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04" r:id="rId3"/>
    <p:sldId id="306" r:id="rId4"/>
    <p:sldId id="305" r:id="rId5"/>
    <p:sldId id="310" r:id="rId6"/>
    <p:sldId id="309" r:id="rId7"/>
    <p:sldId id="327" r:id="rId8"/>
    <p:sldId id="328" r:id="rId9"/>
    <p:sldId id="329" r:id="rId10"/>
    <p:sldId id="330" r:id="rId11"/>
    <p:sldId id="331" r:id="rId12"/>
    <p:sldId id="311" r:id="rId13"/>
    <p:sldId id="313" r:id="rId14"/>
    <p:sldId id="278" r:id="rId15"/>
    <p:sldId id="280" r:id="rId16"/>
    <p:sldId id="257" r:id="rId17"/>
    <p:sldId id="340" r:id="rId18"/>
    <p:sldId id="314" r:id="rId19"/>
    <p:sldId id="332" r:id="rId20"/>
    <p:sldId id="316" r:id="rId21"/>
    <p:sldId id="307" r:id="rId22"/>
    <p:sldId id="320" r:id="rId23"/>
    <p:sldId id="326" r:id="rId24"/>
    <p:sldId id="334" r:id="rId25"/>
    <p:sldId id="342" r:id="rId26"/>
    <p:sldId id="335" r:id="rId27"/>
    <p:sldId id="336" r:id="rId28"/>
    <p:sldId id="338" r:id="rId29"/>
    <p:sldId id="339" r:id="rId30"/>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CC4"/>
    <a:srgbClr val="39471D"/>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9" autoAdjust="0"/>
    <p:restoredTop sz="59281" autoAdjust="0"/>
  </p:normalViewPr>
  <p:slideViewPr>
    <p:cSldViewPr snapToGrid="0" snapToObjects="1">
      <p:cViewPr>
        <p:scale>
          <a:sx n="50" d="100"/>
          <a:sy n="50" d="100"/>
        </p:scale>
        <p:origin x="-1104" y="-72"/>
      </p:cViewPr>
      <p:guideLst>
        <p:guide orient="horz" pos="2160"/>
        <p:guide pos="2880"/>
      </p:guideLst>
    </p:cSldViewPr>
  </p:slideViewPr>
  <p:notesTextViewPr>
    <p:cViewPr>
      <p:scale>
        <a:sx n="100" d="100"/>
        <a:sy n="100" d="100"/>
      </p:scale>
      <p:origin x="0" y="9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59815-92C0-D747-B766-5E5F45504DC8}" type="datetimeFigureOut">
              <a:rPr lang="en-US" smtClean="0"/>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5D1BD-AE2B-0840-87B1-83DF428A67F3}" type="slidenum">
              <a:rPr lang="en-US" smtClean="0"/>
              <a:pPr/>
              <a:t>‹#›</a:t>
            </a:fld>
            <a:endParaRPr lang="en-US"/>
          </a:p>
        </p:txBody>
      </p:sp>
    </p:spTree>
    <p:extLst>
      <p:ext uri="{BB962C8B-B14F-4D97-AF65-F5344CB8AC3E}">
        <p14:creationId xmlns:p14="http://schemas.microsoft.com/office/powerpoint/2010/main" val="2318360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mn-lt"/>
                <a:ea typeface="+mn-ea"/>
                <a:cs typeface="Adobe Arabic" pitchFamily="18" charset="-78"/>
              </a:rPr>
              <a:t>We know that kids attending U.S. public schools are increasingly segregated by race and ethnicity, class, and English Language Learner status. We know that urban schools, especially, tend to serve disproportionately high numbers of low-income students of color, many of whom speak a language other than English at home.  We have talked about whether and how these segregation patterns matter with respect to the quality of schooling different students receive.  We’ve also considered the symbolic significance of schools’ </a:t>
            </a:r>
            <a:r>
              <a:rPr lang="en-US" sz="1200" kern="1200" dirty="0" err="1" smtClean="0">
                <a:solidFill>
                  <a:schemeClr val="tx1"/>
                </a:solidFill>
                <a:latin typeface="+mn-lt"/>
                <a:ea typeface="+mn-ea"/>
                <a:cs typeface="Adobe Arabic" pitchFamily="18" charset="-78"/>
              </a:rPr>
              <a:t>ethnoracial</a:t>
            </a:r>
            <a:r>
              <a:rPr lang="en-US" sz="1200" kern="1200" dirty="0" smtClean="0">
                <a:solidFill>
                  <a:schemeClr val="tx1"/>
                </a:solidFill>
                <a:latin typeface="+mn-lt"/>
                <a:ea typeface="+mn-ea"/>
                <a:cs typeface="Adobe Arabic" pitchFamily="18" charset="-78"/>
              </a:rPr>
              <a:t> and class composition.  What do youth and adults learn about society’s opportunities and values when they see segregated schools?  What do they learn when they are told that high-quality education can’t be achieved unless there are white, middle-class students and families in their schools?  These are questions that we’ve wrestled with implicitly or explicitly throughout the course.</a:t>
            </a:r>
          </a:p>
          <a:p>
            <a:r>
              <a:rPr lang="en-US" sz="1200" kern="1200" dirty="0" smtClean="0">
                <a:solidFill>
                  <a:schemeClr val="tx1"/>
                </a:solidFill>
                <a:latin typeface="+mn-lt"/>
                <a:ea typeface="+mn-ea"/>
                <a:cs typeface="Adobe Arabic" pitchFamily="18" charset="-78"/>
              </a:rPr>
              <a:t> </a:t>
            </a:r>
          </a:p>
          <a:p>
            <a:pPr lvl="0"/>
            <a:r>
              <a:rPr lang="en-US" sz="1200" kern="1200" dirty="0" smtClean="0">
                <a:solidFill>
                  <a:schemeClr val="tx1"/>
                </a:solidFill>
                <a:latin typeface="+mn-lt"/>
                <a:ea typeface="+mn-ea"/>
                <a:cs typeface="Adobe Arabic" pitchFamily="18" charset="-78"/>
              </a:rPr>
              <a:t>What we haven’t directly addressed, however, is </a:t>
            </a:r>
            <a:r>
              <a:rPr lang="en-US" sz="1200" i="0" kern="1200" dirty="0" smtClean="0">
                <a:solidFill>
                  <a:schemeClr val="tx1"/>
                </a:solidFill>
                <a:latin typeface="+mn-lt"/>
                <a:ea typeface="+mn-ea"/>
                <a:cs typeface="Adobe Arabic" pitchFamily="18" charset="-78"/>
              </a:rPr>
              <a:t>why</a:t>
            </a:r>
            <a:r>
              <a:rPr lang="en-US" sz="1200" i="1" kern="1200" dirty="0" smtClean="0">
                <a:solidFill>
                  <a:schemeClr val="tx1"/>
                </a:solidFill>
                <a:latin typeface="+mn-lt"/>
                <a:ea typeface="+mn-ea"/>
                <a:cs typeface="Adobe Arabic" pitchFamily="18" charset="-78"/>
              </a:rPr>
              <a:t> </a:t>
            </a:r>
            <a:r>
              <a:rPr lang="en-US" sz="1200" kern="1200" dirty="0" smtClean="0">
                <a:solidFill>
                  <a:schemeClr val="tx1"/>
                </a:solidFill>
                <a:latin typeface="+mn-lt"/>
                <a:ea typeface="+mn-ea"/>
                <a:cs typeface="Adobe Arabic" pitchFamily="18" charset="-78"/>
              </a:rPr>
              <a:t>these differences among students matter with respect to their own educational needs and assets.  Why should a poor kid be any less likely on average to succeed in school than a wealthy kid, all other things being equal?  It seems demeaning in the extreme, even racist, to suggest that a student’s race alone has any bearing on his or her capacity to succeed in school.  So long as an all-Hispanic school gets the same level of funding as an all-white school receives, shouldn’t their students be considered equally likely to achieve?  This e-lecture addresses such questions, exploring how and why characteristics such as poverty, </a:t>
            </a:r>
            <a:r>
              <a:rPr lang="en-US" sz="1200" kern="1200" dirty="0" err="1" smtClean="0">
                <a:solidFill>
                  <a:schemeClr val="tx1"/>
                </a:solidFill>
                <a:latin typeface="+mn-lt"/>
                <a:ea typeface="+mn-ea"/>
                <a:cs typeface="Adobe Arabic" pitchFamily="18" charset="-78"/>
              </a:rPr>
              <a:t>ethnoracial</a:t>
            </a:r>
            <a:r>
              <a:rPr lang="en-US" sz="1200" kern="1200" dirty="0" smtClean="0">
                <a:solidFill>
                  <a:schemeClr val="tx1"/>
                </a:solidFill>
                <a:latin typeface="+mn-lt"/>
                <a:ea typeface="+mn-ea"/>
                <a:cs typeface="Adobe Arabic" pitchFamily="18" charset="-78"/>
              </a:rPr>
              <a:t> status, and home language impact students’ school performance, and what schools, communities, and other institutions could do to mitigate or reverse these outcomes.</a:t>
            </a:r>
          </a:p>
        </p:txBody>
      </p:sp>
      <p:sp>
        <p:nvSpPr>
          <p:cNvPr id="4" name="Slide Number Placeholder 3"/>
          <p:cNvSpPr>
            <a:spLocks noGrp="1"/>
          </p:cNvSpPr>
          <p:nvPr>
            <p:ph type="sldNum" sz="quarter" idx="10"/>
          </p:nvPr>
        </p:nvSpPr>
        <p:spPr/>
        <p:txBody>
          <a:bodyPr/>
          <a:lstStyle/>
          <a:p>
            <a:fld id="{4F85D1BD-AE2B-0840-87B1-83DF428A67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457200" rtl="0" eaLnBrk="1" fontAlgn="auto" latinLnBrk="0" hangingPunct="1">
              <a:lnSpc>
                <a:spcPct val="100000"/>
              </a:lnSpc>
              <a:spcBef>
                <a:spcPct val="0"/>
              </a:spcBef>
              <a:spcAft>
                <a:spcPts val="0"/>
              </a:spcAft>
              <a:buClr>
                <a:srgbClr val="FF0000"/>
              </a:buClr>
              <a:buSzTx/>
              <a:buFont typeface="Wingdings" charset="2"/>
              <a:buNone/>
              <a:tabLst/>
              <a:defRPr/>
            </a:pPr>
            <a:r>
              <a:rPr lang="en-US" altLang="en-US" dirty="0" smtClean="0"/>
              <a:t>Hunger impacts students’ academic achievement and health in profound ways.  In national health data, children aged 6 to 11 who reported not having enough food to eat were more likely to have significantly lower arithmetic scores, to have repeated a grade, seen a psychologist, and had difficulty getting along with other children.  The impact</a:t>
            </a:r>
            <a:r>
              <a:rPr lang="en-US" altLang="en-US" baseline="0" dirty="0" smtClean="0"/>
              <a:t> of hunger on </a:t>
            </a:r>
            <a:r>
              <a:rPr lang="en-US" altLang="en-US" dirty="0" smtClean="0"/>
              <a:t>teenagers is dramatic: hungry teens were more than twice as likely to have seen a psychologist, almost three times as likely to have been suspended from school, almost twice as likely to have difficulty getting along with others, and four times as likely to have no friends.  These outcomes are at least in part related to the experience of hunger itself, rather than being caused</a:t>
            </a:r>
            <a:r>
              <a:rPr lang="en-US" altLang="en-US" baseline="0" dirty="0" smtClean="0"/>
              <a:t> by other underlying issues</a:t>
            </a:r>
            <a:r>
              <a:rPr lang="en-US" altLang="en-US" dirty="0" smtClean="0"/>
              <a:t>.  Thus, students who take advantage of school breakfast programs learn</a:t>
            </a:r>
            <a:r>
              <a:rPr lang="en-US" altLang="en-US" baseline="0" dirty="0" smtClean="0"/>
              <a:t> more</a:t>
            </a:r>
            <a:r>
              <a:rPr lang="en-US" altLang="en-US" dirty="0" smtClean="0"/>
              <a:t>, pay greater attention to academic tasks, visit the school nurse less often, and show fewer behavioral problems. </a:t>
            </a:r>
          </a:p>
          <a:p>
            <a:pPr marL="0" marR="0" indent="0" algn="l" defTabSz="457200" rtl="0" eaLnBrk="1" fontAlgn="auto" latinLnBrk="0" hangingPunct="1">
              <a:lnSpc>
                <a:spcPct val="100000"/>
              </a:lnSpc>
              <a:spcBef>
                <a:spcPct val="0"/>
              </a:spcBef>
              <a:spcAft>
                <a:spcPts val="0"/>
              </a:spcAft>
              <a:buClr>
                <a:srgbClr val="FF0000"/>
              </a:buClr>
              <a:buSzTx/>
              <a:buFont typeface="Wingdings" charset="2"/>
              <a:buNone/>
              <a:tabLst/>
              <a:defRPr/>
            </a:pPr>
            <a:endParaRPr lang="en-US" altLang="en-US" dirty="0" smtClean="0"/>
          </a:p>
          <a:p>
            <a:pPr marL="0" marR="0" indent="0" algn="l" defTabSz="457200" rtl="0" eaLnBrk="1" fontAlgn="auto" latinLnBrk="0" hangingPunct="1">
              <a:lnSpc>
                <a:spcPct val="100000"/>
              </a:lnSpc>
              <a:spcBef>
                <a:spcPct val="0"/>
              </a:spcBef>
              <a:spcAft>
                <a:spcPts val="0"/>
              </a:spcAft>
              <a:buClr>
                <a:srgbClr val="FF0000"/>
              </a:buClr>
              <a:buSzTx/>
              <a:buFont typeface="Wingdings" charset="2"/>
              <a:buNone/>
              <a:tabLst/>
              <a:defRPr/>
            </a:pPr>
            <a:r>
              <a:rPr lang="en-US" altLang="en-US" dirty="0" smtClean="0"/>
              <a:t>Lack of sleep also obviously profoundly affects students’ readiness and capacities</a:t>
            </a:r>
            <a:r>
              <a:rPr lang="en-US" altLang="en-US" baseline="0" dirty="0" smtClean="0"/>
              <a:t> to learn, as do exposure to trauma and anxiety, both of which also are strongly correlated with poverty.</a:t>
            </a:r>
            <a:endParaRPr lang="en-US" altLang="en-US" dirty="0" smtClean="0"/>
          </a:p>
          <a:p>
            <a:pPr>
              <a:spcBef>
                <a:spcPct val="0"/>
              </a:spcBef>
              <a:buClr>
                <a:srgbClr val="FF0000"/>
              </a:buClr>
              <a:buFont typeface="Wingdings" charset="2"/>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i="0" baseline="0" dirty="0" smtClean="0">
                <a:solidFill>
                  <a:srgbClr val="FF0000"/>
                </a:solidFill>
              </a:rPr>
              <a:t>Along with differences in physical and mental health risk factors, low income students and students of color are more likely to have high levels of mobility negatively affect their schooling.  Take a minute to examine this table demonstrating the relationship between the number of different schools students had attended within two years and their demographic characteristics.</a:t>
            </a:r>
          </a:p>
          <a:p>
            <a:endParaRPr lang="en-US" i="0"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Rothstein points out that this level of mobility disrupts the learning of all students, not just those who change schools.  “Schools with high mobility are often disrupted by the need to reconstitute classrooms to avoid placing all newcomers together, or because classes get too large or small from new arrivals or departures…So high mobility depresses achievement not only for children who move—each move means readjusting to teachers, classmates, and curriculum—but also for stable children in these schools whose classes are reconstituted and whose teachers use more discrete units and are thus unable to integrate instruction over time.  Teachers with mobile students are more likely to review old than introduce new material, and less able to adjust instruction to the individual needs of unfamiliar students.” (Rothstein, 46)</a:t>
            </a:r>
          </a:p>
          <a:p>
            <a:endParaRPr lang="en-US" i="0"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students get older, the consequences of mobility become more severe.  As illustrated in this table, a University of Chicago study found that students who changed high schools between 8</a:t>
            </a:r>
            <a:r>
              <a:rPr lang="en-US" baseline="30000" dirty="0" smtClean="0"/>
              <a:t>th</a:t>
            </a:r>
            <a:r>
              <a:rPr lang="en-US" baseline="0" dirty="0" smtClean="0"/>
              <a:t> and 12</a:t>
            </a:r>
            <a:r>
              <a:rPr lang="en-US" baseline="30000" dirty="0" smtClean="0"/>
              <a:t>th</a:t>
            </a:r>
            <a:r>
              <a:rPr lang="en-US" baseline="0" dirty="0" smtClean="0"/>
              <a:t> grades were more likely to drop out of school or to enroll in alternative programs than were students who did not change schools. (</a:t>
            </a:r>
            <a:r>
              <a:rPr lang="en-US" baseline="0" dirty="0" err="1" smtClean="0"/>
              <a:t>Rumberger</a:t>
            </a:r>
            <a:r>
              <a:rPr lang="en-US" baseline="0" dirty="0" smtClean="0"/>
              <a:t> and Larsen, 21). </a:t>
            </a:r>
            <a:endParaRPr lang="en-US" i="0" baseline="0" dirty="0" smtClean="0">
              <a:solidFill>
                <a:srgbClr val="FF0000"/>
              </a:solidFill>
            </a:endParaRPr>
          </a:p>
          <a:p>
            <a:endParaRPr lang="en-US" i="0" baseline="0" dirty="0" smtClean="0">
              <a:solidFill>
                <a:srgbClr val="FF0000"/>
              </a:solidFill>
            </a:endParaRPr>
          </a:p>
          <a:p>
            <a:pPr>
              <a:spcBef>
                <a:spcPct val="0"/>
              </a:spcBef>
              <a:buClr>
                <a:srgbClr val="FF0000"/>
              </a:buClr>
              <a:buFont typeface="Wingdings" charset="2"/>
              <a:buNone/>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r>
              <a:rPr lang="en-US" dirty="0" smtClean="0"/>
              <a:t>Let’s turn now to how the language use</a:t>
            </a:r>
            <a:r>
              <a:rPr lang="en-US" baseline="0" dirty="0" smtClean="0"/>
              <a:t> in </a:t>
            </a:r>
            <a:r>
              <a:rPr lang="en-US" dirty="0" smtClean="0"/>
              <a:t>children’s homes and communities can influence students’ achievement in school. </a:t>
            </a:r>
          </a:p>
          <a:p>
            <a:endParaRPr lang="en-US" dirty="0" smtClean="0"/>
          </a:p>
          <a:p>
            <a:r>
              <a:rPr lang="en-US" baseline="0" dirty="0" smtClean="0"/>
              <a:t>About 20% of school age youth speak a language other than English at home, and over 10% are considered limited-English-proficient (LEP) or English Language Learners (ELLs).  This number has been skyrocketing.  During the 1990s, for example, ELL enrollment more than doubled, while overall student enrollment rose only 13%.  (Callahan, 2005, p305)</a:t>
            </a:r>
          </a:p>
          <a:p>
            <a:endParaRPr lang="en-US" baseline="0" dirty="0" smtClean="0"/>
          </a:p>
          <a:p>
            <a:r>
              <a:rPr lang="en-US" baseline="0" dirty="0" smtClean="0"/>
              <a:t>In many public school classrooms, English Language Learners are educated differently than their English-speaking peers.  While ELL policy differs from state to state, most states focus on teaching English, segregating English Language Learners into classrooms that are focused on English language acquisition until “enough” English has been mastered.  </a:t>
            </a:r>
          </a:p>
          <a:p>
            <a:endParaRPr lang="en-US" baseline="0" dirty="0" smtClean="0"/>
          </a:p>
          <a:p>
            <a:r>
              <a:rPr lang="en-US" dirty="0" smtClean="0"/>
              <a:t>Furthermore, there are differences in grammar, vocabulary,</a:t>
            </a:r>
            <a:r>
              <a:rPr lang="en-US" baseline="0" dirty="0" smtClean="0"/>
              <a:t> and academic status between speakers of so-called Standard American English and other variants of English such as Black English.  These differences can end up impeding students’ progress if their language is disrespected, forbidden to be spoken, or treated as a deficit or even disability by teachers.  For example, many students who speak Black English have been inappropriately diagnosed with reading problems when they say words differently from how a Standard American English speaker would read the words on a page, or when they substitute Black English phonemes for Standard American English phonemes.  </a:t>
            </a:r>
          </a:p>
          <a:p>
            <a:endParaRPr lang="en-US" dirty="0" smtClean="0"/>
          </a:p>
          <a:p>
            <a:r>
              <a:rPr lang="en-US" dirty="0" smtClean="0"/>
              <a:t>Even among those families and communities who do speak Standard American English, the form of English most privileged in schools,</a:t>
            </a:r>
            <a:r>
              <a:rPr lang="en-US" baseline="0" dirty="0" smtClean="0"/>
              <a:t> t</a:t>
            </a:r>
            <a:r>
              <a:rPr lang="en-US" dirty="0" smtClean="0"/>
              <a:t>here are significant social class differences in how that language is used to communicate with children and others. Let’s consider vocabulary, for instance.  A famous study by Hart and </a:t>
            </a:r>
            <a:r>
              <a:rPr lang="en-US" dirty="0" err="1" smtClean="0"/>
              <a:t>Risley</a:t>
            </a:r>
            <a:r>
              <a:rPr lang="en-US" dirty="0" smtClean="0"/>
              <a:t> (1992/2003) examined the language practices of 40 families of diverse race and class backgrounds over a 2 ½ year</a:t>
            </a:r>
            <a:r>
              <a:rPr lang="en-US" baseline="0" dirty="0" smtClean="0"/>
              <a:t> period.  This included </a:t>
            </a:r>
            <a:r>
              <a:rPr lang="en-US" sz="1200" kern="1200" dirty="0" smtClean="0">
                <a:solidFill>
                  <a:schemeClr val="tx1"/>
                </a:solidFill>
                <a:latin typeface="+mn-lt"/>
                <a:ea typeface="+mn-ea"/>
                <a:cs typeface="+mn-cs"/>
              </a:rPr>
              <a:t>the time before, during, and after all the children learned to talk.  As you can see from this table, professional parents speak to their children twice</a:t>
            </a:r>
            <a:r>
              <a:rPr lang="en-US" sz="1200" kern="1200" baseline="0" dirty="0" smtClean="0">
                <a:solidFill>
                  <a:schemeClr val="tx1"/>
                </a:solidFill>
                <a:latin typeface="+mn-lt"/>
                <a:ea typeface="+mn-ea"/>
                <a:cs typeface="+mn-cs"/>
              </a:rPr>
              <a:t> as frequently, using double the vocabulary size and range, than do poor parents.  Presumably as a result, children in higher-income families also therefore use a far richer vocabulary than do children in poor families.  One of the most striking results is that </a:t>
            </a:r>
            <a:r>
              <a:rPr lang="en-US" sz="1200" kern="1200" dirty="0" smtClean="0">
                <a:solidFill>
                  <a:schemeClr val="tx1"/>
                </a:solidFill>
                <a:latin typeface="+mn-lt"/>
                <a:ea typeface="+mn-ea"/>
                <a:cs typeface="+mn-cs"/>
              </a:rPr>
              <a:t>when 3-year-olds of professional mothers talk to their mothers, they use more words than do mothers on welfare when talking to their own 3-year-olds.  This finding created enormous</a:t>
            </a:r>
            <a:r>
              <a:rPr lang="en-US" sz="1200" kern="1200" baseline="0" dirty="0" smtClean="0">
                <a:solidFill>
                  <a:schemeClr val="tx1"/>
                </a:solidFill>
                <a:latin typeface="+mn-lt"/>
                <a:ea typeface="+mn-ea"/>
                <a:cs typeface="+mn-cs"/>
              </a:rPr>
              <a:t> waves when it was first made public.</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 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make sure, however, that we are clear on how to interpret this data.  When 3-year-olds of professional mothers talk to their mothers, they use more words than do mothers on welfare when talking to their own 3-year-olds.  But</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hat does </a:t>
            </a:r>
            <a:r>
              <a:rPr lang="en-US" sz="1200" i="1" kern="1200" dirty="0" smtClean="0">
                <a:solidFill>
                  <a:schemeClr val="tx1"/>
                </a:solidFill>
                <a:latin typeface="+mn-lt"/>
                <a:ea typeface="+mn-ea"/>
                <a:cs typeface="+mn-cs"/>
              </a:rPr>
              <a:t>not</a:t>
            </a:r>
            <a:r>
              <a:rPr lang="en-US" sz="1200" i="0" kern="1200" baseline="0" dirty="0" smtClean="0">
                <a:solidFill>
                  <a:schemeClr val="tx1"/>
                </a:solidFill>
                <a:latin typeface="+mn-lt"/>
                <a:ea typeface="+mn-ea"/>
                <a:cs typeface="+mn-cs"/>
              </a:rPr>
              <a:t> mean that preschoolers in professional families have larger vocabularies on average than low-income mothers do.  Low-income mothers use large vocabularies with friends, at work, and when speaking to older children or other adults.  What it does show is that not only are higher-income three year-olds being </a:t>
            </a:r>
            <a:r>
              <a:rPr lang="en-US" sz="1200" i="1" kern="1200" baseline="0" dirty="0" smtClean="0">
                <a:solidFill>
                  <a:schemeClr val="tx1"/>
                </a:solidFill>
                <a:latin typeface="+mn-lt"/>
                <a:ea typeface="+mn-ea"/>
                <a:cs typeface="+mn-cs"/>
              </a:rPr>
              <a:t>exposed </a:t>
            </a:r>
            <a:r>
              <a:rPr lang="en-US" sz="1200" i="0" kern="1200" baseline="0" dirty="0" smtClean="0">
                <a:solidFill>
                  <a:schemeClr val="tx1"/>
                </a:solidFill>
                <a:latin typeface="+mn-lt"/>
                <a:ea typeface="+mn-ea"/>
                <a:cs typeface="+mn-cs"/>
              </a:rPr>
              <a:t>to more language than their lower-income peers, but they are also actively </a:t>
            </a:r>
            <a:r>
              <a:rPr lang="en-US" sz="1200" i="1" kern="1200" baseline="0" dirty="0" smtClean="0">
                <a:solidFill>
                  <a:schemeClr val="tx1"/>
                </a:solidFill>
                <a:latin typeface="+mn-lt"/>
                <a:ea typeface="+mn-ea"/>
                <a:cs typeface="+mn-cs"/>
              </a:rPr>
              <a:t>producing</a:t>
            </a:r>
            <a:r>
              <a:rPr lang="en-US" sz="1200" i="0" kern="1200" baseline="0" dirty="0" smtClean="0">
                <a:solidFill>
                  <a:schemeClr val="tx1"/>
                </a:solidFill>
                <a:latin typeface="+mn-lt"/>
                <a:ea typeface="+mn-ea"/>
                <a:cs typeface="+mn-cs"/>
              </a:rPr>
              <a:t> more language than their peers are even being exposed to, because of the different ways in which mothers restrict their own language use when talking to young children.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The nature of the vocabulary also differs in ways that influence students’ subsequent school performance. Children who are exposed to academic language—such terms as “reason, hypothesize,  evidence, cause, predict”—are better equipped to succeed in school than those who are exposed at home solely to social language, unless the school explicitly teaches academic language to all children.  Parents’ use of these terms is also highly correlated with socioeconomic status.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12</a:t>
            </a:fld>
            <a:endParaRPr lang="en-US"/>
          </a:p>
        </p:txBody>
      </p:sp>
    </p:spTree>
    <p:extLst>
      <p:ext uri="{BB962C8B-B14F-4D97-AF65-F5344CB8AC3E}">
        <p14:creationId xmlns:p14="http://schemas.microsoft.com/office/powerpoint/2010/main" val="68011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As many of you likely know from having read Lisa </a:t>
            </a:r>
            <a:r>
              <a:rPr lang="en-US" dirty="0" err="1" smtClean="0"/>
              <a:t>Delpit’s</a:t>
            </a:r>
            <a:r>
              <a:rPr lang="en-US" dirty="0" smtClean="0"/>
              <a:t> seminal article, “Other People’s Children,” other aspects of home language use beyond vocabulary also have significant impacts on students’ subsequent school achievement.  In that work, </a:t>
            </a:r>
            <a:r>
              <a:rPr lang="en-US" dirty="0" err="1" smtClean="0"/>
              <a:t>Delpit</a:t>
            </a:r>
            <a:r>
              <a:rPr lang="en-US" dirty="0" smtClean="0"/>
              <a:t> reveals how many white, middle class families frame commands as questions (“Would you like to put the scissors away?”) and ask children questions to which the adults already know the answer (“What color is that?” “Is it time for dinner?”).  She argues that many families from other cultural backgrounds use language differently, using clear imperative language when directions are being given and asking questions only when the speaker truly does not know the answer.  Families from different cultures</a:t>
            </a:r>
            <a:r>
              <a:rPr lang="en-US" baseline="0" dirty="0" smtClean="0"/>
              <a:t> may </a:t>
            </a:r>
            <a:r>
              <a:rPr lang="en-US" dirty="0" smtClean="0"/>
              <a:t>also adopt contrasting tones to express the same idea or emotion, and structure conversational patterns differently—for example, having an adult direct the conversation, encouraging children to initiate talk, talking over one another, or engaging in call and response.  </a:t>
            </a:r>
            <a:r>
              <a:rPr lang="en-US" dirty="0" err="1" smtClean="0"/>
              <a:t>Delpit</a:t>
            </a:r>
            <a:r>
              <a:rPr lang="en-US" dirty="0" smtClean="0"/>
              <a:t> argues that white, middle-class language-use practices are most frequently adopted in schools, and hence put students who are not white or middle-class at a significant disadvantage.  </a:t>
            </a:r>
          </a:p>
          <a:p>
            <a:endParaRPr lang="en-US" dirty="0" smtClean="0"/>
          </a:p>
          <a:p>
            <a:r>
              <a:rPr lang="en-US" dirty="0" smtClean="0"/>
              <a:t>Finally, students’ early and on-going exposure to different forms of language—spoken, written, read aloud—significantly correlates with their success in school, and is also highly correlated with race and especially class.</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13</a:t>
            </a:fld>
            <a:endParaRPr lang="en-US"/>
          </a:p>
        </p:txBody>
      </p:sp>
    </p:spTree>
    <p:extLst>
      <p:ext uri="{BB962C8B-B14F-4D97-AF65-F5344CB8AC3E}">
        <p14:creationId xmlns:p14="http://schemas.microsoft.com/office/powerpoint/2010/main" val="307232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lvl="0"/>
            <a:r>
              <a:rPr lang="en-US" sz="1200" kern="1200" dirty="0" smtClean="0">
                <a:solidFill>
                  <a:schemeClr val="tx1"/>
                </a:solidFill>
                <a:latin typeface="+mn-lt"/>
                <a:ea typeface="+mn-ea"/>
                <a:cs typeface="+mn-cs"/>
              </a:rPr>
              <a:t>Higher income students also are more likely to succeed in school because their families have more disposable income to spend on school-related resources and enrichment activities.  These</a:t>
            </a:r>
            <a:r>
              <a:rPr lang="en-US" sz="1200" kern="1200" baseline="0" dirty="0" smtClean="0">
                <a:solidFill>
                  <a:schemeClr val="tx1"/>
                </a:solidFill>
                <a:latin typeface="+mn-lt"/>
                <a:ea typeface="+mn-ea"/>
                <a:cs typeface="+mn-cs"/>
              </a:rPr>
              <a:t> may include </a:t>
            </a:r>
            <a:r>
              <a:rPr lang="en-US" sz="1200" kern="1200" dirty="0" smtClean="0">
                <a:solidFill>
                  <a:schemeClr val="tx1"/>
                </a:solidFill>
                <a:latin typeface="+mn-lt"/>
                <a:ea typeface="+mn-ea"/>
                <a:cs typeface="+mn-cs"/>
              </a:rPr>
              <a:t>supplemental resources for the home such as books, kits, musical instruments and computers, as well as fees for museum</a:t>
            </a:r>
            <a:r>
              <a:rPr lang="en-US" sz="1200" kern="1200" baseline="0" dirty="0" smtClean="0">
                <a:solidFill>
                  <a:schemeClr val="tx1"/>
                </a:solidFill>
                <a:latin typeface="+mn-lt"/>
                <a:ea typeface="+mn-ea"/>
                <a:cs typeface="+mn-cs"/>
              </a:rPr>
              <a:t> or zoo entry</a:t>
            </a:r>
            <a:r>
              <a:rPr lang="en-US" sz="1200" kern="1200" dirty="0" smtClean="0">
                <a:solidFill>
                  <a:schemeClr val="tx1"/>
                </a:solidFill>
                <a:latin typeface="+mn-lt"/>
                <a:ea typeface="+mn-ea"/>
                <a:cs typeface="+mn-cs"/>
              </a:rPr>
              <a:t>, lessons and classes after school, concerts and plays, sports, and travel.</a:t>
            </a:r>
            <a:endParaRPr lang="en-US" sz="16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85D1BD-AE2B-0840-87B1-83DF428A67F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lvl="0"/>
            <a:r>
              <a:rPr lang="en-US" sz="1200" kern="1200" dirty="0" smtClean="0">
                <a:solidFill>
                  <a:schemeClr val="tx1"/>
                </a:solidFill>
                <a:latin typeface="+mn-lt"/>
                <a:ea typeface="+mn-ea"/>
                <a:cs typeface="+mn-cs"/>
              </a:rPr>
              <a:t>Consider internet use, for example,</a:t>
            </a:r>
            <a:r>
              <a:rPr lang="en-US" sz="1200" kern="1200" baseline="0" dirty="0" smtClean="0">
                <a:solidFill>
                  <a:schemeClr val="tx1"/>
                </a:solidFill>
                <a:latin typeface="+mn-lt"/>
                <a:ea typeface="+mn-ea"/>
                <a:cs typeface="+mn-cs"/>
              </a:rPr>
              <a:t> which influences </a:t>
            </a:r>
            <a:r>
              <a:rPr lang="en-US" sz="1200" kern="1200" dirty="0" smtClean="0">
                <a:solidFill>
                  <a:schemeClr val="tx1"/>
                </a:solidFill>
                <a:latin typeface="+mn-lt"/>
                <a:ea typeface="+mn-ea"/>
                <a:cs typeface="+mn-cs"/>
              </a:rPr>
              <a:t>students’ </a:t>
            </a:r>
            <a:r>
              <a:rPr lang="en-US" sz="1200" kern="1200" baseline="0" dirty="0" smtClean="0">
                <a:solidFill>
                  <a:schemeClr val="tx1"/>
                </a:solidFill>
                <a:latin typeface="+mn-lt"/>
                <a:ea typeface="+mn-ea"/>
                <a:cs typeface="+mn-cs"/>
              </a:rPr>
              <a:t>ability to </a:t>
            </a:r>
            <a:r>
              <a:rPr lang="en-US" sz="1200" kern="1200" dirty="0" smtClean="0">
                <a:solidFill>
                  <a:schemeClr val="tx1"/>
                </a:solidFill>
                <a:latin typeface="+mn-lt"/>
                <a:ea typeface="+mn-ea"/>
                <a:cs typeface="+mn-cs"/>
              </a:rPr>
              <a:t>complete homework and other school-related tasks.  According to research by the PEW Hispanic Center, Latinos and Blacks are significantly less likely than whites to have a home internet connection (55% vs. 75%); this difference persists even if the sample is limited to internet users (85% vs. 96%).  More significant</a:t>
            </a:r>
            <a:r>
              <a:rPr lang="en-US" sz="1200" kern="1200" baseline="0" dirty="0" smtClean="0">
                <a:solidFill>
                  <a:schemeClr val="tx1"/>
                </a:solidFill>
                <a:latin typeface="+mn-lt"/>
                <a:ea typeface="+mn-ea"/>
                <a:cs typeface="+mn-cs"/>
              </a:rPr>
              <a:t> than race, however, is class.  As you can see by examining these tables, racial differences in internet use are relatively negligible, but income and education differences are incredible.</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a:lstStyle/>
          <a:p>
            <a:fld id="{77E1199D-3F1E-934F-B15D-9E0A50D38BC7}" type="slidenum">
              <a:rPr lang="en-US"/>
              <a:pPr/>
              <a:t>16</a:t>
            </a:fld>
            <a:endParaRPr 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8"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lvl="0"/>
            <a:r>
              <a:rPr lang="en-US" sz="1200" dirty="0" smtClean="0"/>
              <a:t>As you know from the Teacher e-lecture, school-related enrichment opportunities are especially disparate in the summer,</a:t>
            </a:r>
            <a:r>
              <a:rPr lang="en-US" sz="1200" baseline="0" dirty="0" smtClean="0"/>
              <a:t> and accounts for the most significant growth in the gap between poor and higher-income students, and between white students and black and Hispanic students especially at the higher achievement levels.  </a:t>
            </a:r>
            <a:r>
              <a:rPr lang="en-US" sz="1200" dirty="0" smtClean="0"/>
              <a:t>By the end of fifth grade, low-income children are approximately 2 ½ years behind their more affluent peers, primarily because of summer learning loss.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0" i="0" baseline="0" dirty="0" smtClean="0"/>
              <a:t>It would be wrong to suggest, however, that it is solely financial resources that determine middle-class kids’ greater access to lessons and other enrichment activities as compared to working class and poor kids.  Rather, as Annette </a:t>
            </a:r>
            <a:r>
              <a:rPr lang="en-US" b="0" i="0" baseline="0" dirty="0" err="1" smtClean="0"/>
              <a:t>Lareau</a:t>
            </a:r>
            <a:r>
              <a:rPr lang="en-US" b="0" i="0" baseline="0" dirty="0" smtClean="0"/>
              <a:t> has shown in her seminal work on </a:t>
            </a:r>
            <a:r>
              <a:rPr lang="en-US" b="0" i="1" baseline="0" dirty="0" smtClean="0"/>
              <a:t>Unequal Childhoods, </a:t>
            </a:r>
            <a:r>
              <a:rPr lang="en-US" b="0" i="0" baseline="0" dirty="0" smtClean="0"/>
              <a:t>cultural and philosophical differences in child-rearing practices are also a significant factor.  Read this quotation from her before moving on.</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By contrast, </a:t>
            </a:r>
            <a:r>
              <a:rPr lang="en-US" b="0" baseline="0" dirty="0" err="1" smtClean="0"/>
              <a:t>Lareau</a:t>
            </a:r>
            <a:r>
              <a:rPr lang="en-US" b="0" baseline="0" dirty="0" smtClean="0"/>
              <a:t> describes the childrearing philosophies of working class parents as motivated by “the accomplishment of natural growth.”  She says, “These parents believe that as long as they provide love, food, and safety, their children will grow and thrive.  They do not focus on developing their children’s special talents.  Compared to middle-class children, working-class and poor children participate in few organized activities and have more free time and deeper, richer ties within their extended families.” (pp. 748-749)</a:t>
            </a:r>
          </a:p>
          <a:p>
            <a:endParaRPr lang="en-US" b="0" baseline="0" dirty="0" smtClean="0"/>
          </a:p>
          <a:p>
            <a:r>
              <a:rPr lang="en-US" b="0" baseline="0" dirty="0" smtClean="0"/>
              <a:t>This table does not show the many benefits of “accomplishment of natural growth” child-rearing approaches that </a:t>
            </a:r>
            <a:r>
              <a:rPr lang="en-US" b="0" baseline="0" dirty="0" err="1" smtClean="0"/>
              <a:t>Lareau</a:t>
            </a:r>
            <a:r>
              <a:rPr lang="en-US" b="0" baseline="0" dirty="0" smtClean="0"/>
              <a:t> identifies in her work. In addition to deeper ties with family, she emphasizes children’s capacity for self-direction, independence, and conflict resolution, among other benefits.</a:t>
            </a:r>
          </a:p>
          <a:p>
            <a:endParaRPr lang="en-US" b="0" dirty="0" smtClean="0"/>
          </a:p>
          <a:p>
            <a:r>
              <a:rPr lang="en-US" b="0" dirty="0" smtClean="0"/>
              <a:t>Nonetheless, these cultural differences have significant consequences for students’ success in school.  You</a:t>
            </a:r>
            <a:r>
              <a:rPr lang="en-US" b="0" baseline="0" dirty="0" smtClean="0"/>
              <a:t> can see this in the last two rows of </a:t>
            </a:r>
            <a:r>
              <a:rPr lang="en-US" b="0" baseline="0" dirty="0" err="1" smtClean="0"/>
              <a:t>Lareau’s</a:t>
            </a:r>
            <a:r>
              <a:rPr lang="en-US" b="0" baseline="0" dirty="0" smtClean="0"/>
              <a:t> table.  “Cultivated” children and parents both tend to have a greater sense of entitlement to more and better educational services and to be taken seriously in school.  There is also greater cultural congruence between cultivated activities and most schools,  whereas the skills and habits developed by children under the “accomplishment of natural growth” approach often go unrecognized or are even culturally at odds with school personnel’s expectations for children.  </a:t>
            </a:r>
            <a:endParaRPr lang="en-US" b="0" dirty="0" smtClean="0"/>
          </a:p>
        </p:txBody>
      </p:sp>
      <p:sp>
        <p:nvSpPr>
          <p:cNvPr id="4" name="Slide Number Placeholder 3"/>
          <p:cNvSpPr>
            <a:spLocks noGrp="1"/>
          </p:cNvSpPr>
          <p:nvPr>
            <p:ph type="sldNum" sz="quarter" idx="10"/>
          </p:nvPr>
        </p:nvSpPr>
        <p:spPr/>
        <p:txBody>
          <a:bodyPr/>
          <a:lstStyle/>
          <a:p>
            <a:fld id="{4F85D1BD-AE2B-0840-87B1-83DF428A67F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usual, I’ve flooded you with data.  So, pause and think to yourself, how would you now answer the first framing question?  </a:t>
            </a:r>
            <a:r>
              <a:rPr lang="en-US" sz="1200" i="1" dirty="0" smtClean="0"/>
              <a:t>What</a:t>
            </a:r>
            <a:r>
              <a:rPr lang="en-US" sz="1200" dirty="0" smtClean="0"/>
              <a:t> features of students’ and families’ out-of-school background characteristics and experiences  influence their in-school achievement?  Also, though, start</a:t>
            </a:r>
            <a:r>
              <a:rPr lang="en-US" sz="1200" baseline="0" dirty="0" smtClean="0"/>
              <a:t> thinking about the second framing question.  </a:t>
            </a:r>
            <a:r>
              <a:rPr lang="en-US" sz="1200" i="1" baseline="0" dirty="0" smtClean="0"/>
              <a:t>Why </a:t>
            </a:r>
            <a:r>
              <a:rPr lang="en-US" sz="1200" baseline="0" dirty="0" smtClean="0"/>
              <a:t>do these differences impact school achievement?  I’ve obviously given some indications of the “why” already.  But it’s worth asking, is the impact of these differences on school achievement </a:t>
            </a:r>
            <a:r>
              <a:rPr lang="en-US" sz="1200" i="1" baseline="0" dirty="0" smtClean="0"/>
              <a:t>inevitable</a:t>
            </a:r>
            <a:r>
              <a:rPr lang="en-US" sz="1200" baseline="0" dirty="0" smtClean="0"/>
              <a:t>?  After you think about these questions for a few minutes, click to move forward, and we’ll start exploring this second question.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19</a:t>
            </a:fld>
            <a:endParaRPr lang="en-US"/>
          </a:p>
        </p:txBody>
      </p:sp>
    </p:spTree>
    <p:extLst>
      <p:ext uri="{BB962C8B-B14F-4D97-AF65-F5344CB8AC3E}">
        <p14:creationId xmlns:p14="http://schemas.microsoft.com/office/powerpoint/2010/main" val="201731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r>
              <a:rPr lang="en-US" sz="1200" i="0" kern="1200" dirty="0" smtClean="0">
                <a:solidFill>
                  <a:schemeClr val="tx1"/>
                </a:solidFill>
                <a:latin typeface="+mn-lt"/>
                <a:ea typeface="+mn-ea"/>
                <a:cs typeface="+mn-cs"/>
              </a:rPr>
              <a:t>As a reminder, we have three clusters of framing questions for today’s class.  </a:t>
            </a:r>
          </a:p>
          <a:p>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First, we want to find out </a:t>
            </a:r>
            <a:r>
              <a:rPr lang="en-US" sz="1200" b="0" i="1" kern="1200" dirty="0" smtClean="0">
                <a:solidFill>
                  <a:schemeClr val="tx1"/>
                </a:solidFill>
                <a:latin typeface="+mn-lt"/>
                <a:ea typeface="+mn-ea"/>
                <a:cs typeface="+mn-cs"/>
              </a:rPr>
              <a:t>what </a:t>
            </a:r>
            <a:r>
              <a:rPr lang="en-US" sz="1200" b="0" i="0" kern="1200" dirty="0" smtClean="0">
                <a:solidFill>
                  <a:schemeClr val="tx1"/>
                </a:solidFill>
                <a:latin typeface="+mn-lt"/>
                <a:ea typeface="+mn-ea"/>
                <a:cs typeface="+mn-cs"/>
              </a:rPr>
              <a:t>features of students’ and families’ out-of-school background characteristics and experiences influence their in-school achievement.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Second, </a:t>
            </a:r>
            <a:r>
              <a:rPr lang="en-US" sz="1200" b="0" i="1" kern="1200" dirty="0" smtClean="0">
                <a:solidFill>
                  <a:schemeClr val="tx1"/>
                </a:solidFill>
                <a:latin typeface="+mn-lt"/>
                <a:ea typeface="+mn-ea"/>
                <a:cs typeface="+mn-cs"/>
              </a:rPr>
              <a:t>Why </a:t>
            </a:r>
            <a:r>
              <a:rPr lang="en-US" sz="1200" b="0" i="0" kern="1200" dirty="0" smtClean="0">
                <a:solidFill>
                  <a:schemeClr val="tx1"/>
                </a:solidFill>
                <a:latin typeface="+mn-lt"/>
                <a:ea typeface="+mn-ea"/>
                <a:cs typeface="+mn-cs"/>
              </a:rPr>
              <a:t>do these differences impact school achievement?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And finally,</a:t>
            </a:r>
            <a:r>
              <a:rPr lang="en-US" sz="1200" b="0" i="0" kern="1200" baseline="0" dirty="0" smtClean="0">
                <a:solidFill>
                  <a:schemeClr val="tx1"/>
                </a:solidFill>
                <a:latin typeface="+mn-lt"/>
                <a:ea typeface="+mn-ea"/>
                <a:cs typeface="+mn-cs"/>
              </a:rPr>
              <a:t> plans for action.  </a:t>
            </a:r>
            <a:r>
              <a:rPr lang="en-US" sz="1200" b="0" i="1" kern="1200" dirty="0" smtClean="0">
                <a:solidFill>
                  <a:schemeClr val="tx1"/>
                </a:solidFill>
                <a:latin typeface="+mn-lt"/>
                <a:ea typeface="+mn-ea"/>
                <a:cs typeface="+mn-cs"/>
              </a:rPr>
              <a:t>How </a:t>
            </a:r>
            <a:r>
              <a:rPr lang="en-US" sz="1200" b="0" i="0" kern="1200" dirty="0" smtClean="0">
                <a:solidFill>
                  <a:schemeClr val="tx1"/>
                </a:solidFill>
                <a:latin typeface="+mn-lt"/>
                <a:ea typeface="+mn-ea"/>
                <a:cs typeface="+mn-cs"/>
              </a:rPr>
              <a:t>can schools, families, communities, and other institutions mitigate these differences—independently or in partnership—in order to promote equitable educational outcomes?  </a:t>
            </a:r>
            <a:r>
              <a:rPr lang="en-US" sz="1200" b="0" i="1" kern="1200" dirty="0" smtClean="0">
                <a:solidFill>
                  <a:schemeClr val="tx1"/>
                </a:solidFill>
                <a:latin typeface="+mn-lt"/>
                <a:ea typeface="+mn-ea"/>
                <a:cs typeface="+mn-cs"/>
              </a:rPr>
              <a:t>Who </a:t>
            </a:r>
            <a:r>
              <a:rPr lang="en-US" sz="1200" b="0" i="0" kern="1200" dirty="0" smtClean="0">
                <a:solidFill>
                  <a:schemeClr val="tx1"/>
                </a:solidFill>
                <a:latin typeface="+mn-lt"/>
                <a:ea typeface="+mn-ea"/>
                <a:cs typeface="+mn-cs"/>
              </a:rPr>
              <a:t>should do this work, </a:t>
            </a:r>
            <a:r>
              <a:rPr lang="en-US" sz="1200" b="0" i="1" kern="1200" dirty="0" smtClean="0">
                <a:solidFill>
                  <a:schemeClr val="tx1"/>
                </a:solidFill>
                <a:latin typeface="+mn-lt"/>
                <a:ea typeface="+mn-ea"/>
                <a:cs typeface="+mn-cs"/>
              </a:rPr>
              <a:t>where</a:t>
            </a:r>
            <a:r>
              <a:rPr lang="en-US" sz="1200" b="0" i="0" kern="1200" dirty="0" smtClean="0">
                <a:solidFill>
                  <a:schemeClr val="tx1"/>
                </a:solidFill>
                <a:latin typeface="+mn-lt"/>
                <a:ea typeface="+mn-ea"/>
                <a:cs typeface="+mn-cs"/>
              </a:rPr>
              <a:t>, and </a:t>
            </a:r>
            <a:r>
              <a:rPr lang="en-US" sz="1200" b="0" i="1" kern="1200" dirty="0" smtClean="0">
                <a:solidFill>
                  <a:schemeClr val="tx1"/>
                </a:solidFill>
                <a:latin typeface="+mn-lt"/>
                <a:ea typeface="+mn-ea"/>
                <a:cs typeface="+mn-cs"/>
              </a:rPr>
              <a:t>in what ways</a:t>
            </a:r>
            <a:r>
              <a:rPr lang="en-US" sz="1200" b="0" i="0" kern="1200" dirty="0" smtClean="0">
                <a:solidFill>
                  <a:schemeClr val="tx1"/>
                </a:solidFill>
                <a:latin typeface="+mn-lt"/>
                <a:ea typeface="+mn-ea"/>
                <a:cs typeface="+mn-cs"/>
              </a:rPr>
              <a:t>?</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My </a:t>
            </a:r>
            <a:r>
              <a:rPr lang="en-US" sz="1200" kern="1200" baseline="0" dirty="0" smtClean="0">
                <a:solidFill>
                  <a:schemeClr val="tx1"/>
                </a:solidFill>
                <a:latin typeface="+mn-lt"/>
                <a:ea typeface="+mn-ea"/>
                <a:cs typeface="+mn-cs"/>
              </a:rPr>
              <a:t>purpose in this e-lecture is not so much to answer these questions directly.  Our readings and in-class activities are really focused on doing that.  Rather, my purpose here is to help make explicit </a:t>
            </a:r>
            <a:r>
              <a:rPr lang="en-US" sz="1200" kern="1200" dirty="0" smtClean="0">
                <a:solidFill>
                  <a:schemeClr val="tx1"/>
                </a:solidFill>
                <a:latin typeface="+mn-lt"/>
                <a:ea typeface="+mn-ea"/>
                <a:cs typeface="+mn-cs"/>
              </a:rPr>
              <a:t>the empirical and theoretical assumptions that underlie questions like these in the first place.  I will pay particular attention to the assumptions implicit in the first two questions:</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that </a:t>
            </a:r>
            <a:r>
              <a:rPr lang="en-US" sz="1200" kern="1200" baseline="0" dirty="0" smtClean="0">
                <a:solidFill>
                  <a:schemeClr val="tx1"/>
                </a:solidFill>
                <a:latin typeface="+mn-lt"/>
                <a:ea typeface="+mn-ea"/>
                <a:cs typeface="+mn-cs"/>
              </a:rPr>
              <a:t>differences in kids and families are likely to affect students’ educational outcomes, </a:t>
            </a:r>
            <a:r>
              <a:rPr lang="en-US" sz="1200" i="1" kern="1200" baseline="0" dirty="0" smtClean="0">
                <a:solidFill>
                  <a:schemeClr val="tx1"/>
                </a:solidFill>
                <a:latin typeface="+mn-lt"/>
                <a:ea typeface="+mn-ea"/>
                <a:cs typeface="+mn-cs"/>
              </a:rPr>
              <a:t>what </a:t>
            </a:r>
            <a:r>
              <a:rPr lang="en-US" sz="1200" kern="1200" baseline="0" dirty="0" smtClean="0">
                <a:solidFill>
                  <a:schemeClr val="tx1"/>
                </a:solidFill>
                <a:latin typeface="+mn-lt"/>
                <a:ea typeface="+mn-ea"/>
                <a:cs typeface="+mn-cs"/>
              </a:rPr>
              <a:t>differences are likely to matter, and </a:t>
            </a:r>
            <a:r>
              <a:rPr lang="en-US" sz="1200" i="1" kern="1200" baseline="0" dirty="0" smtClean="0">
                <a:solidFill>
                  <a:schemeClr val="tx1"/>
                </a:solidFill>
                <a:latin typeface="+mn-lt"/>
                <a:ea typeface="+mn-ea"/>
                <a:cs typeface="+mn-cs"/>
              </a:rPr>
              <a:t>why</a:t>
            </a:r>
            <a:r>
              <a:rPr lang="en-US" sz="1200" kern="1200" baseline="0" dirty="0" smtClean="0">
                <a:solidFill>
                  <a:schemeClr val="tx1"/>
                </a:solidFill>
                <a:latin typeface="+mn-lt"/>
                <a:ea typeface="+mn-ea"/>
                <a:cs typeface="+mn-cs"/>
              </a:rPr>
              <a:t>.  As we’ll see, for example, some characteristics of urban children’s, families’, and communities’ lives negatively impact students’ school performance not because they are inherently harmful, but because they are poorly matched to schools’ practices and expectations.  How educators, scholars, families, and policy makers interpret these mismatches—as deficits in the student or family that have to be remediated, as deficits in the school that have to be fixed, or as opportunities for partnership and collective transformation—has implications for the third set of questions: </a:t>
            </a:r>
            <a:r>
              <a:rPr lang="en-US" sz="1200" i="1" kern="1200" baseline="0" dirty="0" smtClean="0">
                <a:solidFill>
                  <a:schemeClr val="tx1"/>
                </a:solidFill>
                <a:latin typeface="+mn-lt"/>
                <a:ea typeface="+mn-ea"/>
                <a:cs typeface="+mn-cs"/>
              </a:rPr>
              <a:t>how </a:t>
            </a:r>
            <a:r>
              <a:rPr lang="en-US" sz="1200" i="0" kern="1200" baseline="0" dirty="0" smtClean="0">
                <a:solidFill>
                  <a:schemeClr val="tx1"/>
                </a:solidFill>
                <a:latin typeface="+mn-lt"/>
                <a:ea typeface="+mn-ea"/>
                <a:cs typeface="+mn-cs"/>
              </a:rPr>
              <a:t>schools, families, communities, and other institutions can mitigate these differences.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I’m sure this all seems a bit abstract right now.  So let’s dive into the material!</a:t>
            </a:r>
            <a:endParaRPr lang="en-US" dirty="0" smtClean="0"/>
          </a:p>
        </p:txBody>
      </p:sp>
      <p:sp>
        <p:nvSpPr>
          <p:cNvPr id="4" name="Slide Number Placeholder 3"/>
          <p:cNvSpPr>
            <a:spLocks noGrp="1"/>
          </p:cNvSpPr>
          <p:nvPr>
            <p:ph type="sldNum" sz="quarter" idx="10"/>
          </p:nvPr>
        </p:nvSpPr>
        <p:spPr/>
        <p:txBody>
          <a:bodyPr/>
          <a:lstStyle/>
          <a:p>
            <a:fld id="{4F85D1BD-AE2B-0840-87B1-83DF428A67F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dirty="0">
                <a:solidFill>
                  <a:srgbClr val="000000"/>
                </a:solidFill>
                <a:ea typeface="Times New Roman"/>
                <a:cs typeface="Calibri"/>
              </a:rPr>
              <a:t>Although I have thus far talked as if these all inevitably impact kids’ educational achievement, that’s not actually accurate.  Some are intrinsic, or absolute, because they impact students’ likelihood of learning no matter what.  Others have an effect only because of how schools themselves are constructed; they could operate in a way that reduced or even eliminated their effects on students’ learning.  </a:t>
            </a:r>
            <a:endParaRPr lang="en-US" dirty="0" smtClean="0">
              <a:solidFill>
                <a:srgbClr val="000000"/>
              </a:solidFill>
              <a:ea typeface="Times New Roman"/>
              <a:cs typeface="Calibri"/>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Intrinsic, or absolute, factors, include most of the physical and emotional challenges I talked about before: health problems, emotional distress, lack of sleep, physical hardship, and hunger.  These are likely to impact a students’ achievement level regardless of what happens once students walk through the [school] door.  </a:t>
            </a:r>
            <a:endParaRPr lang="en-US" dirty="0" smtClean="0">
              <a:solidFill>
                <a:srgbClr val="000000"/>
              </a:solidFill>
              <a:ea typeface="Times New Roman"/>
              <a:cs typeface="Calibri"/>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But many of the other differences do not </a:t>
            </a:r>
            <a:r>
              <a:rPr lang="en-US" i="1" dirty="0">
                <a:solidFill>
                  <a:srgbClr val="000000"/>
                </a:solidFill>
                <a:ea typeface="Times New Roman"/>
                <a:cs typeface="Calibri"/>
              </a:rPr>
              <a:t>necessarily </a:t>
            </a:r>
            <a:r>
              <a:rPr lang="en-US" dirty="0">
                <a:solidFill>
                  <a:srgbClr val="000000"/>
                </a:solidFill>
                <a:ea typeface="Times New Roman"/>
                <a:cs typeface="Calibri"/>
              </a:rPr>
              <a:t>impact students’ achievement; it depends on how those differences are constructed by the school.</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Consider students’ home language, for instance.  Speaking Spanish at home is not intrinsically educationally harmful.  It’s essential to school success, in fact, if one attends a Spanish-speaking school!  Rather, Spanish is an educational limitation only if is treated as a deficit rather than an asset, and if the school’s expectations for children’s language development and use are based on the assumption that all students are monolingual English speakers.  This is often true in monolingual English schools, but there is no reason to view this as necessary or even sound educational practice.  On a personal note, our family has experienced this shift in our language status w/our daughters at the Hernandez, a dual-immersion Spanish-English bilingual school in the Boston Public Schools.  Our being monolingual English speakers is a clear deficit—but not one we had ever experienced as a deficit before, since we and our children had always also attended monolingual English schools.  In this respect, dual-immersion bilingual schools, and/or benefits of bilingualism could make non-English home language a plus rather than a problem.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“School readiness” measures are also often constructed as deficits rather than measuring intrinsic challenges to learning.  First of all, we set school readiness standards by what is considered “normal.”  Phonemic awareness is a relevant skill coming in only because schools expect students to have it.  If they didn’t, then children’s lack of it wouldn’t be a problem.  Also, there are a lot of skills that students have that are considered irrelevant, or more to the point, are just not considered at all.  Consider, for example, generosity, awareness of the natural world, technological prowess, and street smarts.  Any one of these could be considered relevant to school-based learning, and a meaningful difference that tracks demographic differences.  But they aren’t, so a child’s ability to navigate a mile from home to school, for example, is considered irrelevant when assessing school readiness.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Some of the differences we’ve examined arguably fall in the middle. </a:t>
            </a:r>
            <a:r>
              <a:rPr lang="en-US" u="sng" dirty="0" smtClean="0">
                <a:solidFill>
                  <a:srgbClr val="000000"/>
                </a:solidFill>
                <a:ea typeface="Times New Roman"/>
                <a:cs typeface="Calibri"/>
              </a:rPr>
              <a:t>Mobility</a:t>
            </a:r>
            <a:r>
              <a:rPr lang="en-US" dirty="0" smtClean="0">
                <a:solidFill>
                  <a:srgbClr val="000000"/>
                </a:solidFill>
                <a:ea typeface="Times New Roman"/>
                <a:cs typeface="Calibri"/>
              </a:rPr>
              <a:t> </a:t>
            </a:r>
            <a:r>
              <a:rPr lang="en-US" dirty="0">
                <a:solidFill>
                  <a:srgbClr val="000000"/>
                </a:solidFill>
                <a:ea typeface="Times New Roman"/>
                <a:cs typeface="Calibri"/>
              </a:rPr>
              <a:t>is an absolute harm because the instability can be upsetting and disruptive to children.  Breaks in friendships are hard no matter what.  But it’s also in part a constructed harm because U.S. schools are so diverse in their curricula and pedagogies.  In other countries, mobility might not be so problematic because there’s a consistent curriculum across the nation or even district.  </a:t>
            </a:r>
            <a:r>
              <a:rPr lang="en-US" u="sng" dirty="0">
                <a:solidFill>
                  <a:srgbClr val="000000"/>
                </a:solidFill>
                <a:ea typeface="Times New Roman"/>
                <a:cs typeface="Calibri"/>
              </a:rPr>
              <a:t>Language</a:t>
            </a:r>
            <a:r>
              <a:rPr lang="en-US" dirty="0">
                <a:solidFill>
                  <a:srgbClr val="000000"/>
                </a:solidFill>
                <a:ea typeface="Times New Roman"/>
                <a:cs typeface="Calibri"/>
              </a:rPr>
              <a:t> is absolutely necessary for eventual school success, and it has to matter that upper income preschoolers on average may have a larger active vocabulary than poor adults, and that kids are exposed to such different amounts and kinds of language (positive vs. negative, open vs. closed, etc.) based on class.  At the same time, schools could do much more to prevent this from being treated as a deficit.  Let’s go to the next slide to consider poverty.</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F85D1BD-AE2B-0840-87B1-83DF428A67F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dirty="0">
                <a:solidFill>
                  <a:srgbClr val="000000"/>
                </a:solidFill>
                <a:ea typeface="Times New Roman"/>
                <a:cs typeface="Calibri"/>
              </a:rPr>
              <a:t>The fact that poverty will always influence but need not inevitably determine students' educational success is captured well by this graph. The intrinsic relationship between poverty and school success is brought home by the fact that in even the most educationally egalitarian </a:t>
            </a:r>
            <a:r>
              <a:rPr lang="en-US" dirty="0" smtClean="0">
                <a:solidFill>
                  <a:srgbClr val="000000"/>
                </a:solidFill>
                <a:ea typeface="Times New Roman"/>
                <a:cs typeface="Calibri"/>
              </a:rPr>
              <a:t>countries, </a:t>
            </a:r>
            <a:r>
              <a:rPr lang="en-US" dirty="0">
                <a:solidFill>
                  <a:srgbClr val="000000"/>
                </a:solidFill>
                <a:ea typeface="Times New Roman"/>
                <a:cs typeface="Calibri"/>
              </a:rPr>
              <a:t>the poorest students are more than twice as likely to do poorly in math than are the wealthier students in those countries.  On the other hand, the fact that income need not determine educational destiny can be found in the comparison between the countries on the left-hand side of the graph with </a:t>
            </a:r>
            <a:r>
              <a:rPr lang="en-US" dirty="0" smtClean="0">
                <a:solidFill>
                  <a:srgbClr val="000000"/>
                </a:solidFill>
                <a:ea typeface="Times New Roman"/>
                <a:cs typeface="Calibri"/>
              </a:rPr>
              <a:t>the </a:t>
            </a:r>
            <a:r>
              <a:rPr lang="en-US" dirty="0">
                <a:solidFill>
                  <a:srgbClr val="000000"/>
                </a:solidFill>
                <a:ea typeface="Times New Roman"/>
                <a:cs typeface="Calibri"/>
              </a:rPr>
              <a:t>countries on the right side.  If poor students in France are more than four times as likely to perform badly in math than wealthy French youngsters, while poor Turkish students are only 2 ½ times as likely to do poorly in math, then that suggests that there are cultural or other educational practice effects at work. The educational inequities on the right-hand side of this graph are constructed, not intrinsic.</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F85D1BD-AE2B-0840-87B1-83DF428A67F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These analyses bring</a:t>
            </a:r>
            <a:r>
              <a:rPr lang="en-US" baseline="0" dirty="0" smtClean="0"/>
              <a:t> us, then, to our final framing question.</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22</a:t>
            </a:fld>
            <a:endParaRPr lang="en-US"/>
          </a:p>
        </p:txBody>
      </p:sp>
    </p:spTree>
    <p:extLst>
      <p:ext uri="{BB962C8B-B14F-4D97-AF65-F5344CB8AC3E}">
        <p14:creationId xmlns:p14="http://schemas.microsoft.com/office/powerpoint/2010/main" val="3924619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Many</a:t>
            </a:r>
            <a:r>
              <a:rPr lang="en-US" baseline="0" dirty="0" smtClean="0"/>
              <a:t> argue that equitable educational outcomes will be achieved only once equitable student inputs are achieved: in other words, only once </a:t>
            </a:r>
            <a:r>
              <a:rPr lang="en-US" i="1" baseline="0" dirty="0" smtClean="0"/>
              <a:t>all </a:t>
            </a:r>
            <a:r>
              <a:rPr lang="en-US" i="0" baseline="0" dirty="0" smtClean="0"/>
              <a:t>children are free from hunger, trauma, </a:t>
            </a:r>
            <a:r>
              <a:rPr lang="en-US" baseline="0" dirty="0" smtClean="0"/>
              <a:t>untreated health problems, and so forth.  This is the premise behind the so-called “Broader, Bolder” group, which is led in part by Richard Rothstein.  They argue that it is unfair to educators and an abdication of our responsibility to students and families if we focus even the majority of our attention on school reform, absent a relentless focus on social welfare and economic reforms.  These include support for universal healthcare, universal high-quality preschool access, and so forth.</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2400" dirty="0" smtClean="0">
                <a:solidFill>
                  <a:srgbClr val="FF0000"/>
                </a:solidFill>
              </a:rPr>
              <a:t>A counter-approach is to focus relentlessly</a:t>
            </a:r>
            <a:r>
              <a:rPr lang="en-US" sz="2400" baseline="0" dirty="0" smtClean="0">
                <a:solidFill>
                  <a:srgbClr val="FF0000"/>
                </a:solidFill>
              </a:rPr>
              <a:t> </a:t>
            </a:r>
            <a:r>
              <a:rPr lang="en-US" sz="2400" dirty="0" smtClean="0">
                <a:solidFill>
                  <a:srgbClr val="FF0000"/>
                </a:solidFill>
              </a:rPr>
              <a:t>on changing the schools, as they are more directly under public control than job</a:t>
            </a:r>
            <a:r>
              <a:rPr lang="en-US" sz="2400" baseline="0" dirty="0" smtClean="0">
                <a:solidFill>
                  <a:srgbClr val="FF0000"/>
                </a:solidFill>
              </a:rPr>
              <a:t> </a:t>
            </a:r>
            <a:r>
              <a:rPr lang="en-US" sz="2400" dirty="0" smtClean="0">
                <a:solidFill>
                  <a:srgbClr val="FF0000"/>
                </a:solidFill>
              </a:rPr>
              <a:t>creation is, say,</a:t>
            </a:r>
            <a:r>
              <a:rPr lang="en-US" sz="2400" baseline="0" dirty="0" smtClean="0">
                <a:solidFill>
                  <a:srgbClr val="FF0000"/>
                </a:solidFill>
              </a:rPr>
              <a:t> and because the results can be seen and felt immediately, in the here-and-now.  They also serve kids most directly.  Other approaches that emphasize the need for more comprehensive social reform are derided </a:t>
            </a:r>
            <a:r>
              <a:rPr lang="en-US" sz="2400" dirty="0" smtClean="0">
                <a:solidFill>
                  <a:srgbClr val="FF0000"/>
                </a:solidFill>
              </a:rPr>
              <a:t>as an “excuse” for failing poor kids.  </a:t>
            </a:r>
          </a:p>
        </p:txBody>
      </p:sp>
      <p:sp>
        <p:nvSpPr>
          <p:cNvPr id="4" name="Slide Number Placeholder 3"/>
          <p:cNvSpPr>
            <a:spLocks noGrp="1"/>
          </p:cNvSpPr>
          <p:nvPr>
            <p:ph type="sldNum" sz="quarter" idx="10"/>
          </p:nvPr>
        </p:nvSpPr>
        <p:spPr/>
        <p:txBody>
          <a:bodyPr/>
          <a:lstStyle/>
          <a:p>
            <a:fld id="{4F85D1BD-AE2B-0840-87B1-83DF428A67F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most prominent of these school-focused approaches is probably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 Excuses charter movement</a:t>
            </a:r>
            <a:r>
              <a:rPr lang="en-US" sz="1200" kern="1200" baseline="0" dirty="0" smtClean="0">
                <a:solidFill>
                  <a:schemeClr val="tx1"/>
                </a:solidFill>
                <a:latin typeface="+mn-lt"/>
                <a:ea typeface="+mn-ea"/>
                <a:cs typeface="+mn-cs"/>
              </a:rPr>
              <a:t>.  Their approach is to c</a:t>
            </a:r>
            <a:r>
              <a:rPr lang="en-US" sz="1200" kern="1200" dirty="0" smtClean="0">
                <a:solidFill>
                  <a:schemeClr val="tx1"/>
                </a:solidFill>
                <a:latin typeface="+mn-lt"/>
                <a:ea typeface="+mn-ea"/>
                <a:cs typeface="+mn-cs"/>
              </a:rPr>
              <a:t>onstruct schools so as to provide everything students need to succeed within their four walls.  At its</a:t>
            </a:r>
            <a:r>
              <a:rPr lang="en-US" sz="1200" kern="1200" baseline="0" dirty="0" smtClean="0">
                <a:solidFill>
                  <a:schemeClr val="tx1"/>
                </a:solidFill>
                <a:latin typeface="+mn-lt"/>
                <a:ea typeface="+mn-ea"/>
                <a:cs typeface="+mn-cs"/>
              </a:rPr>
              <a:t> most effective, these include t</a:t>
            </a:r>
            <a:r>
              <a:rPr lang="en-US" sz="1200" kern="1200" dirty="0" smtClean="0">
                <a:solidFill>
                  <a:schemeClr val="tx1"/>
                </a:solidFill>
                <a:latin typeface="+mn-lt"/>
                <a:ea typeface="+mn-ea"/>
                <a:cs typeface="+mn-cs"/>
              </a:rPr>
              <a:t>utors, an extended school day and year, contracts</a:t>
            </a:r>
            <a:r>
              <a:rPr lang="en-US" sz="1200" kern="1200" baseline="0" dirty="0" smtClean="0">
                <a:solidFill>
                  <a:schemeClr val="tx1"/>
                </a:solidFill>
                <a:latin typeface="+mn-lt"/>
                <a:ea typeface="+mn-ea"/>
                <a:cs typeface="+mn-cs"/>
              </a:rPr>
              <a:t> requiring </a:t>
            </a:r>
            <a:r>
              <a:rPr lang="en-US" sz="1200" kern="1200" dirty="0" smtClean="0">
                <a:solidFill>
                  <a:schemeClr val="tx1"/>
                </a:solidFill>
                <a:latin typeface="+mn-lt"/>
                <a:ea typeface="+mn-ea"/>
                <a:cs typeface="+mn-cs"/>
              </a:rPr>
              <a:t>teachers to be available by cell phone until late at night, and on-site health care, as well as highly trained teachers and rigorous curriculum.  They also tend to emphasize students’ acquisition of cultural knowledge</a:t>
            </a:r>
            <a:r>
              <a:rPr lang="en-US" sz="1200" kern="1200" baseline="0" dirty="0" smtClean="0">
                <a:solidFill>
                  <a:schemeClr val="tx1"/>
                </a:solidFill>
                <a:latin typeface="+mn-lt"/>
                <a:ea typeface="+mn-ea"/>
                <a:cs typeface="+mn-cs"/>
              </a:rPr>
              <a:t> and practices that replicate middle-class approaches and that will equip students to succeed in middle-class-dominated worlds of career and college.</a:t>
            </a:r>
            <a:endParaRPr lang="en-US" sz="1200" kern="1200" dirty="0" smtClean="0">
              <a:solidFill>
                <a:schemeClr val="tx1"/>
              </a:solidFill>
              <a:latin typeface="+mn-lt"/>
              <a:ea typeface="+mn-ea"/>
              <a:cs typeface="+mn-cs"/>
            </a:endParaRPr>
          </a:p>
          <a:p>
            <a:endParaRPr lang="en-US" sz="2400" dirty="0" smtClean="0">
              <a:solidFill>
                <a:srgbClr val="FF0000"/>
              </a:solidFill>
            </a:endParaRPr>
          </a:p>
          <a:p>
            <a:r>
              <a:rPr lang="en-US" sz="2400" dirty="0" smtClean="0">
                <a:solidFill>
                  <a:srgbClr val="FF0000"/>
                </a:solidFill>
              </a:rPr>
              <a:t>As we know from previous classes, however,</a:t>
            </a:r>
            <a:r>
              <a:rPr lang="en-US" sz="2400" baseline="0" dirty="0" smtClean="0">
                <a:solidFill>
                  <a:srgbClr val="FF0000"/>
                </a:solidFill>
              </a:rPr>
              <a:t> the “no excuses” model is not the only approach to whole school reform that tries to eliminate inequities in educational outcomes.  There are also a number of schools that pursue culturally congruent education, including freedom schools, bilingual or immersion schools, or single-sex or single-race academies.  A number of urban districts include one or more public schools that are specifically targeted toward African American boys, for instance, to Hmong or other ethnic minority groups, or to recent immigrants in general.  </a:t>
            </a:r>
          </a:p>
          <a:p>
            <a:endParaRPr lang="en-US" sz="2400" baseline="0" dirty="0" smtClean="0">
              <a:solidFill>
                <a:srgbClr val="FF0000"/>
              </a:solidFill>
            </a:endParaRPr>
          </a:p>
          <a:p>
            <a:r>
              <a:rPr lang="en-US" sz="2400" baseline="0" dirty="0" smtClean="0">
                <a:solidFill>
                  <a:srgbClr val="FF0000"/>
                </a:solidFill>
              </a:rPr>
              <a:t>Personalization or individuation of schooling is also coming to the forefront as a means of reforming schools to eliminate educational inequities.  These may come in the form of  data-driven instruction, where students are assessed frequently for specific target skills and knowledge and moved up levels as they meet their targets, or offered </a:t>
            </a:r>
            <a:r>
              <a:rPr lang="en-US" sz="2400" baseline="0" dirty="0" err="1" smtClean="0">
                <a:solidFill>
                  <a:srgbClr val="FF0000"/>
                </a:solidFill>
              </a:rPr>
              <a:t>reteaching</a:t>
            </a:r>
            <a:r>
              <a:rPr lang="en-US" sz="2400" baseline="0" dirty="0" smtClean="0">
                <a:solidFill>
                  <a:srgbClr val="FF0000"/>
                </a:solidFill>
              </a:rPr>
              <a:t> and remediation if they fail to succeed.  Many direct instruction programs, like Success for All, use this kind of model.  Many urban districts are also trying to implement this kind of constant benchmarking and formative assessment across the subject areas and across the year.  Often, these approaches are enhanced or mediated  by technology.  The boldest of these are like the School of One, where there are no grade-level or whole-class lesson plans, but rather a menu of lessons available to each student as he or she needs it.  A non-technologically-mediated  version of this approach may arguably be found in Montessori education.  A very different model of personalization  can be found in Big Picture schools and others that pursue apprenticeship and externship models.  With these schools, students aren’t matched with lessons designed to develop preselected targeted skills and knowledge.  Rather, students are given the opportunity to identify their own learning goals and work in authentic, adult-oriented settings in order to gain the skills and knowledge they most care about.  </a:t>
            </a:r>
          </a:p>
        </p:txBody>
      </p:sp>
      <p:sp>
        <p:nvSpPr>
          <p:cNvPr id="4" name="Slide Number Placeholder 3"/>
          <p:cNvSpPr>
            <a:spLocks noGrp="1"/>
          </p:cNvSpPr>
          <p:nvPr>
            <p:ph type="sldNum" sz="quarter" idx="10"/>
          </p:nvPr>
        </p:nvSpPr>
        <p:spPr/>
        <p:txBody>
          <a:bodyPr/>
          <a:lstStyle/>
          <a:p>
            <a:fld id="{4F85D1BD-AE2B-0840-87B1-83DF428A67F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There</a:t>
            </a:r>
            <a:r>
              <a:rPr lang="en-US" baseline="0" dirty="0" smtClean="0"/>
              <a:t> are also some prominent initiatives that take a “both/and” approach to the first two bullets of eliminating underlying inequities through social means and changing the schools.  One that has come and gone and sometimes come again over the past century is the community school model.  One form of this model envisions the school as involved not only in serving the children who walk through its doors each day, but also in serving these children’s families and neighborhood.  School experts, and often students under their guidance, are deputized out into the local community to do community mapping exercises, to disseminate healthier eating or sanitation practices, or to advocate for improved policies and services.  Another approach to community schooling brings families and other residents into the school.  Rather than the school reaching out into the neighborhood, community members are drawn into the school thanks to health clinics, social service offices, recreation centers, English language and computer classes, and other resources being located within the school building.  The Harlem Children’s Zone represents a third “Both/and” approach, where neither the school nor political, social, and economic reform are privileged above the other, but are seen to go hand-in-hand in order to improve the life-chances of children living in about 84 blocks of Harlem.</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r>
              <a:rPr lang="en-US" sz="2400" dirty="0" smtClean="0">
                <a:solidFill>
                  <a:srgbClr val="FF0000"/>
                </a:solidFill>
              </a:rPr>
              <a:t>The </a:t>
            </a:r>
            <a:r>
              <a:rPr lang="en-US" sz="2400" baseline="0" dirty="0" smtClean="0">
                <a:solidFill>
                  <a:srgbClr val="FF0000"/>
                </a:solidFill>
              </a:rPr>
              <a:t>Coalition for Community Schools represents another model for providing more comprehensive support for families by connecting schools and community organizations through intermediaries in the school.  In this model, the school, the community, and intermediaries work to provide a more comprehensive set of services to students and families.</a:t>
            </a:r>
          </a:p>
        </p:txBody>
      </p:sp>
      <p:sp>
        <p:nvSpPr>
          <p:cNvPr id="4" name="Slide Number Placeholder 3"/>
          <p:cNvSpPr>
            <a:spLocks noGrp="1"/>
          </p:cNvSpPr>
          <p:nvPr>
            <p:ph type="sldNum" sz="quarter" idx="10"/>
          </p:nvPr>
        </p:nvSpPr>
        <p:spPr/>
        <p:txBody>
          <a:bodyPr/>
          <a:lstStyle/>
          <a:p>
            <a:fld id="{4F85D1BD-AE2B-0840-87B1-83DF428A67F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dirty="0" smtClean="0">
                <a:solidFill>
                  <a:schemeClr val="tx1"/>
                </a:solidFill>
                <a:latin typeface="+mn-lt"/>
                <a:ea typeface="+mn-ea"/>
                <a:cs typeface="+mn-cs"/>
              </a:rPr>
              <a:t>Finally, there are reformers</a:t>
            </a:r>
            <a:r>
              <a:rPr lang="en-US" sz="1200" kern="1200" baseline="0" dirty="0" smtClean="0">
                <a:solidFill>
                  <a:schemeClr val="tx1"/>
                </a:solidFill>
                <a:latin typeface="+mn-lt"/>
                <a:ea typeface="+mn-ea"/>
                <a:cs typeface="+mn-cs"/>
              </a:rPr>
              <a:t> who reject both the </a:t>
            </a:r>
            <a:r>
              <a:rPr lang="en-US" sz="1200" kern="1200" dirty="0" smtClean="0">
                <a:solidFill>
                  <a:schemeClr val="tx1"/>
                </a:solidFill>
                <a:latin typeface="+mn-lt"/>
                <a:ea typeface="+mn-ea"/>
                <a:cs typeface="+mn-cs"/>
              </a:rPr>
              <a:t>“teach as if it doesn’t matter” model, and the surround-care model.</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Some believe that communities need to reeducate schools, not the other way around.  If they can help schools recognize the assets that students and families bring to the table, as well as respond appropriately to their self-identified needs and aspirations, then the vicious link among poverty, </a:t>
            </a:r>
            <a:r>
              <a:rPr lang="en-US" sz="1200" kern="1200" baseline="0" dirty="0" err="1" smtClean="0">
                <a:solidFill>
                  <a:schemeClr val="tx1"/>
                </a:solidFill>
                <a:latin typeface="+mn-lt"/>
                <a:ea typeface="+mn-ea"/>
                <a:cs typeface="+mn-cs"/>
              </a:rPr>
              <a:t>ethnoracial</a:t>
            </a:r>
            <a:r>
              <a:rPr lang="en-US" sz="1200" kern="1200" baseline="0" dirty="0" smtClean="0">
                <a:solidFill>
                  <a:schemeClr val="tx1"/>
                </a:solidFill>
                <a:latin typeface="+mn-lt"/>
                <a:ea typeface="+mn-ea"/>
                <a:cs typeface="+mn-cs"/>
              </a:rPr>
              <a:t> and linguistic minority status, and school achievement may be broken.  Community organizers and </a:t>
            </a:r>
            <a:r>
              <a:rPr lang="en-US" sz="1200" kern="1200" dirty="0" smtClean="0">
                <a:solidFill>
                  <a:schemeClr val="tx1"/>
                </a:solidFill>
                <a:latin typeface="+mn-lt"/>
                <a:ea typeface="+mn-ea"/>
                <a:cs typeface="+mn-cs"/>
              </a:rPr>
              <a:t>reformers such as Logan Square</a:t>
            </a:r>
            <a:r>
              <a:rPr lang="en-US" sz="1200" kern="1200" baseline="0" dirty="0" smtClean="0">
                <a:solidFill>
                  <a:schemeClr val="tx1"/>
                </a:solidFill>
                <a:latin typeface="+mn-lt"/>
                <a:ea typeface="+mn-ea"/>
                <a:cs typeface="+mn-cs"/>
              </a:rPr>
              <a:t> in Chicago,</a:t>
            </a:r>
            <a:r>
              <a:rPr lang="en-US" sz="1200" kern="1200" dirty="0" smtClean="0">
                <a:solidFill>
                  <a:schemeClr val="tx1"/>
                </a:solidFill>
                <a:latin typeface="+mn-lt"/>
                <a:ea typeface="+mn-ea"/>
                <a:cs typeface="+mn-cs"/>
              </a:rPr>
              <a:t> the Boston Parents Organizing</a:t>
            </a:r>
            <a:r>
              <a:rPr lang="en-US" sz="1200" kern="1200" baseline="0" dirty="0" smtClean="0">
                <a:solidFill>
                  <a:schemeClr val="tx1"/>
                </a:solidFill>
                <a:latin typeface="+mn-lt"/>
                <a:ea typeface="+mn-ea"/>
                <a:cs typeface="+mn-cs"/>
              </a:rPr>
              <a:t> Network here in Boston, and the Industrial Areas Foundation, which sponsors interfaith community organizing nationwide, are good examples of these.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opposite side of the spectrum is what I think of as the “s</a:t>
            </a:r>
            <a:r>
              <a:rPr lang="en-US" sz="1200" kern="1200" dirty="0" smtClean="0">
                <a:solidFill>
                  <a:schemeClr val="tx1"/>
                </a:solidFill>
                <a:latin typeface="+mn-lt"/>
                <a:ea typeface="+mn-ea"/>
                <a:cs typeface="+mn-cs"/>
              </a:rPr>
              <a:t>hut it out” approach to schooling, where</a:t>
            </a:r>
            <a:r>
              <a:rPr lang="en-US" sz="1200" kern="1200" baseline="0" dirty="0" smtClean="0">
                <a:solidFill>
                  <a:schemeClr val="tx1"/>
                </a:solidFill>
                <a:latin typeface="+mn-lt"/>
                <a:ea typeface="+mn-ea"/>
                <a:cs typeface="+mn-cs"/>
              </a:rPr>
              <a:t> background differences are supposedly eliminated by minimizing or even eliminating children’s exposure to diverse families and communities.  These include boarding schools, as well as </a:t>
            </a:r>
            <a:r>
              <a:rPr lang="en-US" sz="1200" kern="1200" dirty="0" smtClean="0">
                <a:solidFill>
                  <a:schemeClr val="tx1"/>
                </a:solidFill>
                <a:latin typeface="+mn-lt"/>
                <a:ea typeface="+mn-ea"/>
                <a:cs typeface="+mn-cs"/>
              </a:rPr>
              <a:t>highly extended day schools in which students show up before breakfast and leave after dinner.  </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dirty="0">
                <a:solidFill>
                  <a:srgbClr val="000000"/>
                </a:solidFill>
                <a:ea typeface="Times New Roman"/>
                <a:cs typeface="Calibri"/>
              </a:rPr>
              <a:t>I expect within the next 5 years, some of these movements will converge in terms of what they actually believe is “best practice.”  The “no excuses” model has done more and more to pull families in, provide health and social services, and provide other kinds of community support.  The “broader, bolder,” “we need sound jobs and health policies” approach has spent more time recently on school improvement and especially teacher training and development issues.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But where they may not converge is their theory of change with regard to educational improvement.  </a:t>
            </a:r>
            <a:r>
              <a:rPr lang="en-US" dirty="0" smtClean="0">
                <a:solidFill>
                  <a:srgbClr val="000000"/>
                </a:solidFill>
                <a:ea typeface="Times New Roman"/>
                <a:cs typeface="Calibri"/>
              </a:rPr>
              <a:t>Will </a:t>
            </a:r>
            <a:r>
              <a:rPr lang="en-US" dirty="0">
                <a:solidFill>
                  <a:srgbClr val="000000"/>
                </a:solidFill>
                <a:ea typeface="Times New Roman"/>
                <a:cs typeface="Calibri"/>
              </a:rPr>
              <a:t>acknowledging the necessity of doing more than academics, and stuff outside schools, let educators off the hook? </a:t>
            </a:r>
            <a:r>
              <a:rPr lang="en-US" dirty="0" smtClean="0">
                <a:solidFill>
                  <a:srgbClr val="000000"/>
                </a:solidFill>
                <a:ea typeface="Times New Roman"/>
                <a:cs typeface="Calibri"/>
              </a:rPr>
              <a:t>Or </a:t>
            </a:r>
            <a:r>
              <a:rPr lang="en-US" dirty="0">
                <a:solidFill>
                  <a:srgbClr val="000000"/>
                </a:solidFill>
                <a:ea typeface="Times New Roman"/>
                <a:cs typeface="Calibri"/>
              </a:rPr>
              <a:t>does </a:t>
            </a:r>
            <a:r>
              <a:rPr lang="en-US" i="1" dirty="0">
                <a:solidFill>
                  <a:srgbClr val="000000"/>
                </a:solidFill>
                <a:ea typeface="Times New Roman"/>
                <a:cs typeface="Calibri"/>
              </a:rPr>
              <a:t>not </a:t>
            </a:r>
            <a:r>
              <a:rPr lang="en-US" dirty="0">
                <a:solidFill>
                  <a:srgbClr val="000000"/>
                </a:solidFill>
                <a:ea typeface="Times New Roman"/>
                <a:cs typeface="Calibri"/>
              </a:rPr>
              <a:t>acknowledging this necessity let politicians and the greater public off the hook? </a:t>
            </a:r>
            <a:r>
              <a:rPr lang="en-US" dirty="0" smtClean="0">
                <a:solidFill>
                  <a:srgbClr val="000000"/>
                </a:solidFill>
                <a:ea typeface="Times New Roman"/>
                <a:cs typeface="Calibri"/>
              </a:rPr>
              <a:t>Will </a:t>
            </a:r>
            <a:r>
              <a:rPr lang="en-US" dirty="0">
                <a:solidFill>
                  <a:srgbClr val="000000"/>
                </a:solidFill>
                <a:ea typeface="Times New Roman"/>
                <a:cs typeface="Calibri"/>
              </a:rPr>
              <a:t>it enable educators to focus on and improve what they can, and hold politicians and others accountable for providing kids what they need to succeed? </a:t>
            </a:r>
            <a:r>
              <a:rPr lang="en-US" dirty="0" smtClean="0">
                <a:solidFill>
                  <a:srgbClr val="000000"/>
                </a:solidFill>
                <a:ea typeface="Times New Roman"/>
                <a:cs typeface="Calibri"/>
              </a:rPr>
              <a:t>Or </a:t>
            </a:r>
            <a:r>
              <a:rPr lang="en-US" dirty="0">
                <a:solidFill>
                  <a:srgbClr val="000000"/>
                </a:solidFill>
                <a:ea typeface="Times New Roman"/>
                <a:cs typeface="Calibri"/>
              </a:rPr>
              <a:t>will it lead people to give up on public schools and self-segregate even further?</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smtClean="0">
              <a:solidFill>
                <a:srgbClr val="000000"/>
              </a:solidFill>
              <a:ea typeface="Times New Roman"/>
              <a:cs typeface="Calibri"/>
            </a:endParaRPr>
          </a:p>
          <a:p>
            <a:pPr>
              <a:lnSpc>
                <a:spcPct val="115000"/>
              </a:lnSpc>
            </a:pPr>
            <a:r>
              <a:rPr lang="en-US" dirty="0" smtClean="0">
                <a:solidFill>
                  <a:srgbClr val="000000"/>
                </a:solidFill>
                <a:ea typeface="Times New Roman"/>
                <a:cs typeface="Calibri"/>
              </a:rPr>
              <a:t>There</a:t>
            </a:r>
            <a:r>
              <a:rPr lang="en-US" baseline="0" dirty="0" smtClean="0">
                <a:solidFill>
                  <a:srgbClr val="000000"/>
                </a:solidFill>
                <a:ea typeface="Times New Roman"/>
                <a:cs typeface="Calibri"/>
              </a:rPr>
              <a:t> is enormous contention right now </a:t>
            </a:r>
            <a:r>
              <a:rPr lang="en-US" dirty="0" smtClean="0">
                <a:solidFill>
                  <a:srgbClr val="000000"/>
                </a:solidFill>
                <a:ea typeface="Times New Roman"/>
                <a:cs typeface="Calibri"/>
              </a:rPr>
              <a:t>about </a:t>
            </a:r>
            <a:r>
              <a:rPr lang="en-US" dirty="0">
                <a:solidFill>
                  <a:srgbClr val="000000"/>
                </a:solidFill>
                <a:ea typeface="Times New Roman"/>
                <a:cs typeface="Calibri"/>
              </a:rPr>
              <a:t>whether schools can eliminate </a:t>
            </a:r>
            <a:r>
              <a:rPr lang="en-US" dirty="0" smtClean="0">
                <a:solidFill>
                  <a:srgbClr val="000000"/>
                </a:solidFill>
                <a:ea typeface="Times New Roman"/>
                <a:cs typeface="Calibri"/>
              </a:rPr>
              <a:t>inequities </a:t>
            </a:r>
            <a:r>
              <a:rPr lang="en-US" dirty="0">
                <a:solidFill>
                  <a:srgbClr val="000000"/>
                </a:solidFill>
                <a:ea typeface="Times New Roman"/>
                <a:cs typeface="Calibri"/>
              </a:rPr>
              <a:t>of outcomes if they just try hard enough. Arguments </a:t>
            </a:r>
            <a:r>
              <a:rPr lang="en-US" dirty="0" smtClean="0">
                <a:solidFill>
                  <a:srgbClr val="000000"/>
                </a:solidFill>
                <a:ea typeface="Times New Roman"/>
                <a:cs typeface="Calibri"/>
              </a:rPr>
              <a:t>against</a:t>
            </a:r>
            <a:r>
              <a:rPr lang="en-US" baseline="0" dirty="0" smtClean="0">
                <a:solidFill>
                  <a:srgbClr val="000000"/>
                </a:solidFill>
                <a:ea typeface="Times New Roman"/>
                <a:cs typeface="Calibri"/>
              </a:rPr>
              <a:t> include findings that so-called 90-90-90 schools, schools with 90% poverty, 90% minority, and 90% proficient students, are very few and far between, and their achievements tend to be shockingly short-lived. </a:t>
            </a:r>
            <a:r>
              <a:rPr lang="en-US" dirty="0" smtClean="0">
                <a:solidFill>
                  <a:srgbClr val="000000"/>
                </a:solidFill>
                <a:ea typeface="Times New Roman"/>
                <a:cs typeface="Calibri"/>
              </a:rPr>
              <a:t>KIPP graduates turn </a:t>
            </a:r>
            <a:r>
              <a:rPr lang="en-US" dirty="0">
                <a:solidFill>
                  <a:srgbClr val="000000"/>
                </a:solidFill>
                <a:ea typeface="Times New Roman"/>
                <a:cs typeface="Calibri"/>
              </a:rPr>
              <a:t>out to have only a 35% college graduation rate, and that’s after lots of winnowing given that many KIPP and other charter schools hemorrhage students between 9</a:t>
            </a:r>
            <a:r>
              <a:rPr lang="en-US" baseline="30000" dirty="0">
                <a:solidFill>
                  <a:srgbClr val="000000"/>
                </a:solidFill>
                <a:ea typeface="Times New Roman"/>
                <a:cs typeface="Calibri"/>
              </a:rPr>
              <a:t>th</a:t>
            </a:r>
            <a:r>
              <a:rPr lang="en-US" dirty="0">
                <a:solidFill>
                  <a:srgbClr val="000000"/>
                </a:solidFill>
                <a:ea typeface="Times New Roman"/>
                <a:cs typeface="Calibri"/>
              </a:rPr>
              <a:t> and 12</a:t>
            </a:r>
            <a:r>
              <a:rPr lang="en-US" baseline="30000" dirty="0">
                <a:solidFill>
                  <a:srgbClr val="000000"/>
                </a:solidFill>
                <a:ea typeface="Times New Roman"/>
                <a:cs typeface="Calibri"/>
              </a:rPr>
              <a:t>th</a:t>
            </a:r>
            <a:r>
              <a:rPr lang="en-US" dirty="0">
                <a:solidFill>
                  <a:srgbClr val="000000"/>
                </a:solidFill>
                <a:ea typeface="Times New Roman"/>
                <a:cs typeface="Calibri"/>
              </a:rPr>
              <a:t> grades.  On the other hand, a 35% college graduation rate is in some cases 6 times the rate of the surrounding district.  There are other examples of success, too, that don’t follow a “no excuses” model: High Tech High in San Diego, Boston Arts Academy, and the Big Picture Schools network, of which the Met was a founding member.  It is clear that high-quality schooling can make a difference on its own</a:t>
            </a:r>
            <a:r>
              <a:rPr lang="en-US" dirty="0" smtClean="0">
                <a:solidFill>
                  <a:srgbClr val="000000"/>
                </a:solidFill>
                <a:ea typeface="Times New Roman"/>
                <a:cs typeface="Calibri"/>
              </a:rPr>
              <a:t>.  We</a:t>
            </a:r>
            <a:r>
              <a:rPr lang="en-US" baseline="0" dirty="0" smtClean="0">
                <a:solidFill>
                  <a:srgbClr val="000000"/>
                </a:solidFill>
                <a:ea typeface="Times New Roman"/>
                <a:cs typeface="Calibri"/>
              </a:rPr>
              <a:t> just don’t know how much.</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So, </a:t>
            </a:r>
            <a:r>
              <a:rPr lang="en-US" dirty="0" smtClean="0">
                <a:solidFill>
                  <a:srgbClr val="000000"/>
                </a:solidFill>
                <a:ea typeface="Times New Roman"/>
                <a:cs typeface="Calibri"/>
              </a:rPr>
              <a:t>where </a:t>
            </a:r>
            <a:r>
              <a:rPr lang="en-US" dirty="0">
                <a:solidFill>
                  <a:srgbClr val="000000"/>
                </a:solidFill>
                <a:ea typeface="Times New Roman"/>
                <a:cs typeface="Calibri"/>
              </a:rPr>
              <a:t>will you put your energies as you work in or with urban schools and districts??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F85D1BD-AE2B-0840-87B1-83DF428A67F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So, you are used to how this goes by now. Let’s start with our first framing question! What features of students’ and families’ out-of-school background characteristics and experiences influence their in-school achievement?</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Unsurprisingly,</a:t>
            </a:r>
            <a:r>
              <a:rPr lang="en-US" baseline="0" dirty="0" smtClean="0"/>
              <a:t> t</a:t>
            </a:r>
            <a:r>
              <a:rPr lang="en-US" dirty="0" smtClean="0"/>
              <a:t>here are a bunch of features of students’ outside</a:t>
            </a:r>
            <a:r>
              <a:rPr lang="en-US" baseline="0" dirty="0" smtClean="0"/>
              <a:t> lives that affect their success in school. I’ve scattered these, not bullet pointed them, because they don’t operate in some kind of linear or hierarchical order with one another.  Rather, they interact with one another, cluster depending on other characteristics of the families or communities in which students live, and so forth.</a:t>
            </a:r>
          </a:p>
          <a:p>
            <a:endParaRPr lang="en-US" baseline="0" dirty="0" smtClean="0"/>
          </a:p>
          <a:p>
            <a:r>
              <a:rPr lang="en-US" baseline="0" dirty="0" smtClean="0"/>
              <a:t>These features are huge in predicting and explaining students’ success in school.  Although up until now we have been focusing on the ways in which schools themselves structure, promote, and impede students’ success, that is frankly only a very partial picture to explain what, why, and how students learn. You know from the Coleman report that outside of school factors were found to swamp factors internal to school in explaining student achievement. Despite the relentless focus on schools as engines of equalized opportunity, this remains true. Richard Rothstein, whose book </a:t>
            </a:r>
            <a:r>
              <a:rPr lang="en-US" i="1" baseline="0" dirty="0" smtClean="0"/>
              <a:t>Class and Schools </a:t>
            </a:r>
            <a:r>
              <a:rPr lang="en-US" baseline="0" dirty="0" smtClean="0"/>
              <a:t>brings together much of this information in a contemporary context, points out that</a:t>
            </a:r>
            <a:r>
              <a:rPr lang="en-US" dirty="0" smtClean="0"/>
              <a:t> </a:t>
            </a:r>
            <a:r>
              <a:rPr lang="en-US" sz="1200" kern="1200" dirty="0" smtClean="0">
                <a:solidFill>
                  <a:schemeClr val="tx1"/>
                </a:solidFill>
                <a:latin typeface="+mn-lt"/>
                <a:ea typeface="+mn-ea"/>
                <a:cs typeface="+mn-cs"/>
              </a:rPr>
              <a:t>“no analyst has been able to attribute less than two-thirds of the variation in achievement among schools to family characteristics of their students” (14).  </a:t>
            </a:r>
          </a:p>
        </p:txBody>
      </p:sp>
      <p:sp>
        <p:nvSpPr>
          <p:cNvPr id="4" name="Slide Number Placeholder 3"/>
          <p:cNvSpPr>
            <a:spLocks noGrp="1"/>
          </p:cNvSpPr>
          <p:nvPr>
            <p:ph type="sldNum" sz="quarter" idx="10"/>
          </p:nvPr>
        </p:nvSpPr>
        <p:spPr/>
        <p:txBody>
          <a:bodyPr/>
          <a:lstStyle/>
          <a:p>
            <a:fld id="{4F85D1BD-AE2B-0840-87B1-83DF428A67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These factors, in turn, are of course highly correlated with </a:t>
            </a:r>
            <a:r>
              <a:rPr lang="en-US" baseline="0" dirty="0" smtClean="0"/>
              <a:t>families’ </a:t>
            </a:r>
            <a:r>
              <a:rPr lang="en-US" baseline="0" dirty="0" err="1" smtClean="0"/>
              <a:t>ethnoracial</a:t>
            </a:r>
            <a:r>
              <a:rPr lang="en-US" baseline="0" dirty="0" smtClean="0"/>
              <a:t> group membership and especially with their socioeconomic status, or class.  So when we ask why poverty or race are so tightly correlated with school performance independent of the resources and quality of the school itself, these factors—health, after-school and summer learning opportunities, mobility—provide a substantial portion of the answer.  They are tightly, even causally, linked to student learning.  It’s hard to learn if you can’t see the board because of undiagnosed vision problems, for example, or if you’re out of school frequently due to unstable living situations or chronic asthma.  They are also tightly, even causally, linked to class, and in some cases to race or ethnicity.  Home language use and cultural practices are the most obvious examples of these latter relationships.  Putting these links together, then, low-income students of color often learn less than they could, even in high-quality and well-resourced schools, because they are disproportionately subject to difficulties that impede learning in school.</a:t>
            </a:r>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example, let’s spend a couple of minutes</a:t>
            </a:r>
            <a:r>
              <a:rPr lang="en-US" baseline="0" dirty="0" smtClean="0"/>
              <a:t> on students’ physical and mental health.  Happy, confident, energized, physically healthy kids are going to find it easier to learn, all other things being equal, than will kids who are depressed, scared, hungry, exhausted, hurting, or traumatized.  This is common sense; there is also good research to back up these common sense claims.  In his 2004 book </a:t>
            </a:r>
            <a:r>
              <a:rPr lang="en-US" i="1" baseline="0" dirty="0" smtClean="0"/>
              <a:t>Class and Schools</a:t>
            </a:r>
            <a:r>
              <a:rPr lang="en-US" i="0" baseline="0" dirty="0" smtClean="0"/>
              <a:t>, Richard</a:t>
            </a:r>
            <a:r>
              <a:rPr lang="en-US" baseline="0" dirty="0" smtClean="0"/>
              <a:t> Rothstein summarizes much of this literature.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Asthma, for example, has become the greatest cause of school absence. Even when students are in school, those with asthma are more likely to be drowsy, less attentive and irritable because the disease keeps them up at night.   Rates and effects of asthma are also highly correlated with race, class, and urban living. “Low income children with asthma are about 80% more likely than middle class children with asthma to miss more than seven days of school a year because of the disease” (Rothstein, p. 40).  </a:t>
            </a:r>
            <a:r>
              <a:rPr lang="en-US" sz="1200" kern="1200" dirty="0" smtClean="0">
                <a:solidFill>
                  <a:schemeClr val="tx1"/>
                </a:solidFill>
                <a:latin typeface="+mn-lt"/>
                <a:ea typeface="+mn-ea"/>
                <a:cs typeface="+mn-cs"/>
              </a:rPr>
              <a:t>In the United States, the asthma hospitalization and morbidity rates for nonwhites are more than twice those for whites.  Asthma also disproportionately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limits African Americans’ activity level; about 30% of African Americans with asthma have restricted activity because of their disease.  Environmental allergen exposure such as that found in many low-income urban neighborhoods increases asthma rates,</a:t>
            </a:r>
            <a:r>
              <a:rPr lang="en-US" sz="1200" kern="1200" baseline="0" dirty="0" smtClean="0">
                <a:solidFill>
                  <a:schemeClr val="tx1"/>
                </a:solidFill>
                <a:latin typeface="+mn-lt"/>
                <a:ea typeface="+mn-ea"/>
                <a:cs typeface="+mn-cs"/>
              </a:rPr>
              <a:t> as do lack of good medical care, emotional stress, depression, and anxiety. </a:t>
            </a:r>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Undiagnosed vision problems are another challenge that low-income children of color disproportionately face, and that significantly impedes their success in school.  It’s hard to read, learn math, or copy down one’s homework if you can’t see the board!  About 25% of children overall have vision problems, but this doubles in some poor communities and communities of color (Rothstein, 37).  While public schools are required to test all students for vision problems annually, schools’ vision screening tends not to test for farsightedness or for difficulties with tracking, conditions that also severely affect a child’s ability to succeed in school.  According to several studies, uncorrected vision problems are strongly linked with juvenile delinquency.  70% of juvenile offenders are thought to have undiagnosed vision problems (Gould and Gould, 2003).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ct val="0"/>
              </a:spcBef>
              <a:spcAft>
                <a:spcPts val="0"/>
              </a:spcAft>
              <a:buClr>
                <a:srgbClr val="FF0000"/>
              </a:buClr>
              <a:buSzTx/>
              <a:buFont typeface="Wingdings" charset="2"/>
              <a:buNone/>
              <a:tabLst/>
              <a:defRPr/>
            </a:pPr>
            <a:r>
              <a:rPr lang="en-US" baseline="0" dirty="0" smtClean="0"/>
              <a:t>Interestingly, lack of dental care also has significant implications for students’ learning.  Toothaches distract kids and also keep them out of school.  According to the U.S. General Accounting Office, “Poor children suffer nearly 12 times more restricted-activity days, such as missing school, than higher-income children as a result of dental problems.”</a:t>
            </a:r>
          </a:p>
          <a:p>
            <a:pPr>
              <a:spcBef>
                <a:spcPct val="0"/>
              </a:spcBef>
              <a:buClr>
                <a:srgbClr val="FF0000"/>
              </a:buClr>
              <a:buFont typeface="Wingdings" charset="2"/>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ct val="0"/>
              </a:spcBef>
              <a:spcAft>
                <a:spcPts val="0"/>
              </a:spcAft>
              <a:buClr>
                <a:srgbClr val="FF0000"/>
              </a:buClr>
              <a:buSzTx/>
              <a:buFont typeface="Wingdings" charset="2"/>
              <a:buNone/>
              <a:tabLst/>
              <a:defRPr/>
            </a:pPr>
            <a:r>
              <a:rPr lang="en-US" i="0" baseline="0" dirty="0" smtClean="0">
                <a:solidFill>
                  <a:srgbClr val="FF0000"/>
                </a:solidFill>
              </a:rPr>
              <a:t>These aren’t the only health issues that disproportionately affect low-income children and children of color, of course.  Take a look at this chart to see what other health challenges low-income children face.</a:t>
            </a:r>
          </a:p>
          <a:p>
            <a:pPr>
              <a:spcBef>
                <a:spcPct val="0"/>
              </a:spcBef>
              <a:buClr>
                <a:srgbClr val="FF0000"/>
              </a:buClr>
              <a:buFont typeface="Wingdings" charset="2"/>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85D1BD-AE2B-0840-87B1-83DF428A67F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F1C73-36BC-4F4A-8333-C4927878CB8D}"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F1C73-36BC-4F4A-8333-C4927878CB8D}"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F1C73-36BC-4F4A-8333-C4927878CB8D}"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F1C73-36BC-4F4A-8333-C4927878CB8D}"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F1C73-36BC-4F4A-8333-C4927878CB8D}"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F1C73-36BC-4F4A-8333-C4927878CB8D}" type="datetimeFigureOut">
              <a:rPr lang="en-US" smtClean="0"/>
              <a:pPr/>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F1C73-36BC-4F4A-8333-C4927878CB8D}" type="datetimeFigureOut">
              <a:rPr lang="en-US" smtClean="0"/>
              <a:pPr/>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F1C73-36BC-4F4A-8333-C4927878CB8D}" type="datetimeFigureOut">
              <a:rPr lang="en-US" smtClean="0"/>
              <a:pPr/>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F1C73-36BC-4F4A-8333-C4927878CB8D}" type="datetimeFigureOut">
              <a:rPr lang="en-US" smtClean="0"/>
              <a:pPr/>
              <a:t>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F1C73-36BC-4F4A-8333-C4927878CB8D}" type="datetimeFigureOut">
              <a:rPr lang="en-US" smtClean="0"/>
              <a:pPr/>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F1C73-36BC-4F4A-8333-C4927878CB8D}" type="datetimeFigureOut">
              <a:rPr lang="en-US" smtClean="0"/>
              <a:pPr/>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DFBB3-05F1-7E4F-BB26-2248D9C0F3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F1C73-36BC-4F4A-8333-C4927878CB8D}" type="datetimeFigureOut">
              <a:rPr lang="en-US" smtClean="0"/>
              <a:pPr/>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DFBB3-05F1-7E4F-BB26-2248D9C0F3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24891"/>
            <a:ext cx="7772400" cy="3408218"/>
          </a:xfrm>
          <a:solidFill>
            <a:schemeClr val="accent2"/>
          </a:solidFill>
        </p:spPr>
        <p:txBody>
          <a:bodyPr>
            <a:noAutofit/>
          </a:bodyPr>
          <a:lstStyle/>
          <a:p>
            <a:r>
              <a:rPr lang="en-US" sz="9600" dirty="0" smtClean="0"/>
              <a:t>Inequities Beyond School</a:t>
            </a:r>
            <a:endParaRPr lang="en-US" sz="66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pPr lvl="0"/>
            <a:r>
              <a:rPr lang="en-US" dirty="0" smtClean="0"/>
              <a:t>Physical and Mental Health</a:t>
            </a:r>
            <a:endParaRPr lang="en-US" dirty="0"/>
          </a:p>
        </p:txBody>
      </p:sp>
      <p:sp>
        <p:nvSpPr>
          <p:cNvPr id="3" name="Content Placeholder 2"/>
          <p:cNvSpPr>
            <a:spLocks noGrp="1"/>
          </p:cNvSpPr>
          <p:nvPr>
            <p:ph idx="1"/>
          </p:nvPr>
        </p:nvSpPr>
        <p:spPr>
          <a:xfrm>
            <a:off x="457200" y="1235034"/>
            <a:ext cx="5492338" cy="5622966"/>
          </a:xfrm>
        </p:spPr>
        <p:txBody>
          <a:bodyPr>
            <a:normAutofit lnSpcReduction="10000"/>
          </a:bodyPr>
          <a:lstStyle/>
          <a:p>
            <a:r>
              <a:rPr lang="en-US" sz="3600" dirty="0" smtClean="0">
                <a:solidFill>
                  <a:schemeClr val="accent2"/>
                </a:solidFill>
              </a:rPr>
              <a:t>asthma</a:t>
            </a:r>
          </a:p>
          <a:p>
            <a:r>
              <a:rPr lang="en-US" sz="3600" dirty="0" smtClean="0">
                <a:solidFill>
                  <a:schemeClr val="accent2"/>
                </a:solidFill>
              </a:rPr>
              <a:t>undiagnosed vision problems</a:t>
            </a:r>
          </a:p>
          <a:p>
            <a:r>
              <a:rPr lang="en-US" sz="3600" dirty="0" smtClean="0">
                <a:solidFill>
                  <a:schemeClr val="accent2"/>
                </a:solidFill>
              </a:rPr>
              <a:t>lack of dental care</a:t>
            </a:r>
          </a:p>
          <a:p>
            <a:r>
              <a:rPr lang="en-US" sz="3600" dirty="0">
                <a:solidFill>
                  <a:schemeClr val="accent2"/>
                </a:solidFill>
              </a:rPr>
              <a:t>o</a:t>
            </a:r>
            <a:r>
              <a:rPr lang="en-US" sz="3600" dirty="0" smtClean="0">
                <a:solidFill>
                  <a:schemeClr val="accent2"/>
                </a:solidFill>
              </a:rPr>
              <a:t>ther health issues</a:t>
            </a:r>
          </a:p>
          <a:p>
            <a:r>
              <a:rPr lang="en-US" sz="3600" dirty="0" smtClean="0">
                <a:solidFill>
                  <a:schemeClr val="accent2"/>
                </a:solidFill>
              </a:rPr>
              <a:t>hunger</a:t>
            </a:r>
          </a:p>
          <a:p>
            <a:r>
              <a:rPr lang="en-US" sz="3600" dirty="0" smtClean="0">
                <a:solidFill>
                  <a:srgbClr val="000000"/>
                </a:solidFill>
              </a:rPr>
              <a:t>lack of sleep</a:t>
            </a:r>
          </a:p>
          <a:p>
            <a:r>
              <a:rPr lang="en-US" sz="3600" dirty="0" smtClean="0">
                <a:solidFill>
                  <a:srgbClr val="000000"/>
                </a:solidFill>
              </a:rPr>
              <a:t>trauma</a:t>
            </a:r>
          </a:p>
          <a:p>
            <a:r>
              <a:rPr lang="en-US" sz="3600" dirty="0" smtClean="0">
                <a:solidFill>
                  <a:srgbClr val="000000"/>
                </a:solidFill>
              </a:rPr>
              <a:t>anxiety</a:t>
            </a:r>
            <a:endParaRPr lang="en-US" sz="3600" dirty="0"/>
          </a:p>
        </p:txBody>
      </p:sp>
      <p:pic>
        <p:nvPicPr>
          <p:cNvPr id="5" name="Picture 4" descr="Screen Shot 2012-01-03 at 5.24.30 PM.png"/>
          <p:cNvPicPr>
            <a:picLocks noChangeAspect="1"/>
          </p:cNvPicPr>
          <p:nvPr/>
        </p:nvPicPr>
        <p:blipFill rotWithShape="1">
          <a:blip r:embed="rId4"/>
          <a:srcRect l="24272" t="1980" r="37413"/>
          <a:stretch/>
        </p:blipFill>
        <p:spPr>
          <a:xfrm>
            <a:off x="4726379" y="1143000"/>
            <a:ext cx="4417621" cy="5788578"/>
          </a:xfrm>
          <a:prstGeom prst="rect">
            <a:avLst/>
          </a:prstGeom>
        </p:spPr>
      </p:pic>
    </p:spTree>
    <p:custDataLst>
      <p:tags r:id="rId1"/>
    </p:custDataLst>
    <p:extLst>
      <p:ext uri="{BB962C8B-B14F-4D97-AF65-F5344CB8AC3E}">
        <p14:creationId xmlns:p14="http://schemas.microsoft.com/office/powerpoint/2010/main" val="8442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5" end="5"/>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6" end="6"/>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500" fill="hold"/>
                                        <p:tgtEl>
                                          <p:spTgt spid="3">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2D050"/>
          </a:solidFill>
        </p:spPr>
        <p:txBody>
          <a:bodyPr>
            <a:normAutofit/>
          </a:bodyPr>
          <a:lstStyle/>
          <a:p>
            <a:pPr lvl="0"/>
            <a:r>
              <a:rPr lang="en-US" dirty="0" smtClean="0"/>
              <a:t>Mobility</a:t>
            </a:r>
            <a:endParaRPr lang="en-US" dirty="0"/>
          </a:p>
        </p:txBody>
      </p:sp>
      <p:pic>
        <p:nvPicPr>
          <p:cNvPr id="7" name="Content Placeholder 6" descr="Screen Shot 2012-01-03 at 6.45.03 PM.png"/>
          <p:cNvPicPr>
            <a:picLocks noGrp="1" noChangeAspect="1"/>
          </p:cNvPicPr>
          <p:nvPr>
            <p:ph idx="1"/>
          </p:nvPr>
        </p:nvPicPr>
        <p:blipFill rotWithShape="1">
          <a:blip r:embed="rId4"/>
          <a:srcRect l="1344" t="5298" r="1828" b="3133"/>
          <a:stretch/>
        </p:blipFill>
        <p:spPr>
          <a:xfrm>
            <a:off x="0" y="1143001"/>
            <a:ext cx="5035138" cy="2028756"/>
          </a:xfrm>
        </p:spPr>
      </p:pic>
      <p:sp>
        <p:nvSpPr>
          <p:cNvPr id="4" name="Rectangle 3"/>
          <p:cNvSpPr/>
          <p:nvPr/>
        </p:nvSpPr>
        <p:spPr>
          <a:xfrm>
            <a:off x="0" y="3188878"/>
            <a:ext cx="3063834" cy="830997"/>
          </a:xfrm>
          <a:prstGeom prst="rect">
            <a:avLst/>
          </a:prstGeom>
        </p:spPr>
        <p:txBody>
          <a:bodyPr wrap="square">
            <a:spAutoFit/>
          </a:bodyPr>
          <a:lstStyle/>
          <a:p>
            <a:r>
              <a:rPr lang="en-US" sz="1200" dirty="0" err="1" smtClean="0"/>
              <a:t>Kerbow</a:t>
            </a:r>
            <a:r>
              <a:rPr lang="en-US" sz="1200" dirty="0" smtClean="0"/>
              <a:t>, David. 1996. “Patterns of Urban Student Mobility and Local School Reform.” </a:t>
            </a:r>
            <a:r>
              <a:rPr lang="en-US" sz="1200" i="1" dirty="0" smtClean="0"/>
              <a:t>Journal of Education for Students Placed at Risk </a:t>
            </a:r>
            <a:r>
              <a:rPr lang="en-US" sz="1200" dirty="0" smtClean="0"/>
              <a:t>12: 147-69</a:t>
            </a:r>
            <a:r>
              <a:rPr lang="en-US" sz="1200" i="1" dirty="0" smtClean="0"/>
              <a:t>.</a:t>
            </a:r>
            <a:endParaRPr lang="en-US" sz="1200" dirty="0">
              <a:solidFill>
                <a:srgbClr val="000000"/>
              </a:solidFill>
            </a:endParaRPr>
          </a:p>
        </p:txBody>
      </p:sp>
      <p:pic>
        <p:nvPicPr>
          <p:cNvPr id="5" name="Content Placeholder 5" descr="Screen Shot 2012-01-03 at 7.11.56 PM.png"/>
          <p:cNvPicPr>
            <a:picLocks noChangeAspect="1"/>
          </p:cNvPicPr>
          <p:nvPr/>
        </p:nvPicPr>
        <p:blipFill rotWithShape="1">
          <a:blip r:embed="rId5"/>
          <a:srcRect l="2893" t="2578" r="10394" b="1777"/>
          <a:stretch/>
        </p:blipFill>
        <p:spPr>
          <a:xfrm>
            <a:off x="3657600" y="3188878"/>
            <a:ext cx="5486400" cy="3674456"/>
          </a:xfrm>
          <a:prstGeom prst="rect">
            <a:avLst/>
          </a:prstGeom>
        </p:spPr>
      </p:pic>
      <p:sp>
        <p:nvSpPr>
          <p:cNvPr id="6" name="TextBox 5"/>
          <p:cNvSpPr txBox="1"/>
          <p:nvPr/>
        </p:nvSpPr>
        <p:spPr>
          <a:xfrm>
            <a:off x="261256" y="6093894"/>
            <a:ext cx="3313216" cy="769441"/>
          </a:xfrm>
          <a:prstGeom prst="rect">
            <a:avLst/>
          </a:prstGeom>
          <a:noFill/>
        </p:spPr>
        <p:txBody>
          <a:bodyPr wrap="square" rtlCol="0">
            <a:spAutoFit/>
          </a:bodyPr>
          <a:lstStyle/>
          <a:p>
            <a:r>
              <a:rPr lang="en-US" sz="1100" dirty="0" smtClean="0"/>
              <a:t>Student Mobility and the Increased Risk of High School Dropout. Russell W. </a:t>
            </a:r>
            <a:r>
              <a:rPr lang="en-US" sz="1100" dirty="0" err="1" smtClean="0"/>
              <a:t>Rumberger</a:t>
            </a:r>
            <a:r>
              <a:rPr lang="en-US" sz="1100" dirty="0" smtClean="0"/>
              <a:t> and Katherine A. Larson American Journal of Education , Vol. 107, No. 1 (Nov., 1998), pp. 1-35.</a:t>
            </a:r>
            <a:endParaRPr lang="en-US" sz="1100" dirty="0"/>
          </a:p>
        </p:txBody>
      </p:sp>
    </p:spTree>
    <p:custDataLst>
      <p:tags r:id="rId1"/>
    </p:custDataLst>
    <p:extLst>
      <p:ext uri="{BB962C8B-B14F-4D97-AF65-F5344CB8AC3E}">
        <p14:creationId xmlns:p14="http://schemas.microsoft.com/office/powerpoint/2010/main" val="16345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3">
              <a:lumMod val="40000"/>
              <a:lumOff val="60000"/>
            </a:schemeClr>
          </a:solidFill>
        </p:spPr>
        <p:txBody>
          <a:bodyPr/>
          <a:lstStyle/>
          <a:p>
            <a:r>
              <a:rPr lang="en-US" dirty="0" smtClean="0"/>
              <a:t>Language</a:t>
            </a:r>
            <a:endParaRPr lang="en-US" dirty="0"/>
          </a:p>
        </p:txBody>
      </p:sp>
      <p:sp>
        <p:nvSpPr>
          <p:cNvPr id="3" name="Content Placeholder 2"/>
          <p:cNvSpPr>
            <a:spLocks noGrp="1"/>
          </p:cNvSpPr>
          <p:nvPr>
            <p:ph sz="half" idx="1"/>
          </p:nvPr>
        </p:nvSpPr>
        <p:spPr>
          <a:xfrm>
            <a:off x="296883" y="1425040"/>
            <a:ext cx="6092042" cy="5272644"/>
          </a:xfrm>
        </p:spPr>
        <p:txBody>
          <a:bodyPr>
            <a:normAutofit/>
          </a:bodyPr>
          <a:lstStyle/>
          <a:p>
            <a:r>
              <a:rPr lang="en-US" sz="3200" dirty="0" smtClean="0">
                <a:solidFill>
                  <a:srgbClr val="39471D"/>
                </a:solidFill>
              </a:rPr>
              <a:t>Native language spoken</a:t>
            </a:r>
          </a:p>
          <a:p>
            <a:pPr lvl="1"/>
            <a:r>
              <a:rPr lang="en-US" sz="2800" dirty="0"/>
              <a:t>Languages other than </a:t>
            </a:r>
            <a:r>
              <a:rPr lang="en-US" sz="2800" dirty="0" smtClean="0"/>
              <a:t>English</a:t>
            </a:r>
            <a:endParaRPr lang="en-US" sz="2800" dirty="0"/>
          </a:p>
          <a:p>
            <a:pPr lvl="1"/>
            <a:r>
              <a:rPr lang="en-US" sz="2800" dirty="0" smtClean="0"/>
              <a:t>Standard American English (SAE)</a:t>
            </a:r>
          </a:p>
          <a:p>
            <a:pPr lvl="1"/>
            <a:r>
              <a:rPr lang="en-US" sz="2800" dirty="0" smtClean="0"/>
              <a:t>Black English or other variants</a:t>
            </a:r>
          </a:p>
          <a:p>
            <a:r>
              <a:rPr lang="en-US" sz="3200" dirty="0" smtClean="0">
                <a:solidFill>
                  <a:srgbClr val="39471D"/>
                </a:solidFill>
              </a:rPr>
              <a:t>Vocabulary</a:t>
            </a:r>
          </a:p>
          <a:p>
            <a:pPr lvl="1"/>
            <a:r>
              <a:rPr lang="en-US" sz="2800" dirty="0" smtClean="0"/>
              <a:t>Size</a:t>
            </a:r>
          </a:p>
          <a:p>
            <a:pPr lvl="1"/>
            <a:r>
              <a:rPr lang="en-US" sz="2800" dirty="0" smtClean="0"/>
              <a:t>Social vs.</a:t>
            </a:r>
            <a:br>
              <a:rPr lang="en-US" sz="2800" dirty="0" smtClean="0"/>
            </a:br>
            <a:r>
              <a:rPr lang="en-US" sz="2800" dirty="0" smtClean="0"/>
              <a:t>academic</a:t>
            </a:r>
          </a:p>
          <a:p>
            <a:pPr lvl="1"/>
            <a:r>
              <a:rPr lang="en-US" sz="2800" dirty="0" smtClean="0"/>
              <a:t>Content</a:t>
            </a:r>
          </a:p>
        </p:txBody>
      </p:sp>
      <p:graphicFrame>
        <p:nvGraphicFramePr>
          <p:cNvPr id="8" name="Table 7"/>
          <p:cNvGraphicFramePr>
            <a:graphicFrameLocks noGrp="1"/>
          </p:cNvGraphicFramePr>
          <p:nvPr>
            <p:extLst>
              <p:ext uri="{D42A27DB-BD31-4B8C-83A1-F6EECF244321}">
                <p14:modId xmlns:p14="http://schemas.microsoft.com/office/powerpoint/2010/main" val="1364048517"/>
              </p:ext>
            </p:extLst>
          </p:nvPr>
        </p:nvGraphicFramePr>
        <p:xfrm>
          <a:off x="2922518" y="3669475"/>
          <a:ext cx="6126480" cy="2476004"/>
        </p:xfrm>
        <a:graphic>
          <a:graphicData uri="http://schemas.openxmlformats.org/drawingml/2006/table">
            <a:tbl>
              <a:tblPr firstRow="1" bandRow="1">
                <a:tableStyleId>{5C22544A-7EE6-4342-B048-85BDC9FD1C3A}</a:tableStyleId>
              </a:tblPr>
              <a:tblGrid>
                <a:gridCol w="1737360"/>
                <a:gridCol w="731520"/>
                <a:gridCol w="731520"/>
                <a:gridCol w="731520"/>
                <a:gridCol w="731520"/>
                <a:gridCol w="731520"/>
                <a:gridCol w="731520"/>
              </a:tblGrid>
              <a:tr h="550684">
                <a:tc>
                  <a:txBody>
                    <a:bodyPr/>
                    <a:lstStyle/>
                    <a:p>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400" dirty="0" smtClean="0"/>
                        <a:t>Professional</a:t>
                      </a:r>
                      <a:endParaRPr lang="en-US" sz="1400" dirty="0"/>
                    </a:p>
                  </a:txBody>
                  <a:tcPr anchor="b">
                    <a:lnL w="12700" cmpd="sng">
                      <a:noFill/>
                    </a:lnL>
                  </a:tcPr>
                </a:tc>
                <a:tc hMerge="1">
                  <a:txBody>
                    <a:bodyPr/>
                    <a:lstStyle/>
                    <a:p>
                      <a:endParaRPr lang="en-US" sz="1400" dirty="0"/>
                    </a:p>
                  </a:txBody>
                  <a:tcPr/>
                </a:tc>
                <a:tc gridSpan="2">
                  <a:txBody>
                    <a:bodyPr/>
                    <a:lstStyle/>
                    <a:p>
                      <a:r>
                        <a:rPr lang="en-US" sz="1400" dirty="0" smtClean="0"/>
                        <a:t>Working-class</a:t>
                      </a:r>
                      <a:endParaRPr lang="en-US" sz="1400" dirty="0"/>
                    </a:p>
                  </a:txBody>
                  <a:tcPr anchor="b"/>
                </a:tc>
                <a:tc hMerge="1">
                  <a:txBody>
                    <a:bodyPr/>
                    <a:lstStyle/>
                    <a:p>
                      <a:endParaRPr lang="en-US" sz="1400" dirty="0"/>
                    </a:p>
                  </a:txBody>
                  <a:tcPr/>
                </a:tc>
                <a:tc gridSpan="2">
                  <a:txBody>
                    <a:bodyPr/>
                    <a:lstStyle/>
                    <a:p>
                      <a:r>
                        <a:rPr lang="en-US" sz="1400" dirty="0" smtClean="0"/>
                        <a:t>Welfare</a:t>
                      </a:r>
                      <a:endParaRPr lang="en-US" sz="1400" dirty="0"/>
                    </a:p>
                  </a:txBody>
                  <a:tcPr anchor="b"/>
                </a:tc>
                <a:tc hMerge="1">
                  <a:txBody>
                    <a:bodyPr/>
                    <a:lstStyle/>
                    <a:p>
                      <a:endParaRPr lang="en-US" sz="1400" dirty="0"/>
                    </a:p>
                  </a:txBody>
                  <a:tcPr/>
                </a:tc>
              </a:tr>
              <a:tr h="370840">
                <a:tc>
                  <a:txBody>
                    <a:bodyPr/>
                    <a:lstStyle/>
                    <a:p>
                      <a:endParaRPr lang="en-US" sz="1400" dirty="0"/>
                    </a:p>
                  </a:txBody>
                  <a:tcPr>
                    <a:lnT w="38100" cmpd="sng">
                      <a:noFill/>
                    </a:lnT>
                    <a:noFill/>
                  </a:tcPr>
                </a:tc>
                <a:tc>
                  <a:txBody>
                    <a:bodyPr/>
                    <a:lstStyle/>
                    <a:p>
                      <a:r>
                        <a:rPr lang="en-US" sz="1400" dirty="0" smtClean="0"/>
                        <a:t>parent</a:t>
                      </a:r>
                      <a:endParaRPr lang="en-US" sz="1400" dirty="0"/>
                    </a:p>
                  </a:txBody>
                  <a:tcPr>
                    <a:solidFill>
                      <a:schemeClr val="accent3">
                        <a:lumMod val="40000"/>
                        <a:lumOff val="60000"/>
                      </a:schemeClr>
                    </a:solidFill>
                  </a:tcPr>
                </a:tc>
                <a:tc>
                  <a:txBody>
                    <a:bodyPr/>
                    <a:lstStyle/>
                    <a:p>
                      <a:r>
                        <a:rPr lang="en-US" sz="1400" dirty="0" smtClean="0"/>
                        <a:t>child</a:t>
                      </a:r>
                      <a:endParaRPr lang="en-US" sz="1400" dirty="0"/>
                    </a:p>
                  </a:txBody>
                  <a:tcPr/>
                </a:tc>
                <a:tc>
                  <a:txBody>
                    <a:bodyPr/>
                    <a:lstStyle/>
                    <a:p>
                      <a:r>
                        <a:rPr lang="en-US" sz="1400" dirty="0" smtClean="0"/>
                        <a:t>parent</a:t>
                      </a:r>
                      <a:endParaRPr lang="en-US" sz="1400" dirty="0"/>
                    </a:p>
                  </a:txBody>
                  <a:tcPr>
                    <a:solidFill>
                      <a:schemeClr val="accent3">
                        <a:lumMod val="40000"/>
                        <a:lumOff val="60000"/>
                      </a:schemeClr>
                    </a:solidFill>
                  </a:tcPr>
                </a:tc>
                <a:tc>
                  <a:txBody>
                    <a:bodyPr/>
                    <a:lstStyle/>
                    <a:p>
                      <a:r>
                        <a:rPr lang="en-US" sz="1400" dirty="0" smtClean="0"/>
                        <a:t>child</a:t>
                      </a:r>
                      <a:endParaRPr lang="en-US" sz="1400" dirty="0"/>
                    </a:p>
                  </a:txBody>
                  <a:tcPr/>
                </a:tc>
                <a:tc>
                  <a:txBody>
                    <a:bodyPr/>
                    <a:lstStyle/>
                    <a:p>
                      <a:r>
                        <a:rPr lang="en-US" sz="1400" dirty="0" smtClean="0"/>
                        <a:t>parent</a:t>
                      </a:r>
                      <a:endParaRPr lang="en-US" sz="1400" dirty="0"/>
                    </a:p>
                  </a:txBody>
                  <a:tcPr>
                    <a:solidFill>
                      <a:schemeClr val="accent3">
                        <a:lumMod val="40000"/>
                        <a:lumOff val="60000"/>
                      </a:schemeClr>
                    </a:solidFill>
                  </a:tcPr>
                </a:tc>
                <a:tc>
                  <a:txBody>
                    <a:bodyPr/>
                    <a:lstStyle/>
                    <a:p>
                      <a:r>
                        <a:rPr lang="en-US" sz="1400" dirty="0" smtClean="0"/>
                        <a:t>child</a:t>
                      </a:r>
                      <a:endParaRPr lang="en-US" sz="1400" dirty="0"/>
                    </a:p>
                  </a:txBody>
                  <a:tcPr/>
                </a:tc>
              </a:tr>
              <a:tr h="370840">
                <a:tc>
                  <a:txBody>
                    <a:bodyPr/>
                    <a:lstStyle/>
                    <a:p>
                      <a:r>
                        <a:rPr lang="en-US" sz="1400" dirty="0" smtClean="0"/>
                        <a:t>Average utterances per hour</a:t>
                      </a:r>
                      <a:endParaRPr lang="en-US" sz="1400" dirty="0"/>
                    </a:p>
                  </a:txBody>
                  <a:tcPr/>
                </a:tc>
                <a:tc>
                  <a:txBody>
                    <a:bodyPr/>
                    <a:lstStyle/>
                    <a:p>
                      <a:r>
                        <a:rPr lang="en-US" dirty="0" smtClean="0"/>
                        <a:t>487</a:t>
                      </a:r>
                      <a:endParaRPr lang="en-US" dirty="0"/>
                    </a:p>
                  </a:txBody>
                  <a:tcPr>
                    <a:solidFill>
                      <a:schemeClr val="accent3">
                        <a:lumMod val="40000"/>
                        <a:lumOff val="60000"/>
                      </a:schemeClr>
                    </a:solidFill>
                  </a:tcPr>
                </a:tc>
                <a:tc>
                  <a:txBody>
                    <a:bodyPr/>
                    <a:lstStyle/>
                    <a:p>
                      <a:r>
                        <a:rPr lang="en-US" dirty="0" smtClean="0"/>
                        <a:t>310</a:t>
                      </a:r>
                      <a:endParaRPr lang="en-US" dirty="0"/>
                    </a:p>
                  </a:txBody>
                  <a:tcPr/>
                </a:tc>
                <a:tc>
                  <a:txBody>
                    <a:bodyPr/>
                    <a:lstStyle/>
                    <a:p>
                      <a:r>
                        <a:rPr lang="en-US" dirty="0" smtClean="0"/>
                        <a:t>301</a:t>
                      </a:r>
                      <a:endParaRPr lang="en-US" dirty="0"/>
                    </a:p>
                  </a:txBody>
                  <a:tcPr>
                    <a:solidFill>
                      <a:schemeClr val="accent3">
                        <a:lumMod val="40000"/>
                        <a:lumOff val="60000"/>
                      </a:schemeClr>
                    </a:solidFill>
                  </a:tcPr>
                </a:tc>
                <a:tc>
                  <a:txBody>
                    <a:bodyPr/>
                    <a:lstStyle/>
                    <a:p>
                      <a:r>
                        <a:rPr lang="en-US" dirty="0" smtClean="0"/>
                        <a:t>223</a:t>
                      </a:r>
                      <a:endParaRPr lang="en-US" dirty="0"/>
                    </a:p>
                  </a:txBody>
                  <a:tcPr/>
                </a:tc>
                <a:tc>
                  <a:txBody>
                    <a:bodyPr/>
                    <a:lstStyle/>
                    <a:p>
                      <a:r>
                        <a:rPr lang="en-US" dirty="0" smtClean="0"/>
                        <a:t>176</a:t>
                      </a:r>
                      <a:endParaRPr lang="en-US" dirty="0"/>
                    </a:p>
                  </a:txBody>
                  <a:tcPr>
                    <a:solidFill>
                      <a:schemeClr val="accent3">
                        <a:lumMod val="40000"/>
                        <a:lumOff val="60000"/>
                      </a:schemeClr>
                    </a:solidFill>
                  </a:tcPr>
                </a:tc>
                <a:tc>
                  <a:txBody>
                    <a:bodyPr/>
                    <a:lstStyle/>
                    <a:p>
                      <a:r>
                        <a:rPr lang="en-US" dirty="0" smtClean="0"/>
                        <a:t>168</a:t>
                      </a:r>
                      <a:endParaRPr lang="en-US" dirty="0"/>
                    </a:p>
                  </a:txBody>
                  <a:tcPr/>
                </a:tc>
              </a:tr>
              <a:tr h="370840">
                <a:tc>
                  <a:txBody>
                    <a:bodyPr/>
                    <a:lstStyle/>
                    <a:p>
                      <a:r>
                        <a:rPr lang="en-US" sz="1400" dirty="0" smtClean="0"/>
                        <a:t>Recorded vocabulary size</a:t>
                      </a:r>
                      <a:endParaRPr lang="en-US" sz="1400" dirty="0"/>
                    </a:p>
                  </a:txBody>
                  <a:tcPr/>
                </a:tc>
                <a:tc>
                  <a:txBody>
                    <a:bodyPr/>
                    <a:lstStyle/>
                    <a:p>
                      <a:r>
                        <a:rPr lang="en-US" dirty="0" smtClean="0"/>
                        <a:t>2176</a:t>
                      </a:r>
                      <a:endParaRPr lang="en-US" dirty="0"/>
                    </a:p>
                  </a:txBody>
                  <a:tcPr>
                    <a:solidFill>
                      <a:schemeClr val="accent3">
                        <a:lumMod val="40000"/>
                        <a:lumOff val="60000"/>
                      </a:schemeClr>
                    </a:solidFill>
                  </a:tcPr>
                </a:tc>
                <a:tc>
                  <a:txBody>
                    <a:bodyPr/>
                    <a:lstStyle/>
                    <a:p>
                      <a:r>
                        <a:rPr lang="en-US" dirty="0" smtClean="0"/>
                        <a:t>1116</a:t>
                      </a:r>
                      <a:endParaRPr lang="en-US" dirty="0"/>
                    </a:p>
                  </a:txBody>
                  <a:tcPr/>
                </a:tc>
                <a:tc>
                  <a:txBody>
                    <a:bodyPr/>
                    <a:lstStyle/>
                    <a:p>
                      <a:r>
                        <a:rPr lang="en-US" dirty="0" smtClean="0"/>
                        <a:t>1498</a:t>
                      </a:r>
                      <a:endParaRPr lang="en-US" dirty="0"/>
                    </a:p>
                  </a:txBody>
                  <a:tcPr>
                    <a:solidFill>
                      <a:schemeClr val="accent3">
                        <a:lumMod val="40000"/>
                        <a:lumOff val="60000"/>
                      </a:schemeClr>
                    </a:solidFill>
                  </a:tcPr>
                </a:tc>
                <a:tc>
                  <a:txBody>
                    <a:bodyPr/>
                    <a:lstStyle/>
                    <a:p>
                      <a:r>
                        <a:rPr lang="en-US" dirty="0" smtClean="0"/>
                        <a:t>749</a:t>
                      </a:r>
                      <a:endParaRPr lang="en-US" dirty="0"/>
                    </a:p>
                  </a:txBody>
                  <a:tcPr/>
                </a:tc>
                <a:tc>
                  <a:txBody>
                    <a:bodyPr/>
                    <a:lstStyle/>
                    <a:p>
                      <a:r>
                        <a:rPr lang="en-US" dirty="0" smtClean="0"/>
                        <a:t>974</a:t>
                      </a:r>
                      <a:endParaRPr lang="en-US" dirty="0"/>
                    </a:p>
                  </a:txBody>
                  <a:tcPr>
                    <a:solidFill>
                      <a:schemeClr val="accent3">
                        <a:lumMod val="40000"/>
                        <a:lumOff val="60000"/>
                      </a:schemeClr>
                    </a:solidFill>
                  </a:tcPr>
                </a:tc>
                <a:tc>
                  <a:txBody>
                    <a:bodyPr/>
                    <a:lstStyle/>
                    <a:p>
                      <a:r>
                        <a:rPr lang="en-US" dirty="0" smtClean="0"/>
                        <a:t>525</a:t>
                      </a:r>
                      <a:endParaRPr lang="en-US" dirty="0"/>
                    </a:p>
                  </a:txBody>
                  <a:tcPr/>
                </a:tc>
              </a:tr>
              <a:tr h="370840">
                <a:tc>
                  <a:txBody>
                    <a:bodyPr/>
                    <a:lstStyle/>
                    <a:p>
                      <a:r>
                        <a:rPr lang="en-US" sz="1400" dirty="0" smtClean="0"/>
                        <a:t>Average different words per hour</a:t>
                      </a:r>
                      <a:endParaRPr lang="en-US" sz="1400" dirty="0"/>
                    </a:p>
                  </a:txBody>
                  <a:tcPr/>
                </a:tc>
                <a:tc>
                  <a:txBody>
                    <a:bodyPr/>
                    <a:lstStyle/>
                    <a:p>
                      <a:r>
                        <a:rPr lang="en-US" dirty="0" smtClean="0"/>
                        <a:t>382</a:t>
                      </a:r>
                      <a:endParaRPr lang="en-US" dirty="0"/>
                    </a:p>
                  </a:txBody>
                  <a:tcPr>
                    <a:solidFill>
                      <a:schemeClr val="accent3">
                        <a:lumMod val="40000"/>
                        <a:lumOff val="60000"/>
                      </a:schemeClr>
                    </a:solidFill>
                  </a:tcPr>
                </a:tc>
                <a:tc>
                  <a:txBody>
                    <a:bodyPr/>
                    <a:lstStyle/>
                    <a:p>
                      <a:r>
                        <a:rPr lang="en-US" dirty="0" smtClean="0"/>
                        <a:t>297</a:t>
                      </a:r>
                      <a:endParaRPr lang="en-US" dirty="0"/>
                    </a:p>
                  </a:txBody>
                  <a:tcPr/>
                </a:tc>
                <a:tc>
                  <a:txBody>
                    <a:bodyPr/>
                    <a:lstStyle/>
                    <a:p>
                      <a:r>
                        <a:rPr lang="en-US" dirty="0" smtClean="0"/>
                        <a:t>251</a:t>
                      </a:r>
                      <a:endParaRPr lang="en-US" dirty="0"/>
                    </a:p>
                  </a:txBody>
                  <a:tcPr>
                    <a:solidFill>
                      <a:schemeClr val="accent3">
                        <a:lumMod val="40000"/>
                        <a:lumOff val="60000"/>
                      </a:schemeClr>
                    </a:solidFill>
                  </a:tcPr>
                </a:tc>
                <a:tc>
                  <a:txBody>
                    <a:bodyPr/>
                    <a:lstStyle/>
                    <a:p>
                      <a:r>
                        <a:rPr lang="en-US" dirty="0" smtClean="0"/>
                        <a:t>216</a:t>
                      </a:r>
                      <a:endParaRPr lang="en-US" dirty="0"/>
                    </a:p>
                  </a:txBody>
                  <a:tcPr/>
                </a:tc>
                <a:tc>
                  <a:txBody>
                    <a:bodyPr/>
                    <a:lstStyle/>
                    <a:p>
                      <a:r>
                        <a:rPr lang="en-US" dirty="0" smtClean="0"/>
                        <a:t>167</a:t>
                      </a:r>
                      <a:endParaRPr lang="en-US" dirty="0"/>
                    </a:p>
                  </a:txBody>
                  <a:tcPr>
                    <a:solidFill>
                      <a:schemeClr val="accent3">
                        <a:lumMod val="40000"/>
                        <a:lumOff val="60000"/>
                      </a:schemeClr>
                    </a:solidFill>
                  </a:tcPr>
                </a:tc>
                <a:tc>
                  <a:txBody>
                    <a:bodyPr/>
                    <a:lstStyle/>
                    <a:p>
                      <a:r>
                        <a:rPr lang="en-US" dirty="0" smtClean="0"/>
                        <a:t>149</a:t>
                      </a:r>
                      <a:endParaRPr lang="en-US" dirty="0"/>
                    </a:p>
                  </a:txBody>
                  <a:tcPr/>
                </a:tc>
              </a:tr>
            </a:tbl>
          </a:graphicData>
        </a:graphic>
      </p:graphicFrame>
      <p:sp>
        <p:nvSpPr>
          <p:cNvPr id="4" name="Rectangle 3"/>
          <p:cNvSpPr/>
          <p:nvPr/>
        </p:nvSpPr>
        <p:spPr>
          <a:xfrm>
            <a:off x="0" y="6299975"/>
            <a:ext cx="4572000" cy="600164"/>
          </a:xfrm>
          <a:prstGeom prst="rect">
            <a:avLst/>
          </a:prstGeom>
        </p:spPr>
        <p:txBody>
          <a:bodyPr>
            <a:spAutoFit/>
          </a:bodyPr>
          <a:lstStyle/>
          <a:p>
            <a:r>
              <a:rPr lang="en-US" sz="1100" dirty="0" smtClean="0"/>
              <a:t>Tracking </a:t>
            </a:r>
            <a:r>
              <a:rPr lang="en-US" sz="1100" dirty="0"/>
              <a:t>and High School English Learners: Limiting Opportunity to Learn. Rebecca M. Callahan. American Education Research Journal, </a:t>
            </a:r>
            <a:r>
              <a:rPr lang="en-US" sz="1100" dirty="0" err="1"/>
              <a:t>Vol</a:t>
            </a:r>
            <a:r>
              <a:rPr lang="en-US" sz="1100" dirty="0"/>
              <a:t> 42, No. 2 (Summer, 2005), pp. 305-328.</a:t>
            </a:r>
          </a:p>
        </p:txBody>
      </p:sp>
    </p:spTree>
    <p:custDataLst>
      <p:tags r:id="rId1"/>
    </p:custDataLst>
    <p:extLst>
      <p:ext uri="{BB962C8B-B14F-4D97-AF65-F5344CB8AC3E}">
        <p14:creationId xmlns:p14="http://schemas.microsoft.com/office/powerpoint/2010/main" val="15152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3">
              <a:lumMod val="40000"/>
              <a:lumOff val="60000"/>
            </a:schemeClr>
          </a:solidFill>
        </p:spPr>
        <p:txBody>
          <a:bodyPr/>
          <a:lstStyle/>
          <a:p>
            <a:r>
              <a:rPr lang="en-US" dirty="0" smtClean="0"/>
              <a:t>Language</a:t>
            </a:r>
            <a:endParaRPr lang="en-US" dirty="0"/>
          </a:p>
        </p:txBody>
      </p:sp>
      <p:sp>
        <p:nvSpPr>
          <p:cNvPr id="3" name="Content Placeholder 2"/>
          <p:cNvSpPr>
            <a:spLocks noGrp="1"/>
          </p:cNvSpPr>
          <p:nvPr>
            <p:ph sz="half" idx="1"/>
          </p:nvPr>
        </p:nvSpPr>
        <p:spPr>
          <a:xfrm>
            <a:off x="296883" y="1425040"/>
            <a:ext cx="4198917" cy="5272644"/>
          </a:xfrm>
        </p:spPr>
        <p:txBody>
          <a:bodyPr>
            <a:noAutofit/>
          </a:bodyPr>
          <a:lstStyle/>
          <a:p>
            <a:r>
              <a:rPr lang="en-US" sz="3200" dirty="0" smtClean="0">
                <a:solidFill>
                  <a:srgbClr val="39471D"/>
                </a:solidFill>
              </a:rPr>
              <a:t>Native language spoken</a:t>
            </a:r>
          </a:p>
          <a:p>
            <a:pPr lvl="1"/>
            <a:r>
              <a:rPr lang="en-US" sz="2800" dirty="0"/>
              <a:t>Languages other than English</a:t>
            </a:r>
          </a:p>
          <a:p>
            <a:pPr lvl="1"/>
            <a:r>
              <a:rPr lang="en-US" sz="2800" dirty="0" smtClean="0"/>
              <a:t>SAE</a:t>
            </a:r>
          </a:p>
          <a:p>
            <a:pPr lvl="1"/>
            <a:r>
              <a:rPr lang="en-US" sz="2800" dirty="0" smtClean="0"/>
              <a:t>Black English</a:t>
            </a:r>
          </a:p>
          <a:p>
            <a:r>
              <a:rPr lang="en-US" sz="3200" dirty="0" smtClean="0">
                <a:solidFill>
                  <a:srgbClr val="39471D"/>
                </a:solidFill>
              </a:rPr>
              <a:t>Vocabulary</a:t>
            </a:r>
          </a:p>
          <a:p>
            <a:pPr lvl="1"/>
            <a:r>
              <a:rPr lang="en-US" sz="2800" dirty="0" smtClean="0"/>
              <a:t>Size</a:t>
            </a:r>
          </a:p>
          <a:p>
            <a:pPr lvl="1"/>
            <a:r>
              <a:rPr lang="en-US" sz="2800" dirty="0" smtClean="0"/>
              <a:t>Social vs. academic</a:t>
            </a:r>
          </a:p>
          <a:p>
            <a:pPr lvl="1"/>
            <a:r>
              <a:rPr lang="en-US" sz="2800" dirty="0" smtClean="0"/>
              <a:t>Content</a:t>
            </a:r>
          </a:p>
        </p:txBody>
      </p:sp>
      <p:sp>
        <p:nvSpPr>
          <p:cNvPr id="4" name="Content Placeholder 3"/>
          <p:cNvSpPr>
            <a:spLocks noGrp="1"/>
          </p:cNvSpPr>
          <p:nvPr>
            <p:ph sz="half" idx="2"/>
          </p:nvPr>
        </p:nvSpPr>
        <p:spPr>
          <a:xfrm>
            <a:off x="4648199" y="1425040"/>
            <a:ext cx="4495801" cy="5272644"/>
          </a:xfrm>
        </p:spPr>
        <p:txBody>
          <a:bodyPr>
            <a:noAutofit/>
          </a:bodyPr>
          <a:lstStyle/>
          <a:p>
            <a:r>
              <a:rPr lang="en-US" sz="3200" dirty="0">
                <a:solidFill>
                  <a:srgbClr val="39471D"/>
                </a:solidFill>
              </a:rPr>
              <a:t>How language is used</a:t>
            </a:r>
          </a:p>
          <a:p>
            <a:pPr lvl="1"/>
            <a:r>
              <a:rPr lang="en-US" sz="2800" dirty="0"/>
              <a:t>Imperative, descriptive, interrogative</a:t>
            </a:r>
          </a:p>
          <a:p>
            <a:pPr lvl="1"/>
            <a:r>
              <a:rPr lang="en-US" sz="2800" dirty="0"/>
              <a:t>Tone</a:t>
            </a:r>
          </a:p>
          <a:p>
            <a:pPr lvl="1"/>
            <a:r>
              <a:rPr lang="en-US" sz="2800" dirty="0"/>
              <a:t>Patterns of linguistic interaction</a:t>
            </a:r>
          </a:p>
          <a:p>
            <a:r>
              <a:rPr lang="en-US" sz="3200" dirty="0" smtClean="0">
                <a:solidFill>
                  <a:srgbClr val="39471D"/>
                </a:solidFill>
              </a:rPr>
              <a:t>Forms</a:t>
            </a:r>
          </a:p>
          <a:p>
            <a:pPr lvl="1"/>
            <a:r>
              <a:rPr lang="en-US" sz="2800" dirty="0" smtClean="0"/>
              <a:t>Spoken</a:t>
            </a:r>
          </a:p>
          <a:p>
            <a:pPr lvl="1"/>
            <a:r>
              <a:rPr lang="en-US" sz="2800" dirty="0" smtClean="0"/>
              <a:t>Written</a:t>
            </a:r>
            <a:endParaRPr lang="en-US" sz="2800" dirty="0"/>
          </a:p>
          <a:p>
            <a:pPr lvl="1"/>
            <a:r>
              <a:rPr lang="en-US" sz="2800" dirty="0"/>
              <a:t>Read </a:t>
            </a:r>
            <a:r>
              <a:rPr lang="en-US" sz="2800" dirty="0" smtClean="0"/>
              <a:t>aloud</a:t>
            </a:r>
            <a:endParaRPr lang="en-US" sz="2800" dirty="0"/>
          </a:p>
        </p:txBody>
      </p:sp>
    </p:spTree>
    <p:custDataLst>
      <p:tags r:id="rId1"/>
    </p:custDataLst>
    <p:extLst>
      <p:ext uri="{BB962C8B-B14F-4D97-AF65-F5344CB8AC3E}">
        <p14:creationId xmlns:p14="http://schemas.microsoft.com/office/powerpoint/2010/main" val="23887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06"/>
            <a:ext cx="9144000" cy="1143000"/>
          </a:xfrm>
          <a:solidFill>
            <a:schemeClr val="accent6">
              <a:lumMod val="60000"/>
              <a:lumOff val="40000"/>
            </a:schemeClr>
          </a:solidFill>
        </p:spPr>
        <p:txBody>
          <a:bodyPr>
            <a:normAutofit/>
          </a:bodyPr>
          <a:lstStyle/>
          <a:p>
            <a:r>
              <a:rPr lang="en-US" dirty="0" smtClean="0"/>
              <a:t>Enrichment Opportunities</a:t>
            </a:r>
            <a:endParaRPr lang="en-US" dirty="0"/>
          </a:p>
        </p:txBody>
      </p:sp>
      <p:pic>
        <p:nvPicPr>
          <p:cNvPr id="15" name="Content Placeholder 8" descr="110617093223675_1.jpg"/>
          <p:cNvPicPr>
            <a:picLocks noGrp="1" noChangeAspect="1"/>
          </p:cNvPicPr>
          <p:nvPr>
            <p:ph idx="1"/>
          </p:nvPr>
        </p:nvPicPr>
        <p:blipFill rotWithShape="1">
          <a:blip r:embed="rId4"/>
          <a:srcRect l="11233" r="1393"/>
          <a:stretch/>
        </p:blipFill>
        <p:spPr>
          <a:xfrm>
            <a:off x="1" y="1144506"/>
            <a:ext cx="3162884" cy="2714975"/>
          </a:xfrm>
        </p:spPr>
      </p:pic>
      <p:pic>
        <p:nvPicPr>
          <p:cNvPr id="16" name="Picture 15" descr="Screen Shot 2011-12-27 at 10.39.03 PM.png"/>
          <p:cNvPicPr>
            <a:picLocks noChangeAspect="1"/>
          </p:cNvPicPr>
          <p:nvPr/>
        </p:nvPicPr>
        <p:blipFill>
          <a:blip r:embed="rId5"/>
          <a:stretch>
            <a:fillRect/>
          </a:stretch>
        </p:blipFill>
        <p:spPr>
          <a:xfrm>
            <a:off x="0" y="3464372"/>
            <a:ext cx="3352800" cy="3393627"/>
          </a:xfrm>
          <a:prstGeom prst="rect">
            <a:avLst/>
          </a:prstGeom>
        </p:spPr>
      </p:pic>
      <p:pic>
        <p:nvPicPr>
          <p:cNvPr id="17" name="Picture 16" descr="Screen Shot 2011-12-27 at 11.25.25 PM.png"/>
          <p:cNvPicPr>
            <a:picLocks noChangeAspect="1"/>
          </p:cNvPicPr>
          <p:nvPr/>
        </p:nvPicPr>
        <p:blipFill>
          <a:blip r:embed="rId6"/>
          <a:stretch>
            <a:fillRect/>
          </a:stretch>
        </p:blipFill>
        <p:spPr>
          <a:xfrm>
            <a:off x="3035300" y="1144507"/>
            <a:ext cx="3736531" cy="2125743"/>
          </a:xfrm>
          <a:prstGeom prst="rect">
            <a:avLst/>
          </a:prstGeom>
        </p:spPr>
      </p:pic>
      <p:pic>
        <p:nvPicPr>
          <p:cNvPr id="18" name="Picture 17" descr="Screen Shot 2012-01-03 at 7.38.44 PM.png"/>
          <p:cNvPicPr>
            <a:picLocks noChangeAspect="1"/>
          </p:cNvPicPr>
          <p:nvPr/>
        </p:nvPicPr>
        <p:blipFill>
          <a:blip r:embed="rId7"/>
          <a:stretch>
            <a:fillRect/>
          </a:stretch>
        </p:blipFill>
        <p:spPr>
          <a:xfrm>
            <a:off x="3035300" y="3270250"/>
            <a:ext cx="2714625" cy="1870075"/>
          </a:xfrm>
          <a:prstGeom prst="rect">
            <a:avLst/>
          </a:prstGeom>
        </p:spPr>
      </p:pic>
      <p:pic>
        <p:nvPicPr>
          <p:cNvPr id="19" name="Picture 18" descr="Screen Shot 2012-01-03 at 7.42.30 PM.png"/>
          <p:cNvPicPr>
            <a:picLocks noChangeAspect="1"/>
          </p:cNvPicPr>
          <p:nvPr/>
        </p:nvPicPr>
        <p:blipFill>
          <a:blip r:embed="rId8"/>
          <a:stretch>
            <a:fillRect/>
          </a:stretch>
        </p:blipFill>
        <p:spPr>
          <a:xfrm>
            <a:off x="3352800" y="5010150"/>
            <a:ext cx="2714625" cy="1847850"/>
          </a:xfrm>
          <a:prstGeom prst="rect">
            <a:avLst/>
          </a:prstGeom>
        </p:spPr>
      </p:pic>
      <p:pic>
        <p:nvPicPr>
          <p:cNvPr id="20" name="Picture 19" descr="Screen Shot 2012-01-03 at 7.44.27 PM.png"/>
          <p:cNvPicPr>
            <a:picLocks noChangeAspect="1"/>
          </p:cNvPicPr>
          <p:nvPr/>
        </p:nvPicPr>
        <p:blipFill>
          <a:blip r:embed="rId9"/>
          <a:stretch>
            <a:fillRect/>
          </a:stretch>
        </p:blipFill>
        <p:spPr>
          <a:xfrm>
            <a:off x="6670674" y="1144507"/>
            <a:ext cx="2473325" cy="2543175"/>
          </a:xfrm>
          <a:prstGeom prst="rect">
            <a:avLst/>
          </a:prstGeom>
        </p:spPr>
      </p:pic>
      <p:pic>
        <p:nvPicPr>
          <p:cNvPr id="21" name="Picture 20" descr="Screen Shot 2012-01-03 at 7.47.03 PM.png"/>
          <p:cNvPicPr>
            <a:picLocks noChangeAspect="1"/>
          </p:cNvPicPr>
          <p:nvPr/>
        </p:nvPicPr>
        <p:blipFill>
          <a:blip r:embed="rId10"/>
          <a:stretch>
            <a:fillRect/>
          </a:stretch>
        </p:blipFill>
        <p:spPr>
          <a:xfrm>
            <a:off x="6067425" y="4762499"/>
            <a:ext cx="3076575" cy="2095500"/>
          </a:xfrm>
          <a:prstGeom prst="rect">
            <a:avLst/>
          </a:prstGeom>
        </p:spPr>
      </p:pic>
      <p:pic>
        <p:nvPicPr>
          <p:cNvPr id="22" name="Picture 21" descr="Screen Shot 2012-01-03 at 7.52.12 PM.png"/>
          <p:cNvPicPr>
            <a:picLocks noChangeAspect="1"/>
          </p:cNvPicPr>
          <p:nvPr/>
        </p:nvPicPr>
        <p:blipFill>
          <a:blip r:embed="rId11"/>
          <a:stretch>
            <a:fillRect/>
          </a:stretch>
        </p:blipFill>
        <p:spPr>
          <a:xfrm>
            <a:off x="5749924" y="3270250"/>
            <a:ext cx="3394075" cy="1739900"/>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6"/>
            <a:ext cx="9144000" cy="1143000"/>
          </a:xfrm>
          <a:solidFill>
            <a:schemeClr val="accent6">
              <a:lumMod val="60000"/>
              <a:lumOff val="40000"/>
            </a:schemeClr>
          </a:solidFill>
        </p:spPr>
        <p:txBody>
          <a:bodyPr>
            <a:normAutofit/>
          </a:bodyPr>
          <a:lstStyle/>
          <a:p>
            <a:r>
              <a:rPr lang="en-US" dirty="0" smtClean="0"/>
              <a:t>Enrichment Opportunities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46218012"/>
              </p:ext>
            </p:extLst>
          </p:nvPr>
        </p:nvGraphicFramePr>
        <p:xfrm>
          <a:off x="273133" y="2533913"/>
          <a:ext cx="6096000" cy="1483360"/>
        </p:xfrm>
        <a:graphic>
          <a:graphicData uri="http://schemas.openxmlformats.org/drawingml/2006/table">
            <a:tbl>
              <a:tblPr firstRow="1" bandRow="1">
                <a:tableStyleId>{5C22544A-7EE6-4342-B048-85BDC9FD1C3A}</a:tableStyleId>
              </a:tblPr>
              <a:tblGrid>
                <a:gridCol w="2766951"/>
                <a:gridCol w="1109683"/>
                <a:gridCol w="1109683"/>
                <a:gridCol w="1109683"/>
              </a:tblGrid>
              <a:tr h="370840">
                <a:tc>
                  <a:txBody>
                    <a:bodyPr/>
                    <a:lstStyle/>
                    <a:p>
                      <a:r>
                        <a:rPr lang="en-US" dirty="0" smtClean="0"/>
                        <a:t>Education</a:t>
                      </a:r>
                      <a:endParaRPr lang="en-US" dirty="0"/>
                    </a:p>
                  </a:txBody>
                  <a:tcPr/>
                </a:tc>
                <a:tc>
                  <a:txBody>
                    <a:bodyPr/>
                    <a:lstStyle/>
                    <a:p>
                      <a:pPr algn="r"/>
                      <a:r>
                        <a:rPr lang="en-US" dirty="0" smtClean="0"/>
                        <a:t>Hispanics</a:t>
                      </a:r>
                      <a:endParaRPr lang="en-US" dirty="0"/>
                    </a:p>
                  </a:txBody>
                  <a:tcPr/>
                </a:tc>
                <a:tc>
                  <a:txBody>
                    <a:bodyPr/>
                    <a:lstStyle/>
                    <a:p>
                      <a:pPr algn="r"/>
                      <a:r>
                        <a:rPr lang="en-US" dirty="0" smtClean="0"/>
                        <a:t>Whites</a:t>
                      </a:r>
                      <a:endParaRPr lang="en-US" dirty="0"/>
                    </a:p>
                  </a:txBody>
                  <a:tcPr/>
                </a:tc>
                <a:tc>
                  <a:txBody>
                    <a:bodyPr/>
                    <a:lstStyle/>
                    <a:p>
                      <a:pPr algn="r"/>
                      <a:r>
                        <a:rPr lang="en-US" dirty="0" smtClean="0"/>
                        <a:t>Blacks</a:t>
                      </a:r>
                      <a:endParaRPr lang="en-US" dirty="0"/>
                    </a:p>
                  </a:txBody>
                  <a:tcPr/>
                </a:tc>
              </a:tr>
              <a:tr h="370840">
                <a:tc>
                  <a:txBody>
                    <a:bodyPr/>
                    <a:lstStyle/>
                    <a:p>
                      <a:r>
                        <a:rPr lang="en-US" dirty="0" smtClean="0"/>
                        <a:t>No </a:t>
                      </a:r>
                      <a:r>
                        <a:rPr lang="en-US" dirty="0" err="1" smtClean="0"/>
                        <a:t>hs</a:t>
                      </a:r>
                      <a:r>
                        <a:rPr lang="en-US" dirty="0" smtClean="0"/>
                        <a:t> diploma</a:t>
                      </a:r>
                      <a:endParaRPr lang="en-US" dirty="0"/>
                    </a:p>
                  </a:txBody>
                  <a:tcPr/>
                </a:tc>
                <a:tc>
                  <a:txBody>
                    <a:bodyPr/>
                    <a:lstStyle/>
                    <a:p>
                      <a:pPr algn="r"/>
                      <a:r>
                        <a:rPr lang="en-US" dirty="0" smtClean="0"/>
                        <a:t>42</a:t>
                      </a:r>
                      <a:endParaRPr lang="en-US" dirty="0"/>
                    </a:p>
                  </a:txBody>
                  <a:tcPr/>
                </a:tc>
                <a:tc>
                  <a:txBody>
                    <a:bodyPr/>
                    <a:lstStyle/>
                    <a:p>
                      <a:pPr algn="r"/>
                      <a:r>
                        <a:rPr lang="en-US" dirty="0" smtClean="0"/>
                        <a:t>46</a:t>
                      </a:r>
                      <a:endParaRPr lang="en-US" dirty="0"/>
                    </a:p>
                  </a:txBody>
                  <a:tcPr/>
                </a:tc>
                <a:tc>
                  <a:txBody>
                    <a:bodyPr/>
                    <a:lstStyle/>
                    <a:p>
                      <a:pPr algn="r"/>
                      <a:r>
                        <a:rPr lang="en-US" dirty="0" smtClean="0"/>
                        <a:t>43</a:t>
                      </a:r>
                      <a:endParaRPr lang="en-US" dirty="0"/>
                    </a:p>
                  </a:txBody>
                  <a:tcPr/>
                </a:tc>
              </a:tr>
              <a:tr h="370840">
                <a:tc>
                  <a:txBody>
                    <a:bodyPr/>
                    <a:lstStyle/>
                    <a:p>
                      <a:r>
                        <a:rPr lang="en-US" dirty="0" smtClean="0"/>
                        <a:t>High School grad</a:t>
                      </a:r>
                      <a:endParaRPr lang="en-US" dirty="0"/>
                    </a:p>
                  </a:txBody>
                  <a:tcPr/>
                </a:tc>
                <a:tc>
                  <a:txBody>
                    <a:bodyPr/>
                    <a:lstStyle/>
                    <a:p>
                      <a:pPr algn="r"/>
                      <a:r>
                        <a:rPr lang="en-US" dirty="0" smtClean="0"/>
                        <a:t>68</a:t>
                      </a:r>
                      <a:endParaRPr lang="en-US" dirty="0"/>
                    </a:p>
                  </a:txBody>
                  <a:tcPr/>
                </a:tc>
                <a:tc>
                  <a:txBody>
                    <a:bodyPr/>
                    <a:lstStyle/>
                    <a:p>
                      <a:pPr algn="r"/>
                      <a:r>
                        <a:rPr lang="en-US" dirty="0" smtClean="0"/>
                        <a:t>64</a:t>
                      </a:r>
                      <a:endParaRPr lang="en-US" dirty="0"/>
                    </a:p>
                  </a:txBody>
                  <a:tcPr/>
                </a:tc>
                <a:tc>
                  <a:txBody>
                    <a:bodyPr/>
                    <a:lstStyle/>
                    <a:p>
                      <a:pPr algn="r"/>
                      <a:r>
                        <a:rPr lang="en-US" dirty="0" smtClean="0"/>
                        <a:t>58</a:t>
                      </a:r>
                      <a:endParaRPr lang="en-US" dirty="0"/>
                    </a:p>
                  </a:txBody>
                  <a:tcPr/>
                </a:tc>
              </a:tr>
              <a:tr h="370840">
                <a:tc>
                  <a:txBody>
                    <a:bodyPr/>
                    <a:lstStyle/>
                    <a:p>
                      <a:r>
                        <a:rPr lang="en-US" dirty="0" smtClean="0"/>
                        <a:t>Some college or more</a:t>
                      </a:r>
                      <a:endParaRPr lang="en-US" dirty="0"/>
                    </a:p>
                  </a:txBody>
                  <a:tcPr/>
                </a:tc>
                <a:tc>
                  <a:txBody>
                    <a:bodyPr/>
                    <a:lstStyle/>
                    <a:p>
                      <a:pPr algn="r"/>
                      <a:r>
                        <a:rPr lang="en-US" dirty="0" smtClean="0"/>
                        <a:t>91</a:t>
                      </a:r>
                      <a:endParaRPr lang="en-US" dirty="0"/>
                    </a:p>
                  </a:txBody>
                  <a:tcPr/>
                </a:tc>
                <a:tc>
                  <a:txBody>
                    <a:bodyPr/>
                    <a:lstStyle/>
                    <a:p>
                      <a:pPr algn="r"/>
                      <a:r>
                        <a:rPr lang="en-US" dirty="0" smtClean="0"/>
                        <a:t>90</a:t>
                      </a:r>
                      <a:endParaRPr lang="en-US" dirty="0"/>
                    </a:p>
                  </a:txBody>
                  <a:tcPr/>
                </a:tc>
                <a:tc>
                  <a:txBody>
                    <a:bodyPr/>
                    <a:lstStyle/>
                    <a:p>
                      <a:pPr algn="r"/>
                      <a:r>
                        <a:rPr lang="en-US" dirty="0" smtClean="0"/>
                        <a:t>84</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93426946"/>
              </p:ext>
            </p:extLst>
          </p:nvPr>
        </p:nvGraphicFramePr>
        <p:xfrm>
          <a:off x="2293917" y="4470710"/>
          <a:ext cx="6096000" cy="1483360"/>
        </p:xfrm>
        <a:graphic>
          <a:graphicData uri="http://schemas.openxmlformats.org/drawingml/2006/table">
            <a:tbl>
              <a:tblPr firstRow="1" bandRow="1">
                <a:tableStyleId>{5C22544A-7EE6-4342-B048-85BDC9FD1C3A}</a:tableStyleId>
              </a:tblPr>
              <a:tblGrid>
                <a:gridCol w="3097480"/>
                <a:gridCol w="1128156"/>
                <a:gridCol w="973776"/>
                <a:gridCol w="896588"/>
              </a:tblGrid>
              <a:tr h="370840">
                <a:tc>
                  <a:txBody>
                    <a:bodyPr/>
                    <a:lstStyle/>
                    <a:p>
                      <a:r>
                        <a:rPr lang="en-US" dirty="0" smtClean="0"/>
                        <a:t>Annual household income</a:t>
                      </a:r>
                      <a:endParaRPr lang="en-US" dirty="0"/>
                    </a:p>
                  </a:txBody>
                  <a:tcPr/>
                </a:tc>
                <a:tc>
                  <a:txBody>
                    <a:bodyPr/>
                    <a:lstStyle/>
                    <a:p>
                      <a:pPr algn="r"/>
                      <a:r>
                        <a:rPr lang="en-US" dirty="0" smtClean="0"/>
                        <a:t>Hispanics</a:t>
                      </a:r>
                      <a:endParaRPr lang="en-US" dirty="0"/>
                    </a:p>
                  </a:txBody>
                  <a:tcPr/>
                </a:tc>
                <a:tc>
                  <a:txBody>
                    <a:bodyPr/>
                    <a:lstStyle/>
                    <a:p>
                      <a:pPr algn="r"/>
                      <a:r>
                        <a:rPr lang="en-US" dirty="0" smtClean="0"/>
                        <a:t>Whites</a:t>
                      </a:r>
                      <a:endParaRPr lang="en-US" dirty="0"/>
                    </a:p>
                  </a:txBody>
                  <a:tcPr/>
                </a:tc>
                <a:tc>
                  <a:txBody>
                    <a:bodyPr/>
                    <a:lstStyle/>
                    <a:p>
                      <a:pPr algn="r"/>
                      <a:r>
                        <a:rPr lang="en-US" dirty="0" smtClean="0"/>
                        <a:t>Blacks</a:t>
                      </a:r>
                      <a:endParaRPr lang="en-US" dirty="0"/>
                    </a:p>
                  </a:txBody>
                  <a:tcPr/>
                </a:tc>
              </a:tr>
              <a:tr h="370840">
                <a:tc>
                  <a:txBody>
                    <a:bodyPr/>
                    <a:lstStyle/>
                    <a:p>
                      <a:r>
                        <a:rPr lang="en-US" dirty="0" smtClean="0"/>
                        <a:t>&lt;</a:t>
                      </a:r>
                      <a:r>
                        <a:rPr lang="en-US" baseline="0" dirty="0" smtClean="0"/>
                        <a:t> $30K</a:t>
                      </a:r>
                      <a:endParaRPr lang="en-US" dirty="0"/>
                    </a:p>
                  </a:txBody>
                  <a:tcPr/>
                </a:tc>
                <a:tc>
                  <a:txBody>
                    <a:bodyPr/>
                    <a:lstStyle/>
                    <a:p>
                      <a:pPr algn="r"/>
                      <a:r>
                        <a:rPr lang="en-US" dirty="0" smtClean="0"/>
                        <a:t>42</a:t>
                      </a:r>
                      <a:endParaRPr lang="en-US" dirty="0"/>
                    </a:p>
                  </a:txBody>
                  <a:tcPr/>
                </a:tc>
                <a:tc>
                  <a:txBody>
                    <a:bodyPr/>
                    <a:lstStyle/>
                    <a:p>
                      <a:pPr algn="r"/>
                      <a:r>
                        <a:rPr lang="en-US" dirty="0" smtClean="0"/>
                        <a:t>46</a:t>
                      </a:r>
                      <a:endParaRPr lang="en-US" dirty="0"/>
                    </a:p>
                  </a:txBody>
                  <a:tcPr/>
                </a:tc>
                <a:tc>
                  <a:txBody>
                    <a:bodyPr/>
                    <a:lstStyle/>
                    <a:p>
                      <a:pPr algn="r"/>
                      <a:r>
                        <a:rPr lang="en-US" dirty="0" smtClean="0"/>
                        <a:t>43</a:t>
                      </a:r>
                      <a:endParaRPr lang="en-US" dirty="0"/>
                    </a:p>
                  </a:txBody>
                  <a:tcPr/>
                </a:tc>
              </a:tr>
              <a:tr h="370840">
                <a:tc>
                  <a:txBody>
                    <a:bodyPr/>
                    <a:lstStyle/>
                    <a:p>
                      <a:r>
                        <a:rPr lang="en-US" dirty="0" smtClean="0"/>
                        <a:t>$30K - $49K</a:t>
                      </a:r>
                      <a:endParaRPr lang="en-US" dirty="0"/>
                    </a:p>
                  </a:txBody>
                  <a:tcPr/>
                </a:tc>
                <a:tc>
                  <a:txBody>
                    <a:bodyPr/>
                    <a:lstStyle/>
                    <a:p>
                      <a:pPr algn="r"/>
                      <a:r>
                        <a:rPr lang="en-US" dirty="0" smtClean="0"/>
                        <a:t>68</a:t>
                      </a:r>
                      <a:endParaRPr lang="en-US" dirty="0"/>
                    </a:p>
                  </a:txBody>
                  <a:tcPr/>
                </a:tc>
                <a:tc>
                  <a:txBody>
                    <a:bodyPr/>
                    <a:lstStyle/>
                    <a:p>
                      <a:pPr algn="r"/>
                      <a:r>
                        <a:rPr lang="en-US" dirty="0" smtClean="0"/>
                        <a:t>64</a:t>
                      </a:r>
                      <a:endParaRPr lang="en-US" dirty="0"/>
                    </a:p>
                  </a:txBody>
                  <a:tcPr/>
                </a:tc>
                <a:tc>
                  <a:txBody>
                    <a:bodyPr/>
                    <a:lstStyle/>
                    <a:p>
                      <a:pPr algn="r"/>
                      <a:r>
                        <a:rPr lang="en-US" dirty="0" smtClean="0"/>
                        <a:t>58</a:t>
                      </a:r>
                      <a:endParaRPr lang="en-US" dirty="0"/>
                    </a:p>
                  </a:txBody>
                  <a:tcPr/>
                </a:tc>
              </a:tr>
              <a:tr h="370840">
                <a:tc>
                  <a:txBody>
                    <a:bodyPr/>
                    <a:lstStyle/>
                    <a:p>
                      <a:r>
                        <a:rPr lang="en-US" dirty="0" smtClean="0"/>
                        <a:t>$50K +</a:t>
                      </a:r>
                      <a:endParaRPr lang="en-US" dirty="0"/>
                    </a:p>
                  </a:txBody>
                  <a:tcPr/>
                </a:tc>
                <a:tc>
                  <a:txBody>
                    <a:bodyPr/>
                    <a:lstStyle/>
                    <a:p>
                      <a:pPr algn="r"/>
                      <a:r>
                        <a:rPr lang="en-US" dirty="0" smtClean="0"/>
                        <a:t>91</a:t>
                      </a:r>
                      <a:endParaRPr lang="en-US" dirty="0"/>
                    </a:p>
                  </a:txBody>
                  <a:tcPr/>
                </a:tc>
                <a:tc>
                  <a:txBody>
                    <a:bodyPr/>
                    <a:lstStyle/>
                    <a:p>
                      <a:pPr algn="r"/>
                      <a:r>
                        <a:rPr lang="en-US" dirty="0" smtClean="0"/>
                        <a:t>90</a:t>
                      </a:r>
                      <a:endParaRPr lang="en-US" dirty="0"/>
                    </a:p>
                  </a:txBody>
                  <a:tcPr/>
                </a:tc>
                <a:tc>
                  <a:txBody>
                    <a:bodyPr/>
                    <a:lstStyle/>
                    <a:p>
                      <a:pPr algn="r"/>
                      <a:r>
                        <a:rPr lang="en-US" dirty="0" smtClean="0"/>
                        <a:t>84</a:t>
                      </a:r>
                      <a:endParaRPr lang="en-US" dirty="0"/>
                    </a:p>
                  </a:txBody>
                  <a:tcPr/>
                </a:tc>
              </a:tr>
            </a:tbl>
          </a:graphicData>
        </a:graphic>
      </p:graphicFrame>
      <p:sp>
        <p:nvSpPr>
          <p:cNvPr id="9" name="TextBox 8"/>
          <p:cNvSpPr txBox="1"/>
          <p:nvPr/>
        </p:nvSpPr>
        <p:spPr>
          <a:xfrm>
            <a:off x="1154876" y="1425039"/>
            <a:ext cx="6834249" cy="646331"/>
          </a:xfrm>
          <a:prstGeom prst="rect">
            <a:avLst/>
          </a:prstGeom>
          <a:noFill/>
          <a:ln>
            <a:solidFill>
              <a:srgbClr val="0070C0"/>
            </a:solidFill>
          </a:ln>
        </p:spPr>
        <p:txBody>
          <a:bodyPr wrap="square" rtlCol="0">
            <a:spAutoFit/>
          </a:bodyPr>
          <a:lstStyle/>
          <a:p>
            <a:pPr algn="ctr"/>
            <a:r>
              <a:rPr lang="en-US" b="1" dirty="0" smtClean="0"/>
              <a:t>Percent of respondents in 2010 who use the internet and/or send and receive e-mail at least occasionally:</a:t>
            </a:r>
            <a:endParaRPr lang="en-US" b="1" dirty="0"/>
          </a:p>
        </p:txBody>
      </p:sp>
      <p:sp>
        <p:nvSpPr>
          <p:cNvPr id="7" name="TextBox 6"/>
          <p:cNvSpPr txBox="1"/>
          <p:nvPr/>
        </p:nvSpPr>
        <p:spPr>
          <a:xfrm>
            <a:off x="1154876" y="6548375"/>
            <a:ext cx="7989124" cy="338554"/>
          </a:xfrm>
          <a:prstGeom prst="rect">
            <a:avLst/>
          </a:prstGeom>
          <a:noFill/>
        </p:spPr>
        <p:txBody>
          <a:bodyPr wrap="square" rtlCol="0">
            <a:spAutoFit/>
          </a:bodyPr>
          <a:lstStyle/>
          <a:p>
            <a:pPr algn="r"/>
            <a:r>
              <a:rPr lang="en-US" sz="1600" dirty="0" smtClean="0"/>
              <a:t>http://www.pewhispanic.org/2011/02/09/latinos-and-digital-technology-2010/</a:t>
            </a:r>
            <a:endParaRPr lang="en-US" sz="1600"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0"/>
            <a:ext cx="9144000" cy="838200"/>
          </a:xfrm>
          <a:solidFill>
            <a:schemeClr val="bg1">
              <a:lumMod val="65000"/>
            </a:schemeClr>
          </a:solidFill>
        </p:spPr>
        <p:txBody>
          <a:bodyPr>
            <a:normAutofit/>
          </a:bodyPr>
          <a:lstStyle/>
          <a:p>
            <a:pPr eaLnBrk="1" hangingPunct="1"/>
            <a:r>
              <a:rPr lang="en-US" dirty="0"/>
              <a:t>Summer </a:t>
            </a:r>
            <a:r>
              <a:rPr lang="en-US" dirty="0" smtClean="0"/>
              <a:t>Learning</a:t>
            </a:r>
            <a:endParaRPr lang="en-US" dirty="0"/>
          </a:p>
        </p:txBody>
      </p:sp>
      <p:sp>
        <p:nvSpPr>
          <p:cNvPr id="2052" name="Text Box 3"/>
          <p:cNvSpPr txBox="1">
            <a:spLocks noChangeArrowheads="1"/>
          </p:cNvSpPr>
          <p:nvPr/>
        </p:nvSpPr>
        <p:spPr bwMode="auto">
          <a:xfrm rot="10800000" flipH="1">
            <a:off x="304800" y="929658"/>
            <a:ext cx="324928" cy="2822944"/>
          </a:xfrm>
          <a:prstGeom prst="rect">
            <a:avLst/>
          </a:prstGeom>
          <a:noFill/>
          <a:ln w="9525">
            <a:noFill/>
            <a:miter lim="800000"/>
            <a:headEnd/>
            <a:tailEnd/>
          </a:ln>
        </p:spPr>
        <p:txBody>
          <a:bodyPr vert="eaVert" wrap="none">
            <a:prstTxWarp prst="textNoShape">
              <a:avLst/>
            </a:prstTxWarp>
          </a:bodyPr>
          <a:lstStyle/>
          <a:p>
            <a:r>
              <a:rPr lang="en-US" sz="1400" b="1" dirty="0">
                <a:solidFill>
                  <a:srgbClr val="2583C3"/>
                </a:solidFill>
                <a:latin typeface="Calibri" charset="0"/>
              </a:rPr>
              <a:t>Average Reading Achievement Level</a:t>
            </a:r>
          </a:p>
        </p:txBody>
      </p:sp>
      <p:sp>
        <p:nvSpPr>
          <p:cNvPr id="2053" name="Rectangle 4"/>
          <p:cNvSpPr>
            <a:spLocks noChangeArrowheads="1"/>
          </p:cNvSpPr>
          <p:nvPr/>
        </p:nvSpPr>
        <p:spPr bwMode="auto">
          <a:xfrm>
            <a:off x="2732736" y="3249051"/>
            <a:ext cx="3303438" cy="503552"/>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Calibri" charset="0"/>
            </a:endParaRPr>
          </a:p>
        </p:txBody>
      </p:sp>
      <p:grpSp>
        <p:nvGrpSpPr>
          <p:cNvPr id="2" name="Group 5"/>
          <p:cNvGrpSpPr>
            <a:grpSpLocks/>
          </p:cNvGrpSpPr>
          <p:nvPr/>
        </p:nvGrpSpPr>
        <p:grpSpPr bwMode="auto">
          <a:xfrm>
            <a:off x="738038" y="914400"/>
            <a:ext cx="5263162" cy="2646807"/>
            <a:chOff x="576" y="576"/>
            <a:chExt cx="4704" cy="2976"/>
          </a:xfrm>
        </p:grpSpPr>
        <p:sp>
          <p:nvSpPr>
            <p:cNvPr id="2055" name="Rectangle 6"/>
            <p:cNvSpPr>
              <a:spLocks noChangeArrowheads="1"/>
            </p:cNvSpPr>
            <p:nvPr/>
          </p:nvSpPr>
          <p:spPr bwMode="auto">
            <a:xfrm>
              <a:off x="2344" y="3024"/>
              <a:ext cx="2928" cy="528"/>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Calibri" charset="0"/>
              </a:endParaRPr>
            </a:p>
          </p:txBody>
        </p:sp>
        <p:grpSp>
          <p:nvGrpSpPr>
            <p:cNvPr id="3" name="Group 7"/>
            <p:cNvGrpSpPr>
              <a:grpSpLocks/>
            </p:cNvGrpSpPr>
            <p:nvPr/>
          </p:nvGrpSpPr>
          <p:grpSpPr bwMode="auto">
            <a:xfrm>
              <a:off x="576" y="576"/>
              <a:ext cx="4704" cy="2976"/>
              <a:chOff x="576" y="576"/>
              <a:chExt cx="4704" cy="2976"/>
            </a:xfrm>
          </p:grpSpPr>
          <p:sp>
            <p:nvSpPr>
              <p:cNvPr id="2057" name="AutoShape 8"/>
              <p:cNvSpPr>
                <a:spLocks noChangeAspect="1" noChangeArrowheads="1" noTextEdit="1"/>
              </p:cNvSpPr>
              <p:nvPr/>
            </p:nvSpPr>
            <p:spPr bwMode="auto">
              <a:xfrm>
                <a:off x="576" y="576"/>
                <a:ext cx="4704" cy="2976"/>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2058" name="Freeform 9"/>
              <p:cNvSpPr>
                <a:spLocks noEditPoints="1"/>
              </p:cNvSpPr>
              <p:nvPr/>
            </p:nvSpPr>
            <p:spPr bwMode="auto">
              <a:xfrm>
                <a:off x="1212" y="590"/>
                <a:ext cx="2"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0" y="27639"/>
                    </a:moveTo>
                    <a:lnTo>
                      <a:pt x="0" y="27639"/>
                    </a:lnTo>
                    <a:cubicBezTo>
                      <a:pt x="0" y="27635"/>
                      <a:pt x="4" y="27631"/>
                      <a:pt x="8" y="27631"/>
                    </a:cubicBezTo>
                    <a:cubicBezTo>
                      <a:pt x="13" y="27631"/>
                      <a:pt x="16" y="27635"/>
                      <a:pt x="16" y="27639"/>
                    </a:cubicBezTo>
                    <a:cubicBezTo>
                      <a:pt x="16" y="27643"/>
                      <a:pt x="13" y="27647"/>
                      <a:pt x="8" y="27647"/>
                    </a:cubicBezTo>
                    <a:cubicBezTo>
                      <a:pt x="4" y="27647"/>
                      <a:pt x="0" y="27643"/>
                      <a:pt x="0" y="27639"/>
                    </a:cubicBezTo>
                    <a:close/>
                    <a:moveTo>
                      <a:pt x="0" y="27607"/>
                    </a:moveTo>
                    <a:lnTo>
                      <a:pt x="0" y="27607"/>
                    </a:lnTo>
                    <a:cubicBezTo>
                      <a:pt x="0" y="27603"/>
                      <a:pt x="4" y="27599"/>
                      <a:pt x="8" y="27599"/>
                    </a:cubicBezTo>
                    <a:cubicBezTo>
                      <a:pt x="13" y="27599"/>
                      <a:pt x="16" y="27603"/>
                      <a:pt x="16" y="27607"/>
                    </a:cubicBezTo>
                    <a:cubicBezTo>
                      <a:pt x="16" y="27611"/>
                      <a:pt x="13" y="27615"/>
                      <a:pt x="8" y="27615"/>
                    </a:cubicBezTo>
                    <a:cubicBezTo>
                      <a:pt x="4" y="27615"/>
                      <a:pt x="0" y="27611"/>
                      <a:pt x="0" y="27607"/>
                    </a:cubicBezTo>
                    <a:close/>
                    <a:moveTo>
                      <a:pt x="0" y="27575"/>
                    </a:moveTo>
                    <a:lnTo>
                      <a:pt x="0" y="27575"/>
                    </a:lnTo>
                    <a:cubicBezTo>
                      <a:pt x="0" y="27571"/>
                      <a:pt x="4" y="27567"/>
                      <a:pt x="8" y="27567"/>
                    </a:cubicBezTo>
                    <a:cubicBezTo>
                      <a:pt x="13" y="27567"/>
                      <a:pt x="16" y="27571"/>
                      <a:pt x="16" y="27575"/>
                    </a:cubicBezTo>
                    <a:cubicBezTo>
                      <a:pt x="16" y="27579"/>
                      <a:pt x="13" y="27583"/>
                      <a:pt x="8" y="27583"/>
                    </a:cubicBezTo>
                    <a:cubicBezTo>
                      <a:pt x="4" y="27583"/>
                      <a:pt x="0" y="27579"/>
                      <a:pt x="0" y="27575"/>
                    </a:cubicBezTo>
                    <a:close/>
                    <a:moveTo>
                      <a:pt x="0" y="27543"/>
                    </a:moveTo>
                    <a:lnTo>
                      <a:pt x="0" y="27543"/>
                    </a:lnTo>
                    <a:cubicBezTo>
                      <a:pt x="0" y="27539"/>
                      <a:pt x="4" y="27535"/>
                      <a:pt x="8" y="27535"/>
                    </a:cubicBezTo>
                    <a:cubicBezTo>
                      <a:pt x="13" y="27535"/>
                      <a:pt x="16" y="27539"/>
                      <a:pt x="16" y="27543"/>
                    </a:cubicBezTo>
                    <a:cubicBezTo>
                      <a:pt x="16" y="27547"/>
                      <a:pt x="13" y="27551"/>
                      <a:pt x="8" y="27551"/>
                    </a:cubicBezTo>
                    <a:cubicBezTo>
                      <a:pt x="4" y="27551"/>
                      <a:pt x="0" y="27547"/>
                      <a:pt x="0" y="27543"/>
                    </a:cubicBezTo>
                    <a:close/>
                    <a:moveTo>
                      <a:pt x="0" y="27511"/>
                    </a:moveTo>
                    <a:lnTo>
                      <a:pt x="0" y="27511"/>
                    </a:lnTo>
                    <a:cubicBezTo>
                      <a:pt x="0" y="27507"/>
                      <a:pt x="4" y="27503"/>
                      <a:pt x="8" y="27503"/>
                    </a:cubicBezTo>
                    <a:cubicBezTo>
                      <a:pt x="13" y="27503"/>
                      <a:pt x="16" y="27507"/>
                      <a:pt x="16" y="27511"/>
                    </a:cubicBezTo>
                    <a:cubicBezTo>
                      <a:pt x="16" y="27515"/>
                      <a:pt x="13" y="27519"/>
                      <a:pt x="8" y="27519"/>
                    </a:cubicBezTo>
                    <a:cubicBezTo>
                      <a:pt x="4" y="27519"/>
                      <a:pt x="0" y="27515"/>
                      <a:pt x="0" y="27511"/>
                    </a:cubicBezTo>
                    <a:close/>
                    <a:moveTo>
                      <a:pt x="0" y="27479"/>
                    </a:moveTo>
                    <a:lnTo>
                      <a:pt x="0" y="27479"/>
                    </a:lnTo>
                    <a:cubicBezTo>
                      <a:pt x="0" y="27475"/>
                      <a:pt x="4" y="27471"/>
                      <a:pt x="8" y="27471"/>
                    </a:cubicBezTo>
                    <a:cubicBezTo>
                      <a:pt x="13" y="27471"/>
                      <a:pt x="16" y="27475"/>
                      <a:pt x="16" y="27479"/>
                    </a:cubicBezTo>
                    <a:cubicBezTo>
                      <a:pt x="16" y="27483"/>
                      <a:pt x="13" y="27487"/>
                      <a:pt x="8" y="27487"/>
                    </a:cubicBezTo>
                    <a:cubicBezTo>
                      <a:pt x="4" y="27487"/>
                      <a:pt x="0" y="27483"/>
                      <a:pt x="0" y="27479"/>
                    </a:cubicBezTo>
                    <a:close/>
                    <a:moveTo>
                      <a:pt x="0" y="27447"/>
                    </a:moveTo>
                    <a:lnTo>
                      <a:pt x="0" y="27447"/>
                    </a:lnTo>
                    <a:cubicBezTo>
                      <a:pt x="0" y="27442"/>
                      <a:pt x="4" y="27439"/>
                      <a:pt x="8" y="27439"/>
                    </a:cubicBezTo>
                    <a:cubicBezTo>
                      <a:pt x="13" y="27439"/>
                      <a:pt x="16" y="27442"/>
                      <a:pt x="16" y="27447"/>
                    </a:cubicBezTo>
                    <a:cubicBezTo>
                      <a:pt x="16" y="27451"/>
                      <a:pt x="13" y="27455"/>
                      <a:pt x="8" y="27455"/>
                    </a:cubicBezTo>
                    <a:cubicBezTo>
                      <a:pt x="4" y="27455"/>
                      <a:pt x="0" y="27451"/>
                      <a:pt x="0" y="27447"/>
                    </a:cubicBezTo>
                    <a:close/>
                    <a:moveTo>
                      <a:pt x="0" y="27415"/>
                    </a:moveTo>
                    <a:lnTo>
                      <a:pt x="0" y="27415"/>
                    </a:lnTo>
                    <a:cubicBezTo>
                      <a:pt x="0" y="27410"/>
                      <a:pt x="4" y="27407"/>
                      <a:pt x="8" y="27407"/>
                    </a:cubicBezTo>
                    <a:cubicBezTo>
                      <a:pt x="13" y="27407"/>
                      <a:pt x="16" y="27410"/>
                      <a:pt x="16" y="27415"/>
                    </a:cubicBezTo>
                    <a:cubicBezTo>
                      <a:pt x="16" y="27419"/>
                      <a:pt x="13" y="27423"/>
                      <a:pt x="8" y="27423"/>
                    </a:cubicBezTo>
                    <a:cubicBezTo>
                      <a:pt x="4" y="27423"/>
                      <a:pt x="0" y="27419"/>
                      <a:pt x="0" y="27415"/>
                    </a:cubicBezTo>
                    <a:close/>
                    <a:moveTo>
                      <a:pt x="0" y="27383"/>
                    </a:moveTo>
                    <a:lnTo>
                      <a:pt x="0" y="27383"/>
                    </a:lnTo>
                    <a:cubicBezTo>
                      <a:pt x="0" y="27378"/>
                      <a:pt x="4" y="27375"/>
                      <a:pt x="8" y="27375"/>
                    </a:cubicBezTo>
                    <a:cubicBezTo>
                      <a:pt x="13" y="27375"/>
                      <a:pt x="16" y="27378"/>
                      <a:pt x="16" y="27383"/>
                    </a:cubicBezTo>
                    <a:cubicBezTo>
                      <a:pt x="16" y="27387"/>
                      <a:pt x="13" y="27391"/>
                      <a:pt x="8" y="27391"/>
                    </a:cubicBezTo>
                    <a:cubicBezTo>
                      <a:pt x="4" y="27391"/>
                      <a:pt x="0" y="27387"/>
                      <a:pt x="0" y="27383"/>
                    </a:cubicBezTo>
                    <a:close/>
                    <a:moveTo>
                      <a:pt x="0" y="27351"/>
                    </a:moveTo>
                    <a:lnTo>
                      <a:pt x="0" y="27351"/>
                    </a:lnTo>
                    <a:cubicBezTo>
                      <a:pt x="0" y="27346"/>
                      <a:pt x="4" y="27343"/>
                      <a:pt x="8" y="27343"/>
                    </a:cubicBezTo>
                    <a:cubicBezTo>
                      <a:pt x="13" y="27343"/>
                      <a:pt x="16" y="27346"/>
                      <a:pt x="16" y="27351"/>
                    </a:cubicBezTo>
                    <a:cubicBezTo>
                      <a:pt x="16" y="27355"/>
                      <a:pt x="13" y="27359"/>
                      <a:pt x="8" y="27359"/>
                    </a:cubicBezTo>
                    <a:cubicBezTo>
                      <a:pt x="4" y="27359"/>
                      <a:pt x="0" y="27355"/>
                      <a:pt x="0" y="27351"/>
                    </a:cubicBezTo>
                    <a:close/>
                    <a:moveTo>
                      <a:pt x="0" y="27319"/>
                    </a:moveTo>
                    <a:lnTo>
                      <a:pt x="0" y="27319"/>
                    </a:lnTo>
                    <a:cubicBezTo>
                      <a:pt x="0" y="27314"/>
                      <a:pt x="4" y="27311"/>
                      <a:pt x="8" y="27311"/>
                    </a:cubicBezTo>
                    <a:cubicBezTo>
                      <a:pt x="13" y="27311"/>
                      <a:pt x="16" y="27314"/>
                      <a:pt x="16" y="27319"/>
                    </a:cubicBezTo>
                    <a:cubicBezTo>
                      <a:pt x="16" y="27323"/>
                      <a:pt x="13" y="27327"/>
                      <a:pt x="8" y="27327"/>
                    </a:cubicBezTo>
                    <a:cubicBezTo>
                      <a:pt x="4" y="27327"/>
                      <a:pt x="0" y="27323"/>
                      <a:pt x="0" y="27319"/>
                    </a:cubicBezTo>
                    <a:close/>
                    <a:moveTo>
                      <a:pt x="0" y="27287"/>
                    </a:moveTo>
                    <a:lnTo>
                      <a:pt x="0" y="27287"/>
                    </a:lnTo>
                    <a:cubicBezTo>
                      <a:pt x="0" y="27282"/>
                      <a:pt x="4" y="27279"/>
                      <a:pt x="8" y="27279"/>
                    </a:cubicBezTo>
                    <a:cubicBezTo>
                      <a:pt x="13" y="27279"/>
                      <a:pt x="16" y="27282"/>
                      <a:pt x="16" y="27287"/>
                    </a:cubicBezTo>
                    <a:cubicBezTo>
                      <a:pt x="16" y="27291"/>
                      <a:pt x="13" y="27295"/>
                      <a:pt x="8" y="27295"/>
                    </a:cubicBezTo>
                    <a:cubicBezTo>
                      <a:pt x="4" y="27295"/>
                      <a:pt x="0" y="27291"/>
                      <a:pt x="0" y="27287"/>
                    </a:cubicBezTo>
                    <a:close/>
                    <a:moveTo>
                      <a:pt x="0" y="27255"/>
                    </a:moveTo>
                    <a:lnTo>
                      <a:pt x="0" y="27255"/>
                    </a:lnTo>
                    <a:cubicBezTo>
                      <a:pt x="0" y="27250"/>
                      <a:pt x="4" y="27247"/>
                      <a:pt x="8" y="27247"/>
                    </a:cubicBezTo>
                    <a:cubicBezTo>
                      <a:pt x="13" y="27247"/>
                      <a:pt x="16" y="27250"/>
                      <a:pt x="16" y="27255"/>
                    </a:cubicBezTo>
                    <a:cubicBezTo>
                      <a:pt x="16" y="27259"/>
                      <a:pt x="13" y="27263"/>
                      <a:pt x="8" y="27263"/>
                    </a:cubicBezTo>
                    <a:cubicBezTo>
                      <a:pt x="4" y="27263"/>
                      <a:pt x="0" y="27259"/>
                      <a:pt x="0" y="27255"/>
                    </a:cubicBezTo>
                    <a:close/>
                    <a:moveTo>
                      <a:pt x="0" y="27223"/>
                    </a:moveTo>
                    <a:lnTo>
                      <a:pt x="0" y="27223"/>
                    </a:lnTo>
                    <a:cubicBezTo>
                      <a:pt x="0" y="27218"/>
                      <a:pt x="4" y="27215"/>
                      <a:pt x="8" y="27215"/>
                    </a:cubicBezTo>
                    <a:cubicBezTo>
                      <a:pt x="13" y="27215"/>
                      <a:pt x="16" y="27218"/>
                      <a:pt x="16" y="27223"/>
                    </a:cubicBezTo>
                    <a:cubicBezTo>
                      <a:pt x="16" y="27227"/>
                      <a:pt x="13" y="27231"/>
                      <a:pt x="8" y="27231"/>
                    </a:cubicBezTo>
                    <a:cubicBezTo>
                      <a:pt x="4" y="27231"/>
                      <a:pt x="0" y="27227"/>
                      <a:pt x="0" y="27223"/>
                    </a:cubicBezTo>
                    <a:close/>
                    <a:moveTo>
                      <a:pt x="0" y="27191"/>
                    </a:moveTo>
                    <a:lnTo>
                      <a:pt x="0" y="27191"/>
                    </a:lnTo>
                    <a:cubicBezTo>
                      <a:pt x="0" y="27186"/>
                      <a:pt x="4" y="27183"/>
                      <a:pt x="8" y="27183"/>
                    </a:cubicBezTo>
                    <a:cubicBezTo>
                      <a:pt x="13" y="27183"/>
                      <a:pt x="16" y="27186"/>
                      <a:pt x="16" y="27191"/>
                    </a:cubicBezTo>
                    <a:cubicBezTo>
                      <a:pt x="16" y="27195"/>
                      <a:pt x="13" y="27199"/>
                      <a:pt x="8" y="27199"/>
                    </a:cubicBezTo>
                    <a:cubicBezTo>
                      <a:pt x="4" y="27199"/>
                      <a:pt x="0" y="27195"/>
                      <a:pt x="0" y="27191"/>
                    </a:cubicBezTo>
                    <a:close/>
                    <a:moveTo>
                      <a:pt x="0" y="27159"/>
                    </a:moveTo>
                    <a:lnTo>
                      <a:pt x="0" y="27159"/>
                    </a:lnTo>
                    <a:cubicBezTo>
                      <a:pt x="0" y="27154"/>
                      <a:pt x="4" y="27151"/>
                      <a:pt x="8" y="27151"/>
                    </a:cubicBezTo>
                    <a:cubicBezTo>
                      <a:pt x="13" y="27151"/>
                      <a:pt x="16" y="27154"/>
                      <a:pt x="16" y="27159"/>
                    </a:cubicBezTo>
                    <a:cubicBezTo>
                      <a:pt x="16" y="27163"/>
                      <a:pt x="13" y="27167"/>
                      <a:pt x="8" y="27167"/>
                    </a:cubicBezTo>
                    <a:cubicBezTo>
                      <a:pt x="4" y="27167"/>
                      <a:pt x="0" y="27163"/>
                      <a:pt x="0" y="27159"/>
                    </a:cubicBezTo>
                    <a:close/>
                    <a:moveTo>
                      <a:pt x="0" y="27127"/>
                    </a:moveTo>
                    <a:lnTo>
                      <a:pt x="0" y="27127"/>
                    </a:lnTo>
                    <a:cubicBezTo>
                      <a:pt x="0" y="27122"/>
                      <a:pt x="4" y="27119"/>
                      <a:pt x="8" y="27119"/>
                    </a:cubicBezTo>
                    <a:cubicBezTo>
                      <a:pt x="13" y="27119"/>
                      <a:pt x="16" y="27122"/>
                      <a:pt x="16" y="27127"/>
                    </a:cubicBezTo>
                    <a:cubicBezTo>
                      <a:pt x="16" y="27131"/>
                      <a:pt x="13" y="27135"/>
                      <a:pt x="8" y="27135"/>
                    </a:cubicBezTo>
                    <a:cubicBezTo>
                      <a:pt x="4" y="27135"/>
                      <a:pt x="0" y="27131"/>
                      <a:pt x="0" y="27127"/>
                    </a:cubicBezTo>
                    <a:close/>
                    <a:moveTo>
                      <a:pt x="0" y="27095"/>
                    </a:moveTo>
                    <a:lnTo>
                      <a:pt x="0" y="27095"/>
                    </a:lnTo>
                    <a:cubicBezTo>
                      <a:pt x="0" y="27090"/>
                      <a:pt x="4" y="27087"/>
                      <a:pt x="8" y="27087"/>
                    </a:cubicBezTo>
                    <a:cubicBezTo>
                      <a:pt x="13" y="27087"/>
                      <a:pt x="16" y="27090"/>
                      <a:pt x="16" y="27095"/>
                    </a:cubicBezTo>
                    <a:cubicBezTo>
                      <a:pt x="16" y="27099"/>
                      <a:pt x="13" y="27103"/>
                      <a:pt x="8" y="27103"/>
                    </a:cubicBezTo>
                    <a:cubicBezTo>
                      <a:pt x="4" y="27103"/>
                      <a:pt x="0" y="27099"/>
                      <a:pt x="0" y="27095"/>
                    </a:cubicBezTo>
                    <a:close/>
                    <a:moveTo>
                      <a:pt x="0" y="27063"/>
                    </a:moveTo>
                    <a:lnTo>
                      <a:pt x="0" y="27063"/>
                    </a:lnTo>
                    <a:cubicBezTo>
                      <a:pt x="0" y="27058"/>
                      <a:pt x="4" y="27055"/>
                      <a:pt x="8" y="27055"/>
                    </a:cubicBezTo>
                    <a:cubicBezTo>
                      <a:pt x="13" y="27055"/>
                      <a:pt x="16" y="27058"/>
                      <a:pt x="16" y="27063"/>
                    </a:cubicBezTo>
                    <a:cubicBezTo>
                      <a:pt x="16" y="27067"/>
                      <a:pt x="13" y="27071"/>
                      <a:pt x="8" y="27071"/>
                    </a:cubicBezTo>
                    <a:cubicBezTo>
                      <a:pt x="4" y="27071"/>
                      <a:pt x="0" y="27067"/>
                      <a:pt x="0" y="27063"/>
                    </a:cubicBezTo>
                    <a:close/>
                    <a:moveTo>
                      <a:pt x="0" y="27031"/>
                    </a:moveTo>
                    <a:lnTo>
                      <a:pt x="0" y="27031"/>
                    </a:lnTo>
                    <a:cubicBezTo>
                      <a:pt x="0" y="27026"/>
                      <a:pt x="4" y="27023"/>
                      <a:pt x="8" y="27023"/>
                    </a:cubicBezTo>
                    <a:cubicBezTo>
                      <a:pt x="13" y="27023"/>
                      <a:pt x="16" y="27026"/>
                      <a:pt x="16" y="27031"/>
                    </a:cubicBezTo>
                    <a:cubicBezTo>
                      <a:pt x="16" y="27035"/>
                      <a:pt x="13" y="27039"/>
                      <a:pt x="8" y="27039"/>
                    </a:cubicBezTo>
                    <a:cubicBezTo>
                      <a:pt x="4" y="27039"/>
                      <a:pt x="0" y="27035"/>
                      <a:pt x="0" y="27031"/>
                    </a:cubicBezTo>
                    <a:close/>
                    <a:moveTo>
                      <a:pt x="0" y="26999"/>
                    </a:moveTo>
                    <a:lnTo>
                      <a:pt x="0" y="26999"/>
                    </a:lnTo>
                    <a:cubicBezTo>
                      <a:pt x="0" y="26994"/>
                      <a:pt x="4" y="26991"/>
                      <a:pt x="8" y="26991"/>
                    </a:cubicBezTo>
                    <a:cubicBezTo>
                      <a:pt x="13" y="26991"/>
                      <a:pt x="16" y="26994"/>
                      <a:pt x="16" y="26999"/>
                    </a:cubicBezTo>
                    <a:cubicBezTo>
                      <a:pt x="16" y="27003"/>
                      <a:pt x="13" y="27007"/>
                      <a:pt x="8" y="27007"/>
                    </a:cubicBezTo>
                    <a:cubicBezTo>
                      <a:pt x="4" y="27007"/>
                      <a:pt x="0" y="27003"/>
                      <a:pt x="0" y="26999"/>
                    </a:cubicBezTo>
                    <a:close/>
                    <a:moveTo>
                      <a:pt x="0" y="26967"/>
                    </a:moveTo>
                    <a:lnTo>
                      <a:pt x="0" y="26967"/>
                    </a:lnTo>
                    <a:cubicBezTo>
                      <a:pt x="0" y="26962"/>
                      <a:pt x="4" y="26959"/>
                      <a:pt x="8" y="26959"/>
                    </a:cubicBezTo>
                    <a:cubicBezTo>
                      <a:pt x="13" y="26959"/>
                      <a:pt x="16" y="26962"/>
                      <a:pt x="16" y="26967"/>
                    </a:cubicBezTo>
                    <a:cubicBezTo>
                      <a:pt x="16" y="26971"/>
                      <a:pt x="13" y="26975"/>
                      <a:pt x="8" y="26975"/>
                    </a:cubicBezTo>
                    <a:cubicBezTo>
                      <a:pt x="4" y="26975"/>
                      <a:pt x="0" y="26971"/>
                      <a:pt x="0" y="26967"/>
                    </a:cubicBezTo>
                    <a:close/>
                    <a:moveTo>
                      <a:pt x="0" y="26935"/>
                    </a:moveTo>
                    <a:lnTo>
                      <a:pt x="0" y="26935"/>
                    </a:lnTo>
                    <a:cubicBezTo>
                      <a:pt x="0" y="26930"/>
                      <a:pt x="4" y="26927"/>
                      <a:pt x="8" y="26927"/>
                    </a:cubicBezTo>
                    <a:cubicBezTo>
                      <a:pt x="13" y="26927"/>
                      <a:pt x="16" y="26930"/>
                      <a:pt x="16" y="26935"/>
                    </a:cubicBezTo>
                    <a:cubicBezTo>
                      <a:pt x="16" y="26939"/>
                      <a:pt x="13" y="26943"/>
                      <a:pt x="8" y="26943"/>
                    </a:cubicBezTo>
                    <a:cubicBezTo>
                      <a:pt x="4" y="26943"/>
                      <a:pt x="0" y="26939"/>
                      <a:pt x="0" y="26935"/>
                    </a:cubicBezTo>
                    <a:close/>
                    <a:moveTo>
                      <a:pt x="0" y="26903"/>
                    </a:moveTo>
                    <a:lnTo>
                      <a:pt x="0" y="26903"/>
                    </a:lnTo>
                    <a:cubicBezTo>
                      <a:pt x="0" y="26898"/>
                      <a:pt x="4" y="26895"/>
                      <a:pt x="8" y="26895"/>
                    </a:cubicBezTo>
                    <a:cubicBezTo>
                      <a:pt x="13" y="26895"/>
                      <a:pt x="16" y="26898"/>
                      <a:pt x="16" y="26903"/>
                    </a:cubicBezTo>
                    <a:cubicBezTo>
                      <a:pt x="16" y="26907"/>
                      <a:pt x="13" y="26911"/>
                      <a:pt x="8" y="26911"/>
                    </a:cubicBezTo>
                    <a:cubicBezTo>
                      <a:pt x="4" y="26911"/>
                      <a:pt x="0" y="26907"/>
                      <a:pt x="0" y="26903"/>
                    </a:cubicBezTo>
                    <a:close/>
                    <a:moveTo>
                      <a:pt x="0" y="26871"/>
                    </a:moveTo>
                    <a:lnTo>
                      <a:pt x="0" y="26871"/>
                    </a:lnTo>
                    <a:cubicBezTo>
                      <a:pt x="0" y="26866"/>
                      <a:pt x="4" y="26863"/>
                      <a:pt x="8" y="26863"/>
                    </a:cubicBezTo>
                    <a:cubicBezTo>
                      <a:pt x="13" y="26863"/>
                      <a:pt x="16" y="26866"/>
                      <a:pt x="16" y="26871"/>
                    </a:cubicBezTo>
                    <a:cubicBezTo>
                      <a:pt x="16" y="26875"/>
                      <a:pt x="13" y="26879"/>
                      <a:pt x="8" y="26879"/>
                    </a:cubicBezTo>
                    <a:cubicBezTo>
                      <a:pt x="4" y="26879"/>
                      <a:pt x="0" y="26875"/>
                      <a:pt x="0" y="26871"/>
                    </a:cubicBezTo>
                    <a:close/>
                    <a:moveTo>
                      <a:pt x="0" y="26839"/>
                    </a:moveTo>
                    <a:lnTo>
                      <a:pt x="0" y="26839"/>
                    </a:lnTo>
                    <a:cubicBezTo>
                      <a:pt x="0" y="26834"/>
                      <a:pt x="4" y="26831"/>
                      <a:pt x="8" y="26831"/>
                    </a:cubicBezTo>
                    <a:cubicBezTo>
                      <a:pt x="13" y="26831"/>
                      <a:pt x="16" y="26834"/>
                      <a:pt x="16" y="26839"/>
                    </a:cubicBezTo>
                    <a:cubicBezTo>
                      <a:pt x="16" y="26843"/>
                      <a:pt x="13" y="26847"/>
                      <a:pt x="8" y="26847"/>
                    </a:cubicBezTo>
                    <a:cubicBezTo>
                      <a:pt x="4" y="26847"/>
                      <a:pt x="0" y="26843"/>
                      <a:pt x="0" y="26839"/>
                    </a:cubicBezTo>
                    <a:close/>
                    <a:moveTo>
                      <a:pt x="0" y="26807"/>
                    </a:moveTo>
                    <a:lnTo>
                      <a:pt x="0" y="26807"/>
                    </a:lnTo>
                    <a:cubicBezTo>
                      <a:pt x="0" y="26802"/>
                      <a:pt x="4" y="26799"/>
                      <a:pt x="8" y="26799"/>
                    </a:cubicBezTo>
                    <a:cubicBezTo>
                      <a:pt x="13" y="26799"/>
                      <a:pt x="16" y="26802"/>
                      <a:pt x="16" y="26807"/>
                    </a:cubicBezTo>
                    <a:cubicBezTo>
                      <a:pt x="16" y="26811"/>
                      <a:pt x="13" y="26815"/>
                      <a:pt x="8" y="26815"/>
                    </a:cubicBezTo>
                    <a:cubicBezTo>
                      <a:pt x="4" y="26815"/>
                      <a:pt x="0" y="26811"/>
                      <a:pt x="0" y="26807"/>
                    </a:cubicBezTo>
                    <a:close/>
                    <a:moveTo>
                      <a:pt x="0" y="26775"/>
                    </a:moveTo>
                    <a:lnTo>
                      <a:pt x="0" y="26775"/>
                    </a:lnTo>
                    <a:cubicBezTo>
                      <a:pt x="0" y="26770"/>
                      <a:pt x="4" y="26767"/>
                      <a:pt x="8" y="26767"/>
                    </a:cubicBezTo>
                    <a:cubicBezTo>
                      <a:pt x="13" y="26767"/>
                      <a:pt x="16" y="26770"/>
                      <a:pt x="16" y="26775"/>
                    </a:cubicBezTo>
                    <a:cubicBezTo>
                      <a:pt x="16" y="26779"/>
                      <a:pt x="13" y="26783"/>
                      <a:pt x="8" y="26783"/>
                    </a:cubicBezTo>
                    <a:cubicBezTo>
                      <a:pt x="4" y="26783"/>
                      <a:pt x="0" y="26779"/>
                      <a:pt x="0" y="26775"/>
                    </a:cubicBezTo>
                    <a:close/>
                    <a:moveTo>
                      <a:pt x="0" y="26743"/>
                    </a:moveTo>
                    <a:lnTo>
                      <a:pt x="0" y="26743"/>
                    </a:lnTo>
                    <a:cubicBezTo>
                      <a:pt x="0" y="26738"/>
                      <a:pt x="4" y="26735"/>
                      <a:pt x="8" y="26735"/>
                    </a:cubicBezTo>
                    <a:cubicBezTo>
                      <a:pt x="13" y="26735"/>
                      <a:pt x="16" y="26738"/>
                      <a:pt x="16" y="26743"/>
                    </a:cubicBezTo>
                    <a:cubicBezTo>
                      <a:pt x="16" y="26747"/>
                      <a:pt x="13" y="26751"/>
                      <a:pt x="8" y="26751"/>
                    </a:cubicBezTo>
                    <a:cubicBezTo>
                      <a:pt x="4" y="26751"/>
                      <a:pt x="0" y="26747"/>
                      <a:pt x="0" y="26743"/>
                    </a:cubicBezTo>
                    <a:close/>
                    <a:moveTo>
                      <a:pt x="0" y="26711"/>
                    </a:moveTo>
                    <a:lnTo>
                      <a:pt x="0" y="26711"/>
                    </a:lnTo>
                    <a:cubicBezTo>
                      <a:pt x="0" y="26706"/>
                      <a:pt x="4" y="26702"/>
                      <a:pt x="8" y="26702"/>
                    </a:cubicBezTo>
                    <a:cubicBezTo>
                      <a:pt x="13" y="26702"/>
                      <a:pt x="16" y="26706"/>
                      <a:pt x="16" y="26711"/>
                    </a:cubicBezTo>
                    <a:cubicBezTo>
                      <a:pt x="16" y="26715"/>
                      <a:pt x="13" y="26719"/>
                      <a:pt x="8" y="26719"/>
                    </a:cubicBezTo>
                    <a:cubicBezTo>
                      <a:pt x="4" y="26719"/>
                      <a:pt x="0" y="26715"/>
                      <a:pt x="0" y="26711"/>
                    </a:cubicBezTo>
                    <a:close/>
                    <a:moveTo>
                      <a:pt x="0" y="26679"/>
                    </a:moveTo>
                    <a:lnTo>
                      <a:pt x="0" y="26678"/>
                    </a:lnTo>
                    <a:cubicBezTo>
                      <a:pt x="0" y="26674"/>
                      <a:pt x="4" y="26670"/>
                      <a:pt x="8" y="26670"/>
                    </a:cubicBezTo>
                    <a:cubicBezTo>
                      <a:pt x="13" y="26670"/>
                      <a:pt x="16" y="26674"/>
                      <a:pt x="16" y="26678"/>
                    </a:cubicBezTo>
                    <a:lnTo>
                      <a:pt x="16" y="26679"/>
                    </a:lnTo>
                    <a:cubicBezTo>
                      <a:pt x="16" y="26683"/>
                      <a:pt x="13" y="26687"/>
                      <a:pt x="8" y="26687"/>
                    </a:cubicBezTo>
                    <a:cubicBezTo>
                      <a:pt x="4" y="26687"/>
                      <a:pt x="0" y="26683"/>
                      <a:pt x="0" y="26679"/>
                    </a:cubicBezTo>
                    <a:close/>
                    <a:moveTo>
                      <a:pt x="0" y="26646"/>
                    </a:moveTo>
                    <a:lnTo>
                      <a:pt x="0" y="26646"/>
                    </a:lnTo>
                    <a:cubicBezTo>
                      <a:pt x="0" y="26642"/>
                      <a:pt x="4" y="26638"/>
                      <a:pt x="8" y="26638"/>
                    </a:cubicBezTo>
                    <a:cubicBezTo>
                      <a:pt x="13" y="26638"/>
                      <a:pt x="16" y="26642"/>
                      <a:pt x="16" y="26646"/>
                    </a:cubicBezTo>
                    <a:cubicBezTo>
                      <a:pt x="16" y="26651"/>
                      <a:pt x="13" y="26654"/>
                      <a:pt x="8" y="26654"/>
                    </a:cubicBezTo>
                    <a:cubicBezTo>
                      <a:pt x="4" y="26654"/>
                      <a:pt x="0" y="26651"/>
                      <a:pt x="0" y="26646"/>
                    </a:cubicBezTo>
                    <a:close/>
                    <a:moveTo>
                      <a:pt x="0" y="26614"/>
                    </a:moveTo>
                    <a:lnTo>
                      <a:pt x="0" y="26614"/>
                    </a:lnTo>
                    <a:cubicBezTo>
                      <a:pt x="0" y="26610"/>
                      <a:pt x="4" y="26606"/>
                      <a:pt x="8" y="26606"/>
                    </a:cubicBezTo>
                    <a:cubicBezTo>
                      <a:pt x="13" y="26606"/>
                      <a:pt x="16" y="26610"/>
                      <a:pt x="16" y="26614"/>
                    </a:cubicBezTo>
                    <a:cubicBezTo>
                      <a:pt x="16" y="26619"/>
                      <a:pt x="13" y="26622"/>
                      <a:pt x="8" y="26622"/>
                    </a:cubicBezTo>
                    <a:cubicBezTo>
                      <a:pt x="4" y="26622"/>
                      <a:pt x="0" y="26619"/>
                      <a:pt x="0" y="26614"/>
                    </a:cubicBezTo>
                    <a:close/>
                    <a:moveTo>
                      <a:pt x="0" y="26582"/>
                    </a:moveTo>
                    <a:lnTo>
                      <a:pt x="0" y="26582"/>
                    </a:lnTo>
                    <a:cubicBezTo>
                      <a:pt x="0" y="26578"/>
                      <a:pt x="4" y="26574"/>
                      <a:pt x="8" y="26574"/>
                    </a:cubicBezTo>
                    <a:cubicBezTo>
                      <a:pt x="13" y="26574"/>
                      <a:pt x="16" y="26578"/>
                      <a:pt x="16" y="26582"/>
                    </a:cubicBezTo>
                    <a:cubicBezTo>
                      <a:pt x="16" y="26587"/>
                      <a:pt x="13" y="26590"/>
                      <a:pt x="8" y="26590"/>
                    </a:cubicBezTo>
                    <a:cubicBezTo>
                      <a:pt x="4" y="26590"/>
                      <a:pt x="0" y="26587"/>
                      <a:pt x="0" y="26582"/>
                    </a:cubicBezTo>
                    <a:close/>
                    <a:moveTo>
                      <a:pt x="0" y="26550"/>
                    </a:moveTo>
                    <a:lnTo>
                      <a:pt x="0" y="26550"/>
                    </a:lnTo>
                    <a:cubicBezTo>
                      <a:pt x="0" y="26546"/>
                      <a:pt x="4" y="26542"/>
                      <a:pt x="8" y="26542"/>
                    </a:cubicBezTo>
                    <a:cubicBezTo>
                      <a:pt x="13" y="26542"/>
                      <a:pt x="16" y="26546"/>
                      <a:pt x="16" y="26550"/>
                    </a:cubicBezTo>
                    <a:cubicBezTo>
                      <a:pt x="16" y="26555"/>
                      <a:pt x="13" y="26558"/>
                      <a:pt x="8" y="26558"/>
                    </a:cubicBezTo>
                    <a:cubicBezTo>
                      <a:pt x="4" y="26558"/>
                      <a:pt x="0" y="26555"/>
                      <a:pt x="0" y="26550"/>
                    </a:cubicBezTo>
                    <a:close/>
                    <a:moveTo>
                      <a:pt x="0" y="26518"/>
                    </a:moveTo>
                    <a:lnTo>
                      <a:pt x="0" y="26518"/>
                    </a:lnTo>
                    <a:cubicBezTo>
                      <a:pt x="0" y="26514"/>
                      <a:pt x="4" y="26510"/>
                      <a:pt x="8" y="26510"/>
                    </a:cubicBezTo>
                    <a:cubicBezTo>
                      <a:pt x="13" y="26510"/>
                      <a:pt x="16" y="26514"/>
                      <a:pt x="16" y="26518"/>
                    </a:cubicBezTo>
                    <a:cubicBezTo>
                      <a:pt x="16" y="26523"/>
                      <a:pt x="13" y="26526"/>
                      <a:pt x="8" y="26526"/>
                    </a:cubicBezTo>
                    <a:cubicBezTo>
                      <a:pt x="4" y="26526"/>
                      <a:pt x="0" y="26523"/>
                      <a:pt x="0" y="26518"/>
                    </a:cubicBezTo>
                    <a:close/>
                    <a:moveTo>
                      <a:pt x="0" y="26486"/>
                    </a:moveTo>
                    <a:lnTo>
                      <a:pt x="0" y="26486"/>
                    </a:lnTo>
                    <a:cubicBezTo>
                      <a:pt x="0" y="26482"/>
                      <a:pt x="4" y="26478"/>
                      <a:pt x="8" y="26478"/>
                    </a:cubicBezTo>
                    <a:cubicBezTo>
                      <a:pt x="13" y="26478"/>
                      <a:pt x="16" y="26482"/>
                      <a:pt x="16" y="26486"/>
                    </a:cubicBezTo>
                    <a:cubicBezTo>
                      <a:pt x="16" y="26491"/>
                      <a:pt x="13" y="26494"/>
                      <a:pt x="8" y="26494"/>
                    </a:cubicBezTo>
                    <a:cubicBezTo>
                      <a:pt x="4" y="26494"/>
                      <a:pt x="0" y="26491"/>
                      <a:pt x="0" y="26486"/>
                    </a:cubicBezTo>
                    <a:close/>
                    <a:moveTo>
                      <a:pt x="0" y="26454"/>
                    </a:moveTo>
                    <a:lnTo>
                      <a:pt x="0" y="26454"/>
                    </a:lnTo>
                    <a:cubicBezTo>
                      <a:pt x="0" y="26450"/>
                      <a:pt x="4" y="26446"/>
                      <a:pt x="8" y="26446"/>
                    </a:cubicBezTo>
                    <a:cubicBezTo>
                      <a:pt x="13" y="26446"/>
                      <a:pt x="16" y="26450"/>
                      <a:pt x="16" y="26454"/>
                    </a:cubicBezTo>
                    <a:cubicBezTo>
                      <a:pt x="16" y="26459"/>
                      <a:pt x="13" y="26462"/>
                      <a:pt x="8" y="26462"/>
                    </a:cubicBezTo>
                    <a:cubicBezTo>
                      <a:pt x="4" y="26462"/>
                      <a:pt x="0" y="26459"/>
                      <a:pt x="0" y="26454"/>
                    </a:cubicBezTo>
                    <a:close/>
                    <a:moveTo>
                      <a:pt x="0" y="26422"/>
                    </a:moveTo>
                    <a:lnTo>
                      <a:pt x="0" y="26422"/>
                    </a:lnTo>
                    <a:cubicBezTo>
                      <a:pt x="0" y="26418"/>
                      <a:pt x="4" y="26414"/>
                      <a:pt x="8" y="26414"/>
                    </a:cubicBezTo>
                    <a:cubicBezTo>
                      <a:pt x="13" y="26414"/>
                      <a:pt x="16" y="26418"/>
                      <a:pt x="16" y="26422"/>
                    </a:cubicBezTo>
                    <a:cubicBezTo>
                      <a:pt x="16" y="26427"/>
                      <a:pt x="13" y="26430"/>
                      <a:pt x="8" y="26430"/>
                    </a:cubicBezTo>
                    <a:cubicBezTo>
                      <a:pt x="4" y="26430"/>
                      <a:pt x="0" y="26427"/>
                      <a:pt x="0" y="26422"/>
                    </a:cubicBezTo>
                    <a:close/>
                    <a:moveTo>
                      <a:pt x="0" y="26390"/>
                    </a:moveTo>
                    <a:lnTo>
                      <a:pt x="0" y="26390"/>
                    </a:lnTo>
                    <a:cubicBezTo>
                      <a:pt x="0" y="26386"/>
                      <a:pt x="4" y="26382"/>
                      <a:pt x="8" y="26382"/>
                    </a:cubicBezTo>
                    <a:cubicBezTo>
                      <a:pt x="13" y="26382"/>
                      <a:pt x="16" y="26386"/>
                      <a:pt x="16" y="26390"/>
                    </a:cubicBezTo>
                    <a:cubicBezTo>
                      <a:pt x="16" y="26395"/>
                      <a:pt x="13" y="26398"/>
                      <a:pt x="8" y="26398"/>
                    </a:cubicBezTo>
                    <a:cubicBezTo>
                      <a:pt x="4" y="26398"/>
                      <a:pt x="0" y="26395"/>
                      <a:pt x="0" y="26390"/>
                    </a:cubicBezTo>
                    <a:close/>
                    <a:moveTo>
                      <a:pt x="0" y="26358"/>
                    </a:moveTo>
                    <a:lnTo>
                      <a:pt x="0" y="26358"/>
                    </a:lnTo>
                    <a:cubicBezTo>
                      <a:pt x="0" y="26354"/>
                      <a:pt x="4" y="26350"/>
                      <a:pt x="8" y="26350"/>
                    </a:cubicBezTo>
                    <a:cubicBezTo>
                      <a:pt x="13" y="26350"/>
                      <a:pt x="16" y="26354"/>
                      <a:pt x="16" y="26358"/>
                    </a:cubicBezTo>
                    <a:cubicBezTo>
                      <a:pt x="16" y="26363"/>
                      <a:pt x="13" y="26366"/>
                      <a:pt x="8" y="26366"/>
                    </a:cubicBezTo>
                    <a:cubicBezTo>
                      <a:pt x="4" y="26366"/>
                      <a:pt x="0" y="26363"/>
                      <a:pt x="0" y="26358"/>
                    </a:cubicBezTo>
                    <a:close/>
                    <a:moveTo>
                      <a:pt x="0" y="26326"/>
                    </a:moveTo>
                    <a:lnTo>
                      <a:pt x="0" y="26326"/>
                    </a:lnTo>
                    <a:cubicBezTo>
                      <a:pt x="0" y="26322"/>
                      <a:pt x="4" y="26318"/>
                      <a:pt x="8" y="26318"/>
                    </a:cubicBezTo>
                    <a:cubicBezTo>
                      <a:pt x="13" y="26318"/>
                      <a:pt x="16" y="26322"/>
                      <a:pt x="16" y="26326"/>
                    </a:cubicBezTo>
                    <a:cubicBezTo>
                      <a:pt x="16" y="26331"/>
                      <a:pt x="13" y="26334"/>
                      <a:pt x="8" y="26334"/>
                    </a:cubicBezTo>
                    <a:cubicBezTo>
                      <a:pt x="4" y="26334"/>
                      <a:pt x="0" y="26331"/>
                      <a:pt x="0" y="26326"/>
                    </a:cubicBezTo>
                    <a:close/>
                    <a:moveTo>
                      <a:pt x="0" y="26294"/>
                    </a:moveTo>
                    <a:lnTo>
                      <a:pt x="0" y="26294"/>
                    </a:lnTo>
                    <a:cubicBezTo>
                      <a:pt x="0" y="26290"/>
                      <a:pt x="4" y="26286"/>
                      <a:pt x="8" y="26286"/>
                    </a:cubicBezTo>
                    <a:cubicBezTo>
                      <a:pt x="13" y="26286"/>
                      <a:pt x="16" y="26290"/>
                      <a:pt x="16" y="26294"/>
                    </a:cubicBezTo>
                    <a:cubicBezTo>
                      <a:pt x="16" y="26299"/>
                      <a:pt x="13" y="26302"/>
                      <a:pt x="8" y="26302"/>
                    </a:cubicBezTo>
                    <a:cubicBezTo>
                      <a:pt x="4" y="26302"/>
                      <a:pt x="0" y="26299"/>
                      <a:pt x="0" y="26294"/>
                    </a:cubicBezTo>
                    <a:close/>
                    <a:moveTo>
                      <a:pt x="0" y="26262"/>
                    </a:moveTo>
                    <a:lnTo>
                      <a:pt x="0" y="26262"/>
                    </a:lnTo>
                    <a:cubicBezTo>
                      <a:pt x="0" y="26258"/>
                      <a:pt x="4" y="26254"/>
                      <a:pt x="8" y="26254"/>
                    </a:cubicBezTo>
                    <a:cubicBezTo>
                      <a:pt x="13" y="26254"/>
                      <a:pt x="16" y="26258"/>
                      <a:pt x="16" y="26262"/>
                    </a:cubicBezTo>
                    <a:cubicBezTo>
                      <a:pt x="16" y="26267"/>
                      <a:pt x="13" y="26270"/>
                      <a:pt x="8" y="26270"/>
                    </a:cubicBezTo>
                    <a:cubicBezTo>
                      <a:pt x="4" y="26270"/>
                      <a:pt x="0" y="26267"/>
                      <a:pt x="0"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4" y="25422"/>
                      <a:pt x="9" y="25422"/>
                    </a:cubicBezTo>
                    <a:cubicBezTo>
                      <a:pt x="13" y="25422"/>
                      <a:pt x="17" y="25425"/>
                      <a:pt x="17" y="25430"/>
                    </a:cubicBezTo>
                    <a:cubicBezTo>
                      <a:pt x="17" y="25434"/>
                      <a:pt x="13" y="25438"/>
                      <a:pt x="9" y="25438"/>
                    </a:cubicBezTo>
                    <a:cubicBezTo>
                      <a:pt x="4" y="25438"/>
                      <a:pt x="1" y="25434"/>
                      <a:pt x="1" y="25430"/>
                    </a:cubicBezTo>
                    <a:close/>
                    <a:moveTo>
                      <a:pt x="1" y="25398"/>
                    </a:moveTo>
                    <a:lnTo>
                      <a:pt x="1" y="25398"/>
                    </a:lnTo>
                    <a:cubicBezTo>
                      <a:pt x="1" y="25393"/>
                      <a:pt x="4" y="25390"/>
                      <a:pt x="9" y="25390"/>
                    </a:cubicBezTo>
                    <a:cubicBezTo>
                      <a:pt x="13" y="25390"/>
                      <a:pt x="17" y="25393"/>
                      <a:pt x="17" y="25398"/>
                    </a:cubicBezTo>
                    <a:cubicBezTo>
                      <a:pt x="17" y="25402"/>
                      <a:pt x="13" y="25406"/>
                      <a:pt x="9" y="25406"/>
                    </a:cubicBezTo>
                    <a:cubicBezTo>
                      <a:pt x="4" y="25406"/>
                      <a:pt x="1" y="25402"/>
                      <a:pt x="1" y="25398"/>
                    </a:cubicBezTo>
                    <a:close/>
                    <a:moveTo>
                      <a:pt x="1" y="25366"/>
                    </a:moveTo>
                    <a:lnTo>
                      <a:pt x="1" y="25366"/>
                    </a:lnTo>
                    <a:cubicBezTo>
                      <a:pt x="1" y="25361"/>
                      <a:pt x="4" y="25358"/>
                      <a:pt x="9" y="25358"/>
                    </a:cubicBezTo>
                    <a:cubicBezTo>
                      <a:pt x="13" y="25358"/>
                      <a:pt x="17" y="25361"/>
                      <a:pt x="17" y="25366"/>
                    </a:cubicBezTo>
                    <a:cubicBezTo>
                      <a:pt x="17" y="25370"/>
                      <a:pt x="13" y="25374"/>
                      <a:pt x="9" y="25374"/>
                    </a:cubicBezTo>
                    <a:cubicBezTo>
                      <a:pt x="4" y="25374"/>
                      <a:pt x="1" y="25370"/>
                      <a:pt x="1" y="25366"/>
                    </a:cubicBezTo>
                    <a:close/>
                    <a:moveTo>
                      <a:pt x="1" y="25334"/>
                    </a:moveTo>
                    <a:lnTo>
                      <a:pt x="1" y="25334"/>
                    </a:lnTo>
                    <a:cubicBezTo>
                      <a:pt x="1" y="25329"/>
                      <a:pt x="4" y="25326"/>
                      <a:pt x="9" y="25326"/>
                    </a:cubicBezTo>
                    <a:cubicBezTo>
                      <a:pt x="13" y="25326"/>
                      <a:pt x="17" y="25329"/>
                      <a:pt x="17" y="25334"/>
                    </a:cubicBezTo>
                    <a:cubicBezTo>
                      <a:pt x="17" y="25338"/>
                      <a:pt x="13" y="25342"/>
                      <a:pt x="9" y="25342"/>
                    </a:cubicBezTo>
                    <a:cubicBezTo>
                      <a:pt x="4" y="25342"/>
                      <a:pt x="1" y="25338"/>
                      <a:pt x="1" y="25334"/>
                    </a:cubicBezTo>
                    <a:close/>
                    <a:moveTo>
                      <a:pt x="1" y="25302"/>
                    </a:moveTo>
                    <a:lnTo>
                      <a:pt x="1" y="25302"/>
                    </a:lnTo>
                    <a:cubicBezTo>
                      <a:pt x="1" y="25297"/>
                      <a:pt x="4" y="25294"/>
                      <a:pt x="9" y="25294"/>
                    </a:cubicBezTo>
                    <a:cubicBezTo>
                      <a:pt x="13" y="25294"/>
                      <a:pt x="17" y="25297"/>
                      <a:pt x="17" y="25302"/>
                    </a:cubicBezTo>
                    <a:cubicBezTo>
                      <a:pt x="17" y="25306"/>
                      <a:pt x="13" y="25310"/>
                      <a:pt x="9" y="25310"/>
                    </a:cubicBezTo>
                    <a:cubicBezTo>
                      <a:pt x="4" y="25310"/>
                      <a:pt x="1" y="25306"/>
                      <a:pt x="1" y="25302"/>
                    </a:cubicBezTo>
                    <a:close/>
                    <a:moveTo>
                      <a:pt x="1" y="25270"/>
                    </a:moveTo>
                    <a:lnTo>
                      <a:pt x="1" y="25270"/>
                    </a:lnTo>
                    <a:cubicBezTo>
                      <a:pt x="1" y="25265"/>
                      <a:pt x="4" y="25262"/>
                      <a:pt x="9" y="25262"/>
                    </a:cubicBezTo>
                    <a:cubicBezTo>
                      <a:pt x="13" y="25262"/>
                      <a:pt x="17" y="25265"/>
                      <a:pt x="17" y="25270"/>
                    </a:cubicBezTo>
                    <a:cubicBezTo>
                      <a:pt x="17" y="25274"/>
                      <a:pt x="13" y="25278"/>
                      <a:pt x="9" y="25278"/>
                    </a:cubicBezTo>
                    <a:cubicBezTo>
                      <a:pt x="4" y="25278"/>
                      <a:pt x="1" y="25274"/>
                      <a:pt x="1" y="25270"/>
                    </a:cubicBezTo>
                    <a:close/>
                    <a:moveTo>
                      <a:pt x="1" y="25238"/>
                    </a:moveTo>
                    <a:lnTo>
                      <a:pt x="1" y="25238"/>
                    </a:lnTo>
                    <a:cubicBezTo>
                      <a:pt x="1" y="25233"/>
                      <a:pt x="4" y="25230"/>
                      <a:pt x="9" y="25230"/>
                    </a:cubicBezTo>
                    <a:cubicBezTo>
                      <a:pt x="13" y="25230"/>
                      <a:pt x="17" y="25233"/>
                      <a:pt x="17" y="25238"/>
                    </a:cubicBezTo>
                    <a:cubicBezTo>
                      <a:pt x="17" y="25242"/>
                      <a:pt x="13" y="25246"/>
                      <a:pt x="9" y="25246"/>
                    </a:cubicBezTo>
                    <a:cubicBezTo>
                      <a:pt x="4" y="25246"/>
                      <a:pt x="1" y="25242"/>
                      <a:pt x="1" y="25238"/>
                    </a:cubicBezTo>
                    <a:close/>
                    <a:moveTo>
                      <a:pt x="1" y="25206"/>
                    </a:moveTo>
                    <a:lnTo>
                      <a:pt x="1" y="25206"/>
                    </a:lnTo>
                    <a:cubicBezTo>
                      <a:pt x="1" y="25201"/>
                      <a:pt x="4" y="25198"/>
                      <a:pt x="9" y="25198"/>
                    </a:cubicBezTo>
                    <a:cubicBezTo>
                      <a:pt x="13" y="25198"/>
                      <a:pt x="17" y="25201"/>
                      <a:pt x="17" y="25206"/>
                    </a:cubicBezTo>
                    <a:cubicBezTo>
                      <a:pt x="17" y="25210"/>
                      <a:pt x="13" y="25214"/>
                      <a:pt x="9" y="25214"/>
                    </a:cubicBezTo>
                    <a:cubicBezTo>
                      <a:pt x="4" y="25214"/>
                      <a:pt x="1" y="25210"/>
                      <a:pt x="1" y="25206"/>
                    </a:cubicBezTo>
                    <a:close/>
                    <a:moveTo>
                      <a:pt x="1" y="25174"/>
                    </a:moveTo>
                    <a:lnTo>
                      <a:pt x="1" y="25174"/>
                    </a:lnTo>
                    <a:cubicBezTo>
                      <a:pt x="1" y="25169"/>
                      <a:pt x="4" y="25166"/>
                      <a:pt x="9" y="25166"/>
                    </a:cubicBezTo>
                    <a:cubicBezTo>
                      <a:pt x="13" y="25166"/>
                      <a:pt x="17" y="25169"/>
                      <a:pt x="17" y="25174"/>
                    </a:cubicBezTo>
                    <a:cubicBezTo>
                      <a:pt x="17" y="25178"/>
                      <a:pt x="13" y="25182"/>
                      <a:pt x="9" y="25182"/>
                    </a:cubicBezTo>
                    <a:cubicBezTo>
                      <a:pt x="4" y="25182"/>
                      <a:pt x="1" y="25178"/>
                      <a:pt x="1" y="25174"/>
                    </a:cubicBezTo>
                    <a:close/>
                    <a:moveTo>
                      <a:pt x="1" y="25142"/>
                    </a:moveTo>
                    <a:lnTo>
                      <a:pt x="1" y="25142"/>
                    </a:lnTo>
                    <a:cubicBezTo>
                      <a:pt x="1" y="25137"/>
                      <a:pt x="4" y="25134"/>
                      <a:pt x="9" y="25134"/>
                    </a:cubicBezTo>
                    <a:cubicBezTo>
                      <a:pt x="13" y="25134"/>
                      <a:pt x="17" y="25137"/>
                      <a:pt x="17" y="25142"/>
                    </a:cubicBezTo>
                    <a:cubicBezTo>
                      <a:pt x="17" y="25146"/>
                      <a:pt x="13" y="25150"/>
                      <a:pt x="9" y="25150"/>
                    </a:cubicBezTo>
                    <a:cubicBezTo>
                      <a:pt x="4" y="25150"/>
                      <a:pt x="1" y="25146"/>
                      <a:pt x="1" y="25142"/>
                    </a:cubicBezTo>
                    <a:close/>
                    <a:moveTo>
                      <a:pt x="1" y="25110"/>
                    </a:moveTo>
                    <a:lnTo>
                      <a:pt x="1" y="25110"/>
                    </a:lnTo>
                    <a:cubicBezTo>
                      <a:pt x="1" y="25105"/>
                      <a:pt x="4" y="25102"/>
                      <a:pt x="9" y="25102"/>
                    </a:cubicBezTo>
                    <a:cubicBezTo>
                      <a:pt x="13" y="25102"/>
                      <a:pt x="17" y="25105"/>
                      <a:pt x="17" y="25110"/>
                    </a:cubicBezTo>
                    <a:cubicBezTo>
                      <a:pt x="17" y="25114"/>
                      <a:pt x="13" y="25118"/>
                      <a:pt x="9" y="25118"/>
                    </a:cubicBezTo>
                    <a:cubicBezTo>
                      <a:pt x="4" y="25118"/>
                      <a:pt x="1" y="25114"/>
                      <a:pt x="1" y="25110"/>
                    </a:cubicBezTo>
                    <a:close/>
                    <a:moveTo>
                      <a:pt x="1" y="25078"/>
                    </a:moveTo>
                    <a:lnTo>
                      <a:pt x="1" y="25078"/>
                    </a:lnTo>
                    <a:cubicBezTo>
                      <a:pt x="1" y="25073"/>
                      <a:pt x="4" y="25070"/>
                      <a:pt x="9" y="25070"/>
                    </a:cubicBezTo>
                    <a:cubicBezTo>
                      <a:pt x="13" y="25070"/>
                      <a:pt x="17" y="25073"/>
                      <a:pt x="17" y="25078"/>
                    </a:cubicBezTo>
                    <a:cubicBezTo>
                      <a:pt x="17" y="25082"/>
                      <a:pt x="13" y="25086"/>
                      <a:pt x="9" y="25086"/>
                    </a:cubicBezTo>
                    <a:cubicBezTo>
                      <a:pt x="4" y="25086"/>
                      <a:pt x="1" y="25082"/>
                      <a:pt x="1" y="25078"/>
                    </a:cubicBezTo>
                    <a:close/>
                    <a:moveTo>
                      <a:pt x="1" y="25046"/>
                    </a:moveTo>
                    <a:lnTo>
                      <a:pt x="1" y="25046"/>
                    </a:lnTo>
                    <a:cubicBezTo>
                      <a:pt x="1" y="25041"/>
                      <a:pt x="4" y="25038"/>
                      <a:pt x="9" y="25038"/>
                    </a:cubicBezTo>
                    <a:cubicBezTo>
                      <a:pt x="13" y="25038"/>
                      <a:pt x="17" y="25041"/>
                      <a:pt x="17" y="25046"/>
                    </a:cubicBezTo>
                    <a:cubicBezTo>
                      <a:pt x="17" y="25050"/>
                      <a:pt x="13" y="25054"/>
                      <a:pt x="9" y="25054"/>
                    </a:cubicBezTo>
                    <a:cubicBezTo>
                      <a:pt x="4" y="25054"/>
                      <a:pt x="1" y="25050"/>
                      <a:pt x="1" y="25046"/>
                    </a:cubicBezTo>
                    <a:close/>
                    <a:moveTo>
                      <a:pt x="1" y="25014"/>
                    </a:moveTo>
                    <a:lnTo>
                      <a:pt x="1" y="25014"/>
                    </a:lnTo>
                    <a:cubicBezTo>
                      <a:pt x="1" y="25009"/>
                      <a:pt x="4" y="25006"/>
                      <a:pt x="9" y="25006"/>
                    </a:cubicBezTo>
                    <a:cubicBezTo>
                      <a:pt x="13" y="25006"/>
                      <a:pt x="17" y="25009"/>
                      <a:pt x="17" y="25014"/>
                    </a:cubicBezTo>
                    <a:cubicBezTo>
                      <a:pt x="17" y="25018"/>
                      <a:pt x="13" y="25022"/>
                      <a:pt x="9" y="25022"/>
                    </a:cubicBezTo>
                    <a:cubicBezTo>
                      <a:pt x="4" y="25022"/>
                      <a:pt x="1" y="25018"/>
                      <a:pt x="1" y="25014"/>
                    </a:cubicBezTo>
                    <a:close/>
                    <a:moveTo>
                      <a:pt x="1" y="24982"/>
                    </a:moveTo>
                    <a:lnTo>
                      <a:pt x="1" y="24982"/>
                    </a:lnTo>
                    <a:cubicBezTo>
                      <a:pt x="1" y="24977"/>
                      <a:pt x="4" y="24974"/>
                      <a:pt x="9" y="24974"/>
                    </a:cubicBezTo>
                    <a:cubicBezTo>
                      <a:pt x="13" y="24974"/>
                      <a:pt x="17" y="24977"/>
                      <a:pt x="17" y="24982"/>
                    </a:cubicBezTo>
                    <a:cubicBezTo>
                      <a:pt x="17" y="24986"/>
                      <a:pt x="13" y="24990"/>
                      <a:pt x="9" y="24990"/>
                    </a:cubicBezTo>
                    <a:cubicBezTo>
                      <a:pt x="4" y="24990"/>
                      <a:pt x="1" y="24986"/>
                      <a:pt x="1" y="24982"/>
                    </a:cubicBezTo>
                    <a:close/>
                    <a:moveTo>
                      <a:pt x="1" y="24950"/>
                    </a:moveTo>
                    <a:lnTo>
                      <a:pt x="1" y="24950"/>
                    </a:lnTo>
                    <a:cubicBezTo>
                      <a:pt x="1" y="24945"/>
                      <a:pt x="4" y="24942"/>
                      <a:pt x="9" y="24942"/>
                    </a:cubicBezTo>
                    <a:cubicBezTo>
                      <a:pt x="13" y="24942"/>
                      <a:pt x="17" y="24945"/>
                      <a:pt x="17" y="24950"/>
                    </a:cubicBezTo>
                    <a:cubicBezTo>
                      <a:pt x="17" y="24954"/>
                      <a:pt x="13" y="24958"/>
                      <a:pt x="9" y="24958"/>
                    </a:cubicBezTo>
                    <a:cubicBezTo>
                      <a:pt x="4" y="24958"/>
                      <a:pt x="1" y="24954"/>
                      <a:pt x="1" y="24950"/>
                    </a:cubicBezTo>
                    <a:close/>
                    <a:moveTo>
                      <a:pt x="1" y="24918"/>
                    </a:moveTo>
                    <a:lnTo>
                      <a:pt x="1" y="24918"/>
                    </a:lnTo>
                    <a:cubicBezTo>
                      <a:pt x="1" y="24913"/>
                      <a:pt x="4" y="24910"/>
                      <a:pt x="9" y="24910"/>
                    </a:cubicBezTo>
                    <a:cubicBezTo>
                      <a:pt x="13" y="24910"/>
                      <a:pt x="17" y="24913"/>
                      <a:pt x="17" y="24918"/>
                    </a:cubicBezTo>
                    <a:cubicBezTo>
                      <a:pt x="17" y="24922"/>
                      <a:pt x="13" y="24926"/>
                      <a:pt x="9" y="24926"/>
                    </a:cubicBezTo>
                    <a:cubicBezTo>
                      <a:pt x="4" y="24926"/>
                      <a:pt x="1" y="24922"/>
                      <a:pt x="1" y="24918"/>
                    </a:cubicBezTo>
                    <a:close/>
                    <a:moveTo>
                      <a:pt x="1" y="24886"/>
                    </a:moveTo>
                    <a:lnTo>
                      <a:pt x="1" y="24885"/>
                    </a:lnTo>
                    <a:cubicBezTo>
                      <a:pt x="1" y="24881"/>
                      <a:pt x="4" y="24877"/>
                      <a:pt x="9" y="24877"/>
                    </a:cubicBezTo>
                    <a:cubicBezTo>
                      <a:pt x="13" y="24877"/>
                      <a:pt x="17" y="24881"/>
                      <a:pt x="17" y="24885"/>
                    </a:cubicBezTo>
                    <a:lnTo>
                      <a:pt x="17" y="24886"/>
                    </a:lnTo>
                    <a:cubicBezTo>
                      <a:pt x="17" y="24890"/>
                      <a:pt x="13" y="24894"/>
                      <a:pt x="9" y="24894"/>
                    </a:cubicBezTo>
                    <a:cubicBezTo>
                      <a:pt x="4" y="24894"/>
                      <a:pt x="1" y="24890"/>
                      <a:pt x="1" y="24886"/>
                    </a:cubicBezTo>
                    <a:close/>
                    <a:moveTo>
                      <a:pt x="1" y="24853"/>
                    </a:moveTo>
                    <a:lnTo>
                      <a:pt x="1" y="24853"/>
                    </a:lnTo>
                    <a:cubicBezTo>
                      <a:pt x="1" y="24849"/>
                      <a:pt x="4" y="24845"/>
                      <a:pt x="9" y="24845"/>
                    </a:cubicBezTo>
                    <a:cubicBezTo>
                      <a:pt x="13" y="24845"/>
                      <a:pt x="17" y="24849"/>
                      <a:pt x="17" y="24853"/>
                    </a:cubicBezTo>
                    <a:cubicBezTo>
                      <a:pt x="17" y="24858"/>
                      <a:pt x="13" y="24861"/>
                      <a:pt x="9" y="24861"/>
                    </a:cubicBezTo>
                    <a:cubicBezTo>
                      <a:pt x="4" y="24861"/>
                      <a:pt x="1" y="24858"/>
                      <a:pt x="1" y="24853"/>
                    </a:cubicBezTo>
                    <a:close/>
                    <a:moveTo>
                      <a:pt x="1" y="24821"/>
                    </a:moveTo>
                    <a:lnTo>
                      <a:pt x="1" y="24821"/>
                    </a:lnTo>
                    <a:cubicBezTo>
                      <a:pt x="1" y="24817"/>
                      <a:pt x="4" y="24813"/>
                      <a:pt x="9" y="24813"/>
                    </a:cubicBezTo>
                    <a:cubicBezTo>
                      <a:pt x="13" y="24813"/>
                      <a:pt x="17" y="24817"/>
                      <a:pt x="17" y="24821"/>
                    </a:cubicBezTo>
                    <a:cubicBezTo>
                      <a:pt x="17" y="24826"/>
                      <a:pt x="13" y="24829"/>
                      <a:pt x="9" y="24829"/>
                    </a:cubicBezTo>
                    <a:cubicBezTo>
                      <a:pt x="4" y="24829"/>
                      <a:pt x="1" y="24826"/>
                      <a:pt x="1" y="24821"/>
                    </a:cubicBezTo>
                    <a:close/>
                    <a:moveTo>
                      <a:pt x="1" y="24789"/>
                    </a:moveTo>
                    <a:lnTo>
                      <a:pt x="1" y="24789"/>
                    </a:lnTo>
                    <a:cubicBezTo>
                      <a:pt x="1" y="24785"/>
                      <a:pt x="4" y="24781"/>
                      <a:pt x="9" y="24781"/>
                    </a:cubicBezTo>
                    <a:cubicBezTo>
                      <a:pt x="13" y="24781"/>
                      <a:pt x="17" y="24785"/>
                      <a:pt x="17" y="24789"/>
                    </a:cubicBezTo>
                    <a:cubicBezTo>
                      <a:pt x="17" y="24794"/>
                      <a:pt x="13" y="24797"/>
                      <a:pt x="9" y="24797"/>
                    </a:cubicBezTo>
                    <a:cubicBezTo>
                      <a:pt x="4" y="24797"/>
                      <a:pt x="1" y="24794"/>
                      <a:pt x="1" y="24789"/>
                    </a:cubicBezTo>
                    <a:close/>
                    <a:moveTo>
                      <a:pt x="1" y="24757"/>
                    </a:moveTo>
                    <a:lnTo>
                      <a:pt x="1" y="24757"/>
                    </a:lnTo>
                    <a:cubicBezTo>
                      <a:pt x="1" y="24753"/>
                      <a:pt x="4" y="24749"/>
                      <a:pt x="9" y="24749"/>
                    </a:cubicBezTo>
                    <a:cubicBezTo>
                      <a:pt x="13" y="24749"/>
                      <a:pt x="17" y="24753"/>
                      <a:pt x="17" y="24757"/>
                    </a:cubicBezTo>
                    <a:cubicBezTo>
                      <a:pt x="17" y="24762"/>
                      <a:pt x="13" y="24765"/>
                      <a:pt x="9" y="24765"/>
                    </a:cubicBezTo>
                    <a:cubicBezTo>
                      <a:pt x="4" y="24765"/>
                      <a:pt x="1" y="24762"/>
                      <a:pt x="1" y="24757"/>
                    </a:cubicBezTo>
                    <a:close/>
                    <a:moveTo>
                      <a:pt x="1" y="24725"/>
                    </a:moveTo>
                    <a:lnTo>
                      <a:pt x="1" y="24725"/>
                    </a:lnTo>
                    <a:cubicBezTo>
                      <a:pt x="1" y="24721"/>
                      <a:pt x="4" y="24717"/>
                      <a:pt x="9" y="24717"/>
                    </a:cubicBezTo>
                    <a:cubicBezTo>
                      <a:pt x="13" y="24717"/>
                      <a:pt x="17" y="24721"/>
                      <a:pt x="17" y="24725"/>
                    </a:cubicBezTo>
                    <a:cubicBezTo>
                      <a:pt x="17" y="24730"/>
                      <a:pt x="13" y="24733"/>
                      <a:pt x="9" y="24733"/>
                    </a:cubicBezTo>
                    <a:cubicBezTo>
                      <a:pt x="4" y="24733"/>
                      <a:pt x="1" y="24730"/>
                      <a:pt x="1" y="24725"/>
                    </a:cubicBezTo>
                    <a:close/>
                    <a:moveTo>
                      <a:pt x="1" y="24693"/>
                    </a:moveTo>
                    <a:lnTo>
                      <a:pt x="1" y="24693"/>
                    </a:lnTo>
                    <a:cubicBezTo>
                      <a:pt x="1" y="24689"/>
                      <a:pt x="4" y="24685"/>
                      <a:pt x="9" y="24685"/>
                    </a:cubicBezTo>
                    <a:cubicBezTo>
                      <a:pt x="13" y="24685"/>
                      <a:pt x="17" y="24689"/>
                      <a:pt x="17" y="24693"/>
                    </a:cubicBezTo>
                    <a:cubicBezTo>
                      <a:pt x="17" y="24698"/>
                      <a:pt x="13" y="24701"/>
                      <a:pt x="9" y="24701"/>
                    </a:cubicBezTo>
                    <a:cubicBezTo>
                      <a:pt x="4" y="24701"/>
                      <a:pt x="1" y="24698"/>
                      <a:pt x="1" y="24693"/>
                    </a:cubicBezTo>
                    <a:close/>
                    <a:moveTo>
                      <a:pt x="1" y="24661"/>
                    </a:moveTo>
                    <a:lnTo>
                      <a:pt x="1" y="24661"/>
                    </a:lnTo>
                    <a:cubicBezTo>
                      <a:pt x="1" y="24657"/>
                      <a:pt x="4" y="24653"/>
                      <a:pt x="9" y="24653"/>
                    </a:cubicBezTo>
                    <a:cubicBezTo>
                      <a:pt x="13" y="24653"/>
                      <a:pt x="17" y="24657"/>
                      <a:pt x="17" y="24661"/>
                    </a:cubicBezTo>
                    <a:cubicBezTo>
                      <a:pt x="17" y="24666"/>
                      <a:pt x="13" y="24669"/>
                      <a:pt x="9" y="24669"/>
                    </a:cubicBezTo>
                    <a:cubicBezTo>
                      <a:pt x="4" y="24669"/>
                      <a:pt x="1" y="24666"/>
                      <a:pt x="1" y="24661"/>
                    </a:cubicBezTo>
                    <a:close/>
                    <a:moveTo>
                      <a:pt x="1" y="24629"/>
                    </a:moveTo>
                    <a:lnTo>
                      <a:pt x="1" y="24629"/>
                    </a:lnTo>
                    <a:cubicBezTo>
                      <a:pt x="1" y="24625"/>
                      <a:pt x="4" y="24621"/>
                      <a:pt x="9" y="24621"/>
                    </a:cubicBezTo>
                    <a:cubicBezTo>
                      <a:pt x="13" y="24621"/>
                      <a:pt x="17" y="24625"/>
                      <a:pt x="17" y="24629"/>
                    </a:cubicBezTo>
                    <a:cubicBezTo>
                      <a:pt x="17" y="24634"/>
                      <a:pt x="13" y="24637"/>
                      <a:pt x="9" y="24637"/>
                    </a:cubicBezTo>
                    <a:cubicBezTo>
                      <a:pt x="4" y="24637"/>
                      <a:pt x="1" y="24634"/>
                      <a:pt x="1" y="24629"/>
                    </a:cubicBezTo>
                    <a:close/>
                    <a:moveTo>
                      <a:pt x="1" y="24597"/>
                    </a:moveTo>
                    <a:lnTo>
                      <a:pt x="1" y="24597"/>
                    </a:lnTo>
                    <a:cubicBezTo>
                      <a:pt x="1" y="24593"/>
                      <a:pt x="4" y="24589"/>
                      <a:pt x="9" y="24589"/>
                    </a:cubicBezTo>
                    <a:cubicBezTo>
                      <a:pt x="13" y="24589"/>
                      <a:pt x="17" y="24593"/>
                      <a:pt x="17" y="24597"/>
                    </a:cubicBezTo>
                    <a:cubicBezTo>
                      <a:pt x="17" y="24602"/>
                      <a:pt x="13" y="24605"/>
                      <a:pt x="9" y="24605"/>
                    </a:cubicBezTo>
                    <a:cubicBezTo>
                      <a:pt x="4" y="24605"/>
                      <a:pt x="1" y="24602"/>
                      <a:pt x="1" y="24597"/>
                    </a:cubicBezTo>
                    <a:close/>
                    <a:moveTo>
                      <a:pt x="1" y="24565"/>
                    </a:moveTo>
                    <a:lnTo>
                      <a:pt x="1" y="24565"/>
                    </a:lnTo>
                    <a:cubicBezTo>
                      <a:pt x="1" y="24561"/>
                      <a:pt x="4" y="24557"/>
                      <a:pt x="9" y="24557"/>
                    </a:cubicBezTo>
                    <a:cubicBezTo>
                      <a:pt x="13" y="24557"/>
                      <a:pt x="17" y="24561"/>
                      <a:pt x="17" y="24565"/>
                    </a:cubicBezTo>
                    <a:cubicBezTo>
                      <a:pt x="17" y="24570"/>
                      <a:pt x="13" y="24573"/>
                      <a:pt x="9" y="24573"/>
                    </a:cubicBezTo>
                    <a:cubicBezTo>
                      <a:pt x="4" y="24573"/>
                      <a:pt x="1" y="24570"/>
                      <a:pt x="1" y="24565"/>
                    </a:cubicBezTo>
                    <a:close/>
                    <a:moveTo>
                      <a:pt x="1" y="24533"/>
                    </a:moveTo>
                    <a:lnTo>
                      <a:pt x="1" y="24533"/>
                    </a:lnTo>
                    <a:cubicBezTo>
                      <a:pt x="1" y="24529"/>
                      <a:pt x="4" y="24525"/>
                      <a:pt x="9" y="24525"/>
                    </a:cubicBezTo>
                    <a:cubicBezTo>
                      <a:pt x="13" y="24525"/>
                      <a:pt x="17" y="24529"/>
                      <a:pt x="17" y="24533"/>
                    </a:cubicBezTo>
                    <a:cubicBezTo>
                      <a:pt x="17" y="24538"/>
                      <a:pt x="13" y="24541"/>
                      <a:pt x="9" y="24541"/>
                    </a:cubicBezTo>
                    <a:cubicBezTo>
                      <a:pt x="4" y="24541"/>
                      <a:pt x="1" y="24538"/>
                      <a:pt x="1" y="24533"/>
                    </a:cubicBezTo>
                    <a:close/>
                    <a:moveTo>
                      <a:pt x="1" y="24501"/>
                    </a:moveTo>
                    <a:lnTo>
                      <a:pt x="1" y="24501"/>
                    </a:lnTo>
                    <a:cubicBezTo>
                      <a:pt x="1" y="24497"/>
                      <a:pt x="4" y="24493"/>
                      <a:pt x="9" y="24493"/>
                    </a:cubicBezTo>
                    <a:cubicBezTo>
                      <a:pt x="13" y="24493"/>
                      <a:pt x="17" y="24497"/>
                      <a:pt x="17" y="24501"/>
                    </a:cubicBezTo>
                    <a:cubicBezTo>
                      <a:pt x="17" y="24506"/>
                      <a:pt x="13" y="24509"/>
                      <a:pt x="9" y="24509"/>
                    </a:cubicBezTo>
                    <a:cubicBezTo>
                      <a:pt x="4" y="24509"/>
                      <a:pt x="1" y="24506"/>
                      <a:pt x="1" y="24501"/>
                    </a:cubicBezTo>
                    <a:close/>
                    <a:moveTo>
                      <a:pt x="1" y="24469"/>
                    </a:moveTo>
                    <a:lnTo>
                      <a:pt x="1" y="24469"/>
                    </a:lnTo>
                    <a:cubicBezTo>
                      <a:pt x="1" y="24465"/>
                      <a:pt x="4" y="24461"/>
                      <a:pt x="9" y="24461"/>
                    </a:cubicBezTo>
                    <a:cubicBezTo>
                      <a:pt x="13" y="24461"/>
                      <a:pt x="17" y="24465"/>
                      <a:pt x="17" y="24469"/>
                    </a:cubicBezTo>
                    <a:cubicBezTo>
                      <a:pt x="17" y="24474"/>
                      <a:pt x="13" y="24477"/>
                      <a:pt x="9" y="24477"/>
                    </a:cubicBezTo>
                    <a:cubicBezTo>
                      <a:pt x="4" y="24477"/>
                      <a:pt x="1" y="24474"/>
                      <a:pt x="1" y="24469"/>
                    </a:cubicBezTo>
                    <a:close/>
                    <a:moveTo>
                      <a:pt x="1" y="24437"/>
                    </a:moveTo>
                    <a:lnTo>
                      <a:pt x="1" y="24437"/>
                    </a:lnTo>
                    <a:cubicBezTo>
                      <a:pt x="1" y="24433"/>
                      <a:pt x="4" y="24429"/>
                      <a:pt x="9" y="24429"/>
                    </a:cubicBezTo>
                    <a:cubicBezTo>
                      <a:pt x="13" y="24429"/>
                      <a:pt x="17" y="24433"/>
                      <a:pt x="17" y="24437"/>
                    </a:cubicBezTo>
                    <a:cubicBezTo>
                      <a:pt x="17" y="24442"/>
                      <a:pt x="13" y="24445"/>
                      <a:pt x="9" y="24445"/>
                    </a:cubicBezTo>
                    <a:cubicBezTo>
                      <a:pt x="4" y="24445"/>
                      <a:pt x="1" y="24442"/>
                      <a:pt x="1" y="24437"/>
                    </a:cubicBezTo>
                    <a:close/>
                    <a:moveTo>
                      <a:pt x="1" y="24405"/>
                    </a:moveTo>
                    <a:lnTo>
                      <a:pt x="1" y="24405"/>
                    </a:lnTo>
                    <a:cubicBezTo>
                      <a:pt x="1" y="24401"/>
                      <a:pt x="5" y="24397"/>
                      <a:pt x="9" y="24397"/>
                    </a:cubicBezTo>
                    <a:cubicBezTo>
                      <a:pt x="13" y="24397"/>
                      <a:pt x="17" y="24401"/>
                      <a:pt x="17" y="24405"/>
                    </a:cubicBezTo>
                    <a:cubicBezTo>
                      <a:pt x="17" y="24410"/>
                      <a:pt x="13" y="24413"/>
                      <a:pt x="9" y="24413"/>
                    </a:cubicBezTo>
                    <a:cubicBezTo>
                      <a:pt x="5" y="24413"/>
                      <a:pt x="1" y="24410"/>
                      <a:pt x="1" y="24405"/>
                    </a:cubicBezTo>
                    <a:close/>
                    <a:moveTo>
                      <a:pt x="1" y="24373"/>
                    </a:moveTo>
                    <a:lnTo>
                      <a:pt x="1" y="24373"/>
                    </a:lnTo>
                    <a:cubicBezTo>
                      <a:pt x="1" y="24369"/>
                      <a:pt x="5" y="24365"/>
                      <a:pt x="9" y="24365"/>
                    </a:cubicBezTo>
                    <a:cubicBezTo>
                      <a:pt x="13" y="24365"/>
                      <a:pt x="17" y="24369"/>
                      <a:pt x="17" y="24373"/>
                    </a:cubicBezTo>
                    <a:cubicBezTo>
                      <a:pt x="17" y="24378"/>
                      <a:pt x="13" y="24381"/>
                      <a:pt x="9" y="24381"/>
                    </a:cubicBezTo>
                    <a:cubicBezTo>
                      <a:pt x="5" y="24381"/>
                      <a:pt x="1" y="24378"/>
                      <a:pt x="1" y="24373"/>
                    </a:cubicBezTo>
                    <a:close/>
                    <a:moveTo>
                      <a:pt x="1" y="24341"/>
                    </a:moveTo>
                    <a:lnTo>
                      <a:pt x="1" y="24341"/>
                    </a:lnTo>
                    <a:cubicBezTo>
                      <a:pt x="1" y="24337"/>
                      <a:pt x="5" y="24333"/>
                      <a:pt x="9" y="24333"/>
                    </a:cubicBezTo>
                    <a:cubicBezTo>
                      <a:pt x="13" y="24333"/>
                      <a:pt x="17" y="24337"/>
                      <a:pt x="17" y="24341"/>
                    </a:cubicBezTo>
                    <a:cubicBezTo>
                      <a:pt x="17" y="24346"/>
                      <a:pt x="13" y="24349"/>
                      <a:pt x="9" y="24349"/>
                    </a:cubicBezTo>
                    <a:cubicBezTo>
                      <a:pt x="5" y="24349"/>
                      <a:pt x="1" y="24346"/>
                      <a:pt x="1" y="24341"/>
                    </a:cubicBezTo>
                    <a:close/>
                    <a:moveTo>
                      <a:pt x="1" y="24309"/>
                    </a:moveTo>
                    <a:lnTo>
                      <a:pt x="1" y="24309"/>
                    </a:lnTo>
                    <a:cubicBezTo>
                      <a:pt x="1" y="24305"/>
                      <a:pt x="5" y="24301"/>
                      <a:pt x="9" y="24301"/>
                    </a:cubicBezTo>
                    <a:cubicBezTo>
                      <a:pt x="13" y="24301"/>
                      <a:pt x="17" y="24305"/>
                      <a:pt x="17" y="24309"/>
                    </a:cubicBezTo>
                    <a:cubicBezTo>
                      <a:pt x="17" y="24314"/>
                      <a:pt x="13" y="24317"/>
                      <a:pt x="9" y="24317"/>
                    </a:cubicBezTo>
                    <a:cubicBezTo>
                      <a:pt x="5" y="24317"/>
                      <a:pt x="1" y="24314"/>
                      <a:pt x="1" y="24309"/>
                    </a:cubicBezTo>
                    <a:close/>
                    <a:moveTo>
                      <a:pt x="1" y="24277"/>
                    </a:moveTo>
                    <a:lnTo>
                      <a:pt x="1" y="24277"/>
                    </a:lnTo>
                    <a:cubicBezTo>
                      <a:pt x="1" y="24273"/>
                      <a:pt x="5" y="24269"/>
                      <a:pt x="9" y="24269"/>
                    </a:cubicBezTo>
                    <a:cubicBezTo>
                      <a:pt x="13" y="24269"/>
                      <a:pt x="17" y="24273"/>
                      <a:pt x="17" y="24277"/>
                    </a:cubicBezTo>
                    <a:cubicBezTo>
                      <a:pt x="17" y="24282"/>
                      <a:pt x="13" y="24285"/>
                      <a:pt x="9" y="24285"/>
                    </a:cubicBezTo>
                    <a:cubicBezTo>
                      <a:pt x="5" y="24285"/>
                      <a:pt x="1" y="24282"/>
                      <a:pt x="1" y="24277"/>
                    </a:cubicBezTo>
                    <a:close/>
                    <a:moveTo>
                      <a:pt x="1" y="24245"/>
                    </a:moveTo>
                    <a:lnTo>
                      <a:pt x="1" y="24245"/>
                    </a:lnTo>
                    <a:cubicBezTo>
                      <a:pt x="1" y="24241"/>
                      <a:pt x="5" y="24237"/>
                      <a:pt x="9" y="24237"/>
                    </a:cubicBezTo>
                    <a:cubicBezTo>
                      <a:pt x="13" y="24237"/>
                      <a:pt x="17" y="24241"/>
                      <a:pt x="17" y="24245"/>
                    </a:cubicBezTo>
                    <a:cubicBezTo>
                      <a:pt x="17" y="24250"/>
                      <a:pt x="13" y="24253"/>
                      <a:pt x="9" y="24253"/>
                    </a:cubicBezTo>
                    <a:cubicBezTo>
                      <a:pt x="5" y="24253"/>
                      <a:pt x="1" y="24250"/>
                      <a:pt x="1" y="24245"/>
                    </a:cubicBezTo>
                    <a:close/>
                    <a:moveTo>
                      <a:pt x="1" y="24213"/>
                    </a:moveTo>
                    <a:lnTo>
                      <a:pt x="1" y="24213"/>
                    </a:lnTo>
                    <a:cubicBezTo>
                      <a:pt x="1" y="24209"/>
                      <a:pt x="5" y="24205"/>
                      <a:pt x="9" y="24205"/>
                    </a:cubicBezTo>
                    <a:cubicBezTo>
                      <a:pt x="13" y="24205"/>
                      <a:pt x="17" y="24209"/>
                      <a:pt x="17" y="24213"/>
                    </a:cubicBezTo>
                    <a:cubicBezTo>
                      <a:pt x="17" y="24218"/>
                      <a:pt x="13" y="24221"/>
                      <a:pt x="9" y="24221"/>
                    </a:cubicBezTo>
                    <a:cubicBezTo>
                      <a:pt x="5" y="24221"/>
                      <a:pt x="1" y="24218"/>
                      <a:pt x="1" y="24213"/>
                    </a:cubicBezTo>
                    <a:close/>
                    <a:moveTo>
                      <a:pt x="1" y="24181"/>
                    </a:moveTo>
                    <a:lnTo>
                      <a:pt x="1" y="24181"/>
                    </a:lnTo>
                    <a:cubicBezTo>
                      <a:pt x="1" y="24177"/>
                      <a:pt x="5" y="24173"/>
                      <a:pt x="9" y="24173"/>
                    </a:cubicBezTo>
                    <a:cubicBezTo>
                      <a:pt x="13" y="24173"/>
                      <a:pt x="17" y="24177"/>
                      <a:pt x="17" y="24181"/>
                    </a:cubicBezTo>
                    <a:cubicBezTo>
                      <a:pt x="17" y="24186"/>
                      <a:pt x="13" y="24189"/>
                      <a:pt x="9" y="24189"/>
                    </a:cubicBezTo>
                    <a:cubicBezTo>
                      <a:pt x="5" y="24189"/>
                      <a:pt x="1" y="24186"/>
                      <a:pt x="1" y="24181"/>
                    </a:cubicBezTo>
                    <a:close/>
                    <a:moveTo>
                      <a:pt x="1" y="24149"/>
                    </a:moveTo>
                    <a:lnTo>
                      <a:pt x="1" y="24149"/>
                    </a:lnTo>
                    <a:cubicBezTo>
                      <a:pt x="1" y="24145"/>
                      <a:pt x="5" y="24141"/>
                      <a:pt x="9" y="24141"/>
                    </a:cubicBezTo>
                    <a:cubicBezTo>
                      <a:pt x="13" y="24141"/>
                      <a:pt x="17" y="24145"/>
                      <a:pt x="17" y="24149"/>
                    </a:cubicBezTo>
                    <a:cubicBezTo>
                      <a:pt x="17" y="24154"/>
                      <a:pt x="13" y="24157"/>
                      <a:pt x="9" y="24157"/>
                    </a:cubicBezTo>
                    <a:cubicBezTo>
                      <a:pt x="5" y="24157"/>
                      <a:pt x="1" y="24154"/>
                      <a:pt x="1" y="24149"/>
                    </a:cubicBezTo>
                    <a:close/>
                    <a:moveTo>
                      <a:pt x="1" y="24117"/>
                    </a:moveTo>
                    <a:lnTo>
                      <a:pt x="1" y="24117"/>
                    </a:lnTo>
                    <a:cubicBezTo>
                      <a:pt x="1" y="24113"/>
                      <a:pt x="5" y="24109"/>
                      <a:pt x="9" y="24109"/>
                    </a:cubicBezTo>
                    <a:cubicBezTo>
                      <a:pt x="13" y="24109"/>
                      <a:pt x="17" y="24113"/>
                      <a:pt x="17" y="24117"/>
                    </a:cubicBezTo>
                    <a:cubicBezTo>
                      <a:pt x="17" y="24122"/>
                      <a:pt x="13" y="24125"/>
                      <a:pt x="9" y="24125"/>
                    </a:cubicBezTo>
                    <a:cubicBezTo>
                      <a:pt x="5" y="24125"/>
                      <a:pt x="1" y="24122"/>
                      <a:pt x="1" y="24117"/>
                    </a:cubicBezTo>
                    <a:close/>
                    <a:moveTo>
                      <a:pt x="1" y="24085"/>
                    </a:moveTo>
                    <a:lnTo>
                      <a:pt x="1" y="24085"/>
                    </a:lnTo>
                    <a:cubicBezTo>
                      <a:pt x="1" y="24081"/>
                      <a:pt x="5" y="24077"/>
                      <a:pt x="9" y="24077"/>
                    </a:cubicBezTo>
                    <a:cubicBezTo>
                      <a:pt x="13" y="24077"/>
                      <a:pt x="17" y="24081"/>
                      <a:pt x="17" y="24085"/>
                    </a:cubicBezTo>
                    <a:cubicBezTo>
                      <a:pt x="17" y="24089"/>
                      <a:pt x="13" y="24093"/>
                      <a:pt x="9" y="24093"/>
                    </a:cubicBezTo>
                    <a:cubicBezTo>
                      <a:pt x="5" y="24093"/>
                      <a:pt x="1" y="24089"/>
                      <a:pt x="1" y="24085"/>
                    </a:cubicBezTo>
                    <a:close/>
                    <a:moveTo>
                      <a:pt x="1" y="24053"/>
                    </a:moveTo>
                    <a:lnTo>
                      <a:pt x="1" y="24053"/>
                    </a:lnTo>
                    <a:cubicBezTo>
                      <a:pt x="1" y="24049"/>
                      <a:pt x="5" y="24045"/>
                      <a:pt x="9" y="24045"/>
                    </a:cubicBezTo>
                    <a:cubicBezTo>
                      <a:pt x="13" y="24045"/>
                      <a:pt x="17" y="24049"/>
                      <a:pt x="17" y="24053"/>
                    </a:cubicBezTo>
                    <a:cubicBezTo>
                      <a:pt x="17" y="24057"/>
                      <a:pt x="13" y="24061"/>
                      <a:pt x="9" y="24061"/>
                    </a:cubicBezTo>
                    <a:cubicBezTo>
                      <a:pt x="5" y="24061"/>
                      <a:pt x="1" y="24057"/>
                      <a:pt x="1" y="24053"/>
                    </a:cubicBezTo>
                    <a:close/>
                    <a:moveTo>
                      <a:pt x="1" y="24021"/>
                    </a:moveTo>
                    <a:lnTo>
                      <a:pt x="1" y="24021"/>
                    </a:lnTo>
                    <a:cubicBezTo>
                      <a:pt x="1" y="24017"/>
                      <a:pt x="5" y="24013"/>
                      <a:pt x="9" y="24013"/>
                    </a:cubicBezTo>
                    <a:cubicBezTo>
                      <a:pt x="13" y="24013"/>
                      <a:pt x="17" y="24017"/>
                      <a:pt x="17" y="24021"/>
                    </a:cubicBezTo>
                    <a:cubicBezTo>
                      <a:pt x="17" y="24025"/>
                      <a:pt x="13" y="24029"/>
                      <a:pt x="9" y="24029"/>
                    </a:cubicBezTo>
                    <a:cubicBezTo>
                      <a:pt x="5" y="24029"/>
                      <a:pt x="1" y="24025"/>
                      <a:pt x="1" y="24021"/>
                    </a:cubicBezTo>
                    <a:close/>
                    <a:moveTo>
                      <a:pt x="1" y="23989"/>
                    </a:moveTo>
                    <a:lnTo>
                      <a:pt x="1" y="23989"/>
                    </a:lnTo>
                    <a:cubicBezTo>
                      <a:pt x="1" y="23985"/>
                      <a:pt x="5" y="23981"/>
                      <a:pt x="9" y="23981"/>
                    </a:cubicBezTo>
                    <a:cubicBezTo>
                      <a:pt x="13" y="23981"/>
                      <a:pt x="17" y="23985"/>
                      <a:pt x="17" y="23989"/>
                    </a:cubicBezTo>
                    <a:cubicBezTo>
                      <a:pt x="17" y="23993"/>
                      <a:pt x="13" y="23997"/>
                      <a:pt x="9" y="23997"/>
                    </a:cubicBezTo>
                    <a:cubicBezTo>
                      <a:pt x="5" y="23997"/>
                      <a:pt x="1" y="23993"/>
                      <a:pt x="1" y="23989"/>
                    </a:cubicBezTo>
                    <a:close/>
                    <a:moveTo>
                      <a:pt x="1" y="23957"/>
                    </a:moveTo>
                    <a:lnTo>
                      <a:pt x="1" y="23957"/>
                    </a:lnTo>
                    <a:cubicBezTo>
                      <a:pt x="1" y="23953"/>
                      <a:pt x="5" y="23949"/>
                      <a:pt x="9" y="23949"/>
                    </a:cubicBezTo>
                    <a:cubicBezTo>
                      <a:pt x="13" y="23949"/>
                      <a:pt x="17" y="23953"/>
                      <a:pt x="17" y="23957"/>
                    </a:cubicBezTo>
                    <a:cubicBezTo>
                      <a:pt x="17" y="23961"/>
                      <a:pt x="13" y="23965"/>
                      <a:pt x="9" y="23965"/>
                    </a:cubicBezTo>
                    <a:cubicBezTo>
                      <a:pt x="5" y="23965"/>
                      <a:pt x="1" y="23961"/>
                      <a:pt x="1" y="23957"/>
                    </a:cubicBezTo>
                    <a:close/>
                    <a:moveTo>
                      <a:pt x="1" y="23925"/>
                    </a:moveTo>
                    <a:lnTo>
                      <a:pt x="1" y="23925"/>
                    </a:lnTo>
                    <a:cubicBezTo>
                      <a:pt x="1" y="23921"/>
                      <a:pt x="5" y="23917"/>
                      <a:pt x="9" y="23917"/>
                    </a:cubicBezTo>
                    <a:cubicBezTo>
                      <a:pt x="13" y="23917"/>
                      <a:pt x="17" y="23921"/>
                      <a:pt x="17" y="23925"/>
                    </a:cubicBezTo>
                    <a:cubicBezTo>
                      <a:pt x="17" y="23929"/>
                      <a:pt x="13" y="23933"/>
                      <a:pt x="9" y="23933"/>
                    </a:cubicBezTo>
                    <a:cubicBezTo>
                      <a:pt x="5" y="23933"/>
                      <a:pt x="1" y="23929"/>
                      <a:pt x="1" y="23925"/>
                    </a:cubicBezTo>
                    <a:close/>
                    <a:moveTo>
                      <a:pt x="1" y="23893"/>
                    </a:moveTo>
                    <a:lnTo>
                      <a:pt x="1" y="23893"/>
                    </a:lnTo>
                    <a:cubicBezTo>
                      <a:pt x="1" y="23889"/>
                      <a:pt x="5" y="23885"/>
                      <a:pt x="9" y="23885"/>
                    </a:cubicBezTo>
                    <a:cubicBezTo>
                      <a:pt x="13" y="23885"/>
                      <a:pt x="17" y="23889"/>
                      <a:pt x="17" y="23893"/>
                    </a:cubicBezTo>
                    <a:cubicBezTo>
                      <a:pt x="17" y="23897"/>
                      <a:pt x="13" y="23901"/>
                      <a:pt x="9" y="23901"/>
                    </a:cubicBezTo>
                    <a:cubicBezTo>
                      <a:pt x="5" y="23901"/>
                      <a:pt x="1" y="23897"/>
                      <a:pt x="1" y="23893"/>
                    </a:cubicBezTo>
                    <a:close/>
                    <a:moveTo>
                      <a:pt x="1" y="23861"/>
                    </a:moveTo>
                    <a:lnTo>
                      <a:pt x="1" y="23861"/>
                    </a:lnTo>
                    <a:cubicBezTo>
                      <a:pt x="1" y="23857"/>
                      <a:pt x="5" y="23853"/>
                      <a:pt x="9" y="23853"/>
                    </a:cubicBezTo>
                    <a:cubicBezTo>
                      <a:pt x="13" y="23853"/>
                      <a:pt x="17" y="23857"/>
                      <a:pt x="17" y="23861"/>
                    </a:cubicBezTo>
                    <a:cubicBezTo>
                      <a:pt x="17" y="23865"/>
                      <a:pt x="13" y="23869"/>
                      <a:pt x="9" y="23869"/>
                    </a:cubicBezTo>
                    <a:cubicBezTo>
                      <a:pt x="5" y="23869"/>
                      <a:pt x="1" y="23865"/>
                      <a:pt x="1" y="23861"/>
                    </a:cubicBezTo>
                    <a:close/>
                    <a:moveTo>
                      <a:pt x="1" y="23829"/>
                    </a:moveTo>
                    <a:lnTo>
                      <a:pt x="1" y="23829"/>
                    </a:lnTo>
                    <a:cubicBezTo>
                      <a:pt x="1" y="23824"/>
                      <a:pt x="5" y="23821"/>
                      <a:pt x="9" y="23821"/>
                    </a:cubicBezTo>
                    <a:cubicBezTo>
                      <a:pt x="13" y="23821"/>
                      <a:pt x="17" y="23824"/>
                      <a:pt x="17" y="23829"/>
                    </a:cubicBezTo>
                    <a:cubicBezTo>
                      <a:pt x="17" y="23833"/>
                      <a:pt x="13" y="23837"/>
                      <a:pt x="9" y="23837"/>
                    </a:cubicBezTo>
                    <a:cubicBezTo>
                      <a:pt x="5" y="23837"/>
                      <a:pt x="1" y="23833"/>
                      <a:pt x="1" y="23829"/>
                    </a:cubicBezTo>
                    <a:close/>
                    <a:moveTo>
                      <a:pt x="1" y="23797"/>
                    </a:moveTo>
                    <a:lnTo>
                      <a:pt x="1" y="23797"/>
                    </a:lnTo>
                    <a:cubicBezTo>
                      <a:pt x="1" y="23792"/>
                      <a:pt x="5" y="23789"/>
                      <a:pt x="9" y="23789"/>
                    </a:cubicBezTo>
                    <a:cubicBezTo>
                      <a:pt x="13" y="23789"/>
                      <a:pt x="17" y="23792"/>
                      <a:pt x="17" y="23797"/>
                    </a:cubicBezTo>
                    <a:cubicBezTo>
                      <a:pt x="17" y="23801"/>
                      <a:pt x="13" y="23805"/>
                      <a:pt x="9" y="23805"/>
                    </a:cubicBezTo>
                    <a:cubicBezTo>
                      <a:pt x="5" y="23805"/>
                      <a:pt x="1" y="23801"/>
                      <a:pt x="1" y="23797"/>
                    </a:cubicBezTo>
                    <a:close/>
                    <a:moveTo>
                      <a:pt x="1" y="23765"/>
                    </a:moveTo>
                    <a:lnTo>
                      <a:pt x="1" y="23765"/>
                    </a:lnTo>
                    <a:cubicBezTo>
                      <a:pt x="1" y="23760"/>
                      <a:pt x="5" y="23757"/>
                      <a:pt x="9" y="23757"/>
                    </a:cubicBezTo>
                    <a:cubicBezTo>
                      <a:pt x="13" y="23757"/>
                      <a:pt x="17" y="23760"/>
                      <a:pt x="17" y="23765"/>
                    </a:cubicBezTo>
                    <a:cubicBezTo>
                      <a:pt x="17" y="23769"/>
                      <a:pt x="13" y="23773"/>
                      <a:pt x="9" y="23773"/>
                    </a:cubicBezTo>
                    <a:cubicBezTo>
                      <a:pt x="5" y="23773"/>
                      <a:pt x="1" y="23769"/>
                      <a:pt x="1" y="23765"/>
                    </a:cubicBezTo>
                    <a:close/>
                    <a:moveTo>
                      <a:pt x="1" y="23733"/>
                    </a:moveTo>
                    <a:lnTo>
                      <a:pt x="1" y="23733"/>
                    </a:lnTo>
                    <a:cubicBezTo>
                      <a:pt x="1" y="23728"/>
                      <a:pt x="5" y="23725"/>
                      <a:pt x="9" y="23725"/>
                    </a:cubicBezTo>
                    <a:cubicBezTo>
                      <a:pt x="13" y="23725"/>
                      <a:pt x="17" y="23728"/>
                      <a:pt x="17" y="23733"/>
                    </a:cubicBezTo>
                    <a:cubicBezTo>
                      <a:pt x="17" y="23737"/>
                      <a:pt x="13" y="23741"/>
                      <a:pt x="9" y="23741"/>
                    </a:cubicBezTo>
                    <a:cubicBezTo>
                      <a:pt x="5" y="23741"/>
                      <a:pt x="1" y="23737"/>
                      <a:pt x="1" y="23733"/>
                    </a:cubicBezTo>
                    <a:close/>
                    <a:moveTo>
                      <a:pt x="1" y="23701"/>
                    </a:moveTo>
                    <a:lnTo>
                      <a:pt x="1" y="23701"/>
                    </a:lnTo>
                    <a:cubicBezTo>
                      <a:pt x="1" y="23696"/>
                      <a:pt x="5" y="23693"/>
                      <a:pt x="9" y="23693"/>
                    </a:cubicBezTo>
                    <a:cubicBezTo>
                      <a:pt x="13" y="23693"/>
                      <a:pt x="17" y="23696"/>
                      <a:pt x="17" y="23701"/>
                    </a:cubicBezTo>
                    <a:cubicBezTo>
                      <a:pt x="17" y="23705"/>
                      <a:pt x="13"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1" y="23061"/>
                    </a:moveTo>
                    <a:lnTo>
                      <a:pt x="1" y="23060"/>
                    </a:lnTo>
                    <a:cubicBezTo>
                      <a:pt x="1" y="23056"/>
                      <a:pt x="5" y="23052"/>
                      <a:pt x="9" y="23052"/>
                    </a:cubicBezTo>
                    <a:cubicBezTo>
                      <a:pt x="14" y="23052"/>
                      <a:pt x="17" y="23056"/>
                      <a:pt x="17" y="23060"/>
                    </a:cubicBezTo>
                    <a:lnTo>
                      <a:pt x="17" y="23061"/>
                    </a:lnTo>
                    <a:cubicBezTo>
                      <a:pt x="17" y="23065"/>
                      <a:pt x="14" y="23069"/>
                      <a:pt x="9" y="23069"/>
                    </a:cubicBezTo>
                    <a:cubicBezTo>
                      <a:pt x="5" y="23069"/>
                      <a:pt x="1" y="23065"/>
                      <a:pt x="1" y="23061"/>
                    </a:cubicBezTo>
                    <a:close/>
                    <a:moveTo>
                      <a:pt x="1" y="23028"/>
                    </a:moveTo>
                    <a:lnTo>
                      <a:pt x="1" y="23028"/>
                    </a:lnTo>
                    <a:cubicBezTo>
                      <a:pt x="1" y="23024"/>
                      <a:pt x="5" y="23020"/>
                      <a:pt x="9" y="23020"/>
                    </a:cubicBezTo>
                    <a:cubicBezTo>
                      <a:pt x="14" y="23020"/>
                      <a:pt x="17" y="23024"/>
                      <a:pt x="17" y="23028"/>
                    </a:cubicBezTo>
                    <a:cubicBezTo>
                      <a:pt x="17" y="23033"/>
                      <a:pt x="14" y="23036"/>
                      <a:pt x="9" y="23036"/>
                    </a:cubicBezTo>
                    <a:cubicBezTo>
                      <a:pt x="5" y="23036"/>
                      <a:pt x="1" y="23033"/>
                      <a:pt x="1" y="23028"/>
                    </a:cubicBezTo>
                    <a:close/>
                    <a:moveTo>
                      <a:pt x="1" y="22996"/>
                    </a:moveTo>
                    <a:lnTo>
                      <a:pt x="1" y="22996"/>
                    </a:lnTo>
                    <a:cubicBezTo>
                      <a:pt x="1" y="22992"/>
                      <a:pt x="5" y="22988"/>
                      <a:pt x="9" y="22988"/>
                    </a:cubicBezTo>
                    <a:cubicBezTo>
                      <a:pt x="14" y="22988"/>
                      <a:pt x="17" y="22992"/>
                      <a:pt x="17" y="22996"/>
                    </a:cubicBezTo>
                    <a:cubicBezTo>
                      <a:pt x="17" y="23001"/>
                      <a:pt x="14" y="23004"/>
                      <a:pt x="9" y="23004"/>
                    </a:cubicBezTo>
                    <a:cubicBezTo>
                      <a:pt x="5" y="23004"/>
                      <a:pt x="1" y="23001"/>
                      <a:pt x="1" y="22996"/>
                    </a:cubicBezTo>
                    <a:close/>
                    <a:moveTo>
                      <a:pt x="1" y="22964"/>
                    </a:moveTo>
                    <a:lnTo>
                      <a:pt x="1" y="22964"/>
                    </a:lnTo>
                    <a:cubicBezTo>
                      <a:pt x="1" y="22960"/>
                      <a:pt x="5" y="22956"/>
                      <a:pt x="9" y="22956"/>
                    </a:cubicBezTo>
                    <a:cubicBezTo>
                      <a:pt x="14" y="22956"/>
                      <a:pt x="17" y="22960"/>
                      <a:pt x="17" y="22964"/>
                    </a:cubicBezTo>
                    <a:cubicBezTo>
                      <a:pt x="17" y="22969"/>
                      <a:pt x="14" y="22972"/>
                      <a:pt x="9" y="22972"/>
                    </a:cubicBezTo>
                    <a:cubicBezTo>
                      <a:pt x="5" y="22972"/>
                      <a:pt x="1" y="22969"/>
                      <a:pt x="1" y="22964"/>
                    </a:cubicBezTo>
                    <a:close/>
                    <a:moveTo>
                      <a:pt x="1" y="22932"/>
                    </a:moveTo>
                    <a:lnTo>
                      <a:pt x="1" y="22932"/>
                    </a:lnTo>
                    <a:cubicBezTo>
                      <a:pt x="1" y="22928"/>
                      <a:pt x="5" y="22924"/>
                      <a:pt x="9" y="22924"/>
                    </a:cubicBezTo>
                    <a:cubicBezTo>
                      <a:pt x="14" y="22924"/>
                      <a:pt x="17" y="22928"/>
                      <a:pt x="17" y="22932"/>
                    </a:cubicBezTo>
                    <a:cubicBezTo>
                      <a:pt x="17" y="22937"/>
                      <a:pt x="14" y="22940"/>
                      <a:pt x="9" y="22940"/>
                    </a:cubicBezTo>
                    <a:cubicBezTo>
                      <a:pt x="5" y="22940"/>
                      <a:pt x="1" y="22937"/>
                      <a:pt x="1" y="22932"/>
                    </a:cubicBezTo>
                    <a:close/>
                    <a:moveTo>
                      <a:pt x="1" y="22900"/>
                    </a:moveTo>
                    <a:lnTo>
                      <a:pt x="1" y="22900"/>
                    </a:lnTo>
                    <a:cubicBezTo>
                      <a:pt x="1" y="22896"/>
                      <a:pt x="5" y="22892"/>
                      <a:pt x="9" y="22892"/>
                    </a:cubicBezTo>
                    <a:cubicBezTo>
                      <a:pt x="14" y="22892"/>
                      <a:pt x="17" y="22896"/>
                      <a:pt x="17" y="22900"/>
                    </a:cubicBezTo>
                    <a:cubicBezTo>
                      <a:pt x="17" y="22905"/>
                      <a:pt x="14" y="22908"/>
                      <a:pt x="9" y="22908"/>
                    </a:cubicBezTo>
                    <a:cubicBezTo>
                      <a:pt x="5" y="22908"/>
                      <a:pt x="1" y="22905"/>
                      <a:pt x="1" y="22900"/>
                    </a:cubicBezTo>
                    <a:close/>
                    <a:moveTo>
                      <a:pt x="1" y="22868"/>
                    </a:moveTo>
                    <a:lnTo>
                      <a:pt x="1" y="22868"/>
                    </a:lnTo>
                    <a:cubicBezTo>
                      <a:pt x="1" y="22864"/>
                      <a:pt x="5" y="22860"/>
                      <a:pt x="9" y="22860"/>
                    </a:cubicBezTo>
                    <a:cubicBezTo>
                      <a:pt x="14" y="22860"/>
                      <a:pt x="17" y="22864"/>
                      <a:pt x="17" y="22868"/>
                    </a:cubicBezTo>
                    <a:cubicBezTo>
                      <a:pt x="17" y="22873"/>
                      <a:pt x="14" y="22876"/>
                      <a:pt x="9" y="22876"/>
                    </a:cubicBezTo>
                    <a:cubicBezTo>
                      <a:pt x="5" y="22876"/>
                      <a:pt x="1" y="22873"/>
                      <a:pt x="1" y="22868"/>
                    </a:cubicBezTo>
                    <a:close/>
                    <a:moveTo>
                      <a:pt x="1" y="22836"/>
                    </a:moveTo>
                    <a:lnTo>
                      <a:pt x="1" y="22836"/>
                    </a:lnTo>
                    <a:cubicBezTo>
                      <a:pt x="1" y="22832"/>
                      <a:pt x="5" y="22828"/>
                      <a:pt x="9" y="22828"/>
                    </a:cubicBezTo>
                    <a:cubicBezTo>
                      <a:pt x="14" y="22828"/>
                      <a:pt x="17" y="22832"/>
                      <a:pt x="17" y="22836"/>
                    </a:cubicBezTo>
                    <a:cubicBezTo>
                      <a:pt x="17" y="22841"/>
                      <a:pt x="14" y="22844"/>
                      <a:pt x="9" y="22844"/>
                    </a:cubicBezTo>
                    <a:cubicBezTo>
                      <a:pt x="5" y="22844"/>
                      <a:pt x="1" y="22841"/>
                      <a:pt x="1" y="22836"/>
                    </a:cubicBezTo>
                    <a:close/>
                    <a:moveTo>
                      <a:pt x="1" y="22804"/>
                    </a:moveTo>
                    <a:lnTo>
                      <a:pt x="1" y="22804"/>
                    </a:lnTo>
                    <a:cubicBezTo>
                      <a:pt x="1" y="22800"/>
                      <a:pt x="5" y="22796"/>
                      <a:pt x="9" y="22796"/>
                    </a:cubicBezTo>
                    <a:cubicBezTo>
                      <a:pt x="14" y="22796"/>
                      <a:pt x="17" y="22800"/>
                      <a:pt x="17" y="22804"/>
                    </a:cubicBezTo>
                    <a:cubicBezTo>
                      <a:pt x="17" y="22809"/>
                      <a:pt x="14" y="22812"/>
                      <a:pt x="9" y="22812"/>
                    </a:cubicBezTo>
                    <a:cubicBezTo>
                      <a:pt x="5" y="22812"/>
                      <a:pt x="1" y="22809"/>
                      <a:pt x="1" y="22804"/>
                    </a:cubicBezTo>
                    <a:close/>
                    <a:moveTo>
                      <a:pt x="1" y="22772"/>
                    </a:moveTo>
                    <a:lnTo>
                      <a:pt x="1" y="22772"/>
                    </a:lnTo>
                    <a:cubicBezTo>
                      <a:pt x="1" y="22768"/>
                      <a:pt x="5" y="22764"/>
                      <a:pt x="9" y="22764"/>
                    </a:cubicBezTo>
                    <a:cubicBezTo>
                      <a:pt x="14" y="22764"/>
                      <a:pt x="17" y="22768"/>
                      <a:pt x="17" y="22772"/>
                    </a:cubicBezTo>
                    <a:cubicBezTo>
                      <a:pt x="17" y="22777"/>
                      <a:pt x="14" y="22780"/>
                      <a:pt x="9" y="22780"/>
                    </a:cubicBezTo>
                    <a:cubicBezTo>
                      <a:pt x="5" y="22780"/>
                      <a:pt x="1" y="22777"/>
                      <a:pt x="1" y="22772"/>
                    </a:cubicBezTo>
                    <a:close/>
                    <a:moveTo>
                      <a:pt x="1" y="22740"/>
                    </a:moveTo>
                    <a:lnTo>
                      <a:pt x="1" y="22740"/>
                    </a:lnTo>
                    <a:cubicBezTo>
                      <a:pt x="1" y="22736"/>
                      <a:pt x="5" y="22732"/>
                      <a:pt x="9" y="22732"/>
                    </a:cubicBezTo>
                    <a:cubicBezTo>
                      <a:pt x="14" y="22732"/>
                      <a:pt x="17" y="22736"/>
                      <a:pt x="17" y="22740"/>
                    </a:cubicBezTo>
                    <a:cubicBezTo>
                      <a:pt x="17" y="22745"/>
                      <a:pt x="14" y="22748"/>
                      <a:pt x="9" y="22748"/>
                    </a:cubicBezTo>
                    <a:cubicBezTo>
                      <a:pt x="5" y="22748"/>
                      <a:pt x="1" y="22745"/>
                      <a:pt x="1" y="22740"/>
                    </a:cubicBezTo>
                    <a:close/>
                    <a:moveTo>
                      <a:pt x="1" y="22708"/>
                    </a:moveTo>
                    <a:lnTo>
                      <a:pt x="1" y="22708"/>
                    </a:lnTo>
                    <a:cubicBezTo>
                      <a:pt x="1" y="22704"/>
                      <a:pt x="5" y="22700"/>
                      <a:pt x="9" y="22700"/>
                    </a:cubicBezTo>
                    <a:cubicBezTo>
                      <a:pt x="14" y="22700"/>
                      <a:pt x="17" y="22704"/>
                      <a:pt x="17" y="22708"/>
                    </a:cubicBezTo>
                    <a:cubicBezTo>
                      <a:pt x="17" y="22713"/>
                      <a:pt x="14" y="22716"/>
                      <a:pt x="9" y="22716"/>
                    </a:cubicBezTo>
                    <a:cubicBezTo>
                      <a:pt x="5" y="22716"/>
                      <a:pt x="1" y="22713"/>
                      <a:pt x="1" y="22708"/>
                    </a:cubicBezTo>
                    <a:close/>
                    <a:moveTo>
                      <a:pt x="1" y="22676"/>
                    </a:moveTo>
                    <a:lnTo>
                      <a:pt x="1" y="22676"/>
                    </a:lnTo>
                    <a:cubicBezTo>
                      <a:pt x="1" y="22672"/>
                      <a:pt x="5" y="22668"/>
                      <a:pt x="9" y="22668"/>
                    </a:cubicBezTo>
                    <a:cubicBezTo>
                      <a:pt x="14" y="22668"/>
                      <a:pt x="17" y="22672"/>
                      <a:pt x="17" y="22676"/>
                    </a:cubicBezTo>
                    <a:cubicBezTo>
                      <a:pt x="17" y="22681"/>
                      <a:pt x="14" y="22684"/>
                      <a:pt x="9" y="22684"/>
                    </a:cubicBezTo>
                    <a:cubicBezTo>
                      <a:pt x="5" y="22684"/>
                      <a:pt x="1" y="22681"/>
                      <a:pt x="1" y="22676"/>
                    </a:cubicBezTo>
                    <a:close/>
                    <a:moveTo>
                      <a:pt x="1" y="22644"/>
                    </a:moveTo>
                    <a:lnTo>
                      <a:pt x="1" y="22644"/>
                    </a:lnTo>
                    <a:cubicBezTo>
                      <a:pt x="1" y="22640"/>
                      <a:pt x="5" y="22636"/>
                      <a:pt x="9" y="22636"/>
                    </a:cubicBezTo>
                    <a:cubicBezTo>
                      <a:pt x="14" y="22636"/>
                      <a:pt x="17" y="22640"/>
                      <a:pt x="17" y="22644"/>
                    </a:cubicBezTo>
                    <a:cubicBezTo>
                      <a:pt x="17" y="22649"/>
                      <a:pt x="14" y="22652"/>
                      <a:pt x="9" y="22652"/>
                    </a:cubicBezTo>
                    <a:cubicBezTo>
                      <a:pt x="5" y="22652"/>
                      <a:pt x="1" y="22649"/>
                      <a:pt x="1" y="22644"/>
                    </a:cubicBezTo>
                    <a:close/>
                    <a:moveTo>
                      <a:pt x="1" y="22612"/>
                    </a:moveTo>
                    <a:lnTo>
                      <a:pt x="1" y="22612"/>
                    </a:lnTo>
                    <a:cubicBezTo>
                      <a:pt x="1" y="22608"/>
                      <a:pt x="5" y="22604"/>
                      <a:pt x="9" y="22604"/>
                    </a:cubicBezTo>
                    <a:cubicBezTo>
                      <a:pt x="14" y="22604"/>
                      <a:pt x="17" y="22608"/>
                      <a:pt x="17" y="22612"/>
                    </a:cubicBezTo>
                    <a:cubicBezTo>
                      <a:pt x="17" y="22617"/>
                      <a:pt x="14" y="22620"/>
                      <a:pt x="9" y="22620"/>
                    </a:cubicBezTo>
                    <a:cubicBezTo>
                      <a:pt x="5" y="22620"/>
                      <a:pt x="1" y="22617"/>
                      <a:pt x="1" y="22612"/>
                    </a:cubicBezTo>
                    <a:close/>
                    <a:moveTo>
                      <a:pt x="1" y="22580"/>
                    </a:moveTo>
                    <a:lnTo>
                      <a:pt x="1" y="22580"/>
                    </a:lnTo>
                    <a:cubicBezTo>
                      <a:pt x="1" y="22576"/>
                      <a:pt x="5" y="22572"/>
                      <a:pt x="9" y="22572"/>
                    </a:cubicBezTo>
                    <a:cubicBezTo>
                      <a:pt x="14" y="22572"/>
                      <a:pt x="17" y="22576"/>
                      <a:pt x="17" y="22580"/>
                    </a:cubicBezTo>
                    <a:cubicBezTo>
                      <a:pt x="17" y="22585"/>
                      <a:pt x="14" y="22588"/>
                      <a:pt x="9" y="22588"/>
                    </a:cubicBezTo>
                    <a:cubicBezTo>
                      <a:pt x="5" y="22588"/>
                      <a:pt x="1" y="22585"/>
                      <a:pt x="1" y="22580"/>
                    </a:cubicBezTo>
                    <a:close/>
                    <a:moveTo>
                      <a:pt x="1" y="22548"/>
                    </a:moveTo>
                    <a:lnTo>
                      <a:pt x="1" y="22548"/>
                    </a:lnTo>
                    <a:cubicBezTo>
                      <a:pt x="1" y="22544"/>
                      <a:pt x="5" y="22540"/>
                      <a:pt x="9" y="22540"/>
                    </a:cubicBezTo>
                    <a:cubicBezTo>
                      <a:pt x="14" y="22540"/>
                      <a:pt x="17" y="22544"/>
                      <a:pt x="17" y="22548"/>
                    </a:cubicBezTo>
                    <a:cubicBezTo>
                      <a:pt x="17" y="22553"/>
                      <a:pt x="14" y="22556"/>
                      <a:pt x="9" y="22556"/>
                    </a:cubicBezTo>
                    <a:cubicBezTo>
                      <a:pt x="5" y="22556"/>
                      <a:pt x="1" y="22553"/>
                      <a:pt x="1" y="22548"/>
                    </a:cubicBezTo>
                    <a:close/>
                    <a:moveTo>
                      <a:pt x="1" y="22516"/>
                    </a:moveTo>
                    <a:lnTo>
                      <a:pt x="1" y="22516"/>
                    </a:lnTo>
                    <a:cubicBezTo>
                      <a:pt x="1" y="22512"/>
                      <a:pt x="5" y="22508"/>
                      <a:pt x="9" y="22508"/>
                    </a:cubicBezTo>
                    <a:cubicBezTo>
                      <a:pt x="14" y="22508"/>
                      <a:pt x="17" y="22512"/>
                      <a:pt x="17" y="22516"/>
                    </a:cubicBezTo>
                    <a:cubicBezTo>
                      <a:pt x="17" y="22521"/>
                      <a:pt x="14" y="22524"/>
                      <a:pt x="9" y="22524"/>
                    </a:cubicBezTo>
                    <a:cubicBezTo>
                      <a:pt x="5" y="22524"/>
                      <a:pt x="1" y="22521"/>
                      <a:pt x="1" y="22516"/>
                    </a:cubicBezTo>
                    <a:close/>
                    <a:moveTo>
                      <a:pt x="1" y="22484"/>
                    </a:moveTo>
                    <a:lnTo>
                      <a:pt x="1" y="22484"/>
                    </a:lnTo>
                    <a:cubicBezTo>
                      <a:pt x="1" y="22480"/>
                      <a:pt x="5" y="22476"/>
                      <a:pt x="9" y="22476"/>
                    </a:cubicBezTo>
                    <a:cubicBezTo>
                      <a:pt x="14" y="22476"/>
                      <a:pt x="17" y="22480"/>
                      <a:pt x="17" y="22484"/>
                    </a:cubicBezTo>
                    <a:cubicBezTo>
                      <a:pt x="17" y="22489"/>
                      <a:pt x="14" y="22492"/>
                      <a:pt x="9" y="22492"/>
                    </a:cubicBezTo>
                    <a:cubicBezTo>
                      <a:pt x="5" y="22492"/>
                      <a:pt x="1" y="22489"/>
                      <a:pt x="1" y="22484"/>
                    </a:cubicBezTo>
                    <a:close/>
                    <a:moveTo>
                      <a:pt x="1" y="22452"/>
                    </a:moveTo>
                    <a:lnTo>
                      <a:pt x="1" y="22452"/>
                    </a:lnTo>
                    <a:cubicBezTo>
                      <a:pt x="1" y="22448"/>
                      <a:pt x="5" y="22444"/>
                      <a:pt x="9" y="22444"/>
                    </a:cubicBezTo>
                    <a:cubicBezTo>
                      <a:pt x="14" y="22444"/>
                      <a:pt x="17" y="22448"/>
                      <a:pt x="17" y="22452"/>
                    </a:cubicBezTo>
                    <a:cubicBezTo>
                      <a:pt x="17" y="22457"/>
                      <a:pt x="14" y="22460"/>
                      <a:pt x="9" y="22460"/>
                    </a:cubicBezTo>
                    <a:cubicBezTo>
                      <a:pt x="5" y="22460"/>
                      <a:pt x="1" y="22457"/>
                      <a:pt x="1" y="22452"/>
                    </a:cubicBezTo>
                    <a:close/>
                    <a:moveTo>
                      <a:pt x="1" y="22420"/>
                    </a:moveTo>
                    <a:lnTo>
                      <a:pt x="1" y="22420"/>
                    </a:lnTo>
                    <a:cubicBezTo>
                      <a:pt x="1" y="22416"/>
                      <a:pt x="5" y="22412"/>
                      <a:pt x="9" y="22412"/>
                    </a:cubicBezTo>
                    <a:cubicBezTo>
                      <a:pt x="14" y="22412"/>
                      <a:pt x="17" y="22416"/>
                      <a:pt x="17" y="22420"/>
                    </a:cubicBezTo>
                    <a:cubicBezTo>
                      <a:pt x="17" y="22425"/>
                      <a:pt x="14" y="22428"/>
                      <a:pt x="9" y="22428"/>
                    </a:cubicBezTo>
                    <a:cubicBezTo>
                      <a:pt x="5" y="22428"/>
                      <a:pt x="1" y="22425"/>
                      <a:pt x="1" y="22420"/>
                    </a:cubicBezTo>
                    <a:close/>
                    <a:moveTo>
                      <a:pt x="1" y="22388"/>
                    </a:moveTo>
                    <a:lnTo>
                      <a:pt x="1" y="22388"/>
                    </a:lnTo>
                    <a:cubicBezTo>
                      <a:pt x="1" y="22384"/>
                      <a:pt x="5" y="22380"/>
                      <a:pt x="9" y="22380"/>
                    </a:cubicBezTo>
                    <a:cubicBezTo>
                      <a:pt x="14" y="22380"/>
                      <a:pt x="17" y="22384"/>
                      <a:pt x="17" y="22388"/>
                    </a:cubicBezTo>
                    <a:cubicBezTo>
                      <a:pt x="17" y="22393"/>
                      <a:pt x="14" y="22396"/>
                      <a:pt x="9" y="22396"/>
                    </a:cubicBezTo>
                    <a:cubicBezTo>
                      <a:pt x="5" y="22396"/>
                      <a:pt x="1" y="22393"/>
                      <a:pt x="1" y="22388"/>
                    </a:cubicBezTo>
                    <a:close/>
                    <a:moveTo>
                      <a:pt x="1" y="22356"/>
                    </a:moveTo>
                    <a:lnTo>
                      <a:pt x="1" y="22356"/>
                    </a:lnTo>
                    <a:cubicBezTo>
                      <a:pt x="1" y="22352"/>
                      <a:pt x="5" y="22348"/>
                      <a:pt x="9" y="22348"/>
                    </a:cubicBezTo>
                    <a:cubicBezTo>
                      <a:pt x="14" y="22348"/>
                      <a:pt x="17" y="22352"/>
                      <a:pt x="17" y="22356"/>
                    </a:cubicBezTo>
                    <a:cubicBezTo>
                      <a:pt x="17" y="22361"/>
                      <a:pt x="14" y="22364"/>
                      <a:pt x="9" y="22364"/>
                    </a:cubicBezTo>
                    <a:cubicBezTo>
                      <a:pt x="5" y="22364"/>
                      <a:pt x="1" y="22361"/>
                      <a:pt x="1" y="22356"/>
                    </a:cubicBezTo>
                    <a:close/>
                    <a:moveTo>
                      <a:pt x="1" y="22324"/>
                    </a:moveTo>
                    <a:lnTo>
                      <a:pt x="1" y="22324"/>
                    </a:lnTo>
                    <a:cubicBezTo>
                      <a:pt x="1" y="22320"/>
                      <a:pt x="5" y="22316"/>
                      <a:pt x="9" y="22316"/>
                    </a:cubicBezTo>
                    <a:cubicBezTo>
                      <a:pt x="14" y="22316"/>
                      <a:pt x="17" y="22320"/>
                      <a:pt x="17" y="22324"/>
                    </a:cubicBezTo>
                    <a:cubicBezTo>
                      <a:pt x="17" y="22329"/>
                      <a:pt x="14" y="22332"/>
                      <a:pt x="9" y="22332"/>
                    </a:cubicBezTo>
                    <a:cubicBezTo>
                      <a:pt x="5" y="22332"/>
                      <a:pt x="1" y="22329"/>
                      <a:pt x="1" y="22324"/>
                    </a:cubicBezTo>
                    <a:close/>
                    <a:moveTo>
                      <a:pt x="1" y="22292"/>
                    </a:moveTo>
                    <a:lnTo>
                      <a:pt x="1" y="22292"/>
                    </a:lnTo>
                    <a:cubicBezTo>
                      <a:pt x="1" y="22288"/>
                      <a:pt x="5" y="22284"/>
                      <a:pt x="9" y="22284"/>
                    </a:cubicBezTo>
                    <a:cubicBezTo>
                      <a:pt x="14" y="22284"/>
                      <a:pt x="17" y="22288"/>
                      <a:pt x="17" y="22292"/>
                    </a:cubicBezTo>
                    <a:cubicBezTo>
                      <a:pt x="17" y="22297"/>
                      <a:pt x="14" y="22300"/>
                      <a:pt x="9" y="22300"/>
                    </a:cubicBezTo>
                    <a:cubicBezTo>
                      <a:pt x="5" y="22300"/>
                      <a:pt x="1" y="22297"/>
                      <a:pt x="1" y="22292"/>
                    </a:cubicBezTo>
                    <a:close/>
                    <a:moveTo>
                      <a:pt x="1" y="22260"/>
                    </a:moveTo>
                    <a:lnTo>
                      <a:pt x="1" y="22260"/>
                    </a:lnTo>
                    <a:cubicBezTo>
                      <a:pt x="1" y="22256"/>
                      <a:pt x="5" y="22252"/>
                      <a:pt x="9" y="22252"/>
                    </a:cubicBezTo>
                    <a:cubicBezTo>
                      <a:pt x="14" y="22252"/>
                      <a:pt x="17" y="22256"/>
                      <a:pt x="17" y="22260"/>
                    </a:cubicBezTo>
                    <a:cubicBezTo>
                      <a:pt x="17" y="22264"/>
                      <a:pt x="14" y="22268"/>
                      <a:pt x="9" y="22268"/>
                    </a:cubicBezTo>
                    <a:cubicBezTo>
                      <a:pt x="5" y="22268"/>
                      <a:pt x="1" y="22264"/>
                      <a:pt x="1" y="22260"/>
                    </a:cubicBezTo>
                    <a:close/>
                    <a:moveTo>
                      <a:pt x="1" y="22228"/>
                    </a:moveTo>
                    <a:lnTo>
                      <a:pt x="1" y="22228"/>
                    </a:lnTo>
                    <a:cubicBezTo>
                      <a:pt x="1" y="22224"/>
                      <a:pt x="5" y="22220"/>
                      <a:pt x="9" y="22220"/>
                    </a:cubicBezTo>
                    <a:cubicBezTo>
                      <a:pt x="14" y="22220"/>
                      <a:pt x="17" y="22224"/>
                      <a:pt x="17" y="22228"/>
                    </a:cubicBezTo>
                    <a:cubicBezTo>
                      <a:pt x="17" y="22232"/>
                      <a:pt x="14" y="22236"/>
                      <a:pt x="9" y="22236"/>
                    </a:cubicBezTo>
                    <a:cubicBezTo>
                      <a:pt x="5" y="22236"/>
                      <a:pt x="1" y="22232"/>
                      <a:pt x="1" y="22228"/>
                    </a:cubicBezTo>
                    <a:close/>
                    <a:moveTo>
                      <a:pt x="1" y="22196"/>
                    </a:moveTo>
                    <a:lnTo>
                      <a:pt x="1" y="22196"/>
                    </a:lnTo>
                    <a:cubicBezTo>
                      <a:pt x="1" y="22192"/>
                      <a:pt x="5" y="22188"/>
                      <a:pt x="9" y="22188"/>
                    </a:cubicBezTo>
                    <a:cubicBezTo>
                      <a:pt x="14" y="22188"/>
                      <a:pt x="17" y="22192"/>
                      <a:pt x="17" y="22196"/>
                    </a:cubicBezTo>
                    <a:cubicBezTo>
                      <a:pt x="17" y="22200"/>
                      <a:pt x="14" y="22204"/>
                      <a:pt x="9" y="22204"/>
                    </a:cubicBezTo>
                    <a:cubicBezTo>
                      <a:pt x="5" y="22204"/>
                      <a:pt x="1" y="22200"/>
                      <a:pt x="1" y="22196"/>
                    </a:cubicBezTo>
                    <a:close/>
                    <a:moveTo>
                      <a:pt x="1" y="22164"/>
                    </a:moveTo>
                    <a:lnTo>
                      <a:pt x="1" y="22164"/>
                    </a:lnTo>
                    <a:cubicBezTo>
                      <a:pt x="1" y="22160"/>
                      <a:pt x="5" y="22156"/>
                      <a:pt x="9" y="22156"/>
                    </a:cubicBezTo>
                    <a:cubicBezTo>
                      <a:pt x="14" y="22156"/>
                      <a:pt x="17" y="22160"/>
                      <a:pt x="17" y="22164"/>
                    </a:cubicBezTo>
                    <a:cubicBezTo>
                      <a:pt x="17" y="22168"/>
                      <a:pt x="14" y="22172"/>
                      <a:pt x="9" y="22172"/>
                    </a:cubicBezTo>
                    <a:cubicBezTo>
                      <a:pt x="5" y="22172"/>
                      <a:pt x="1" y="22168"/>
                      <a:pt x="1" y="22164"/>
                    </a:cubicBezTo>
                    <a:close/>
                    <a:moveTo>
                      <a:pt x="1" y="22132"/>
                    </a:moveTo>
                    <a:lnTo>
                      <a:pt x="1" y="22132"/>
                    </a:lnTo>
                    <a:cubicBezTo>
                      <a:pt x="1" y="22128"/>
                      <a:pt x="5" y="22124"/>
                      <a:pt x="9" y="22124"/>
                    </a:cubicBezTo>
                    <a:cubicBezTo>
                      <a:pt x="14" y="22124"/>
                      <a:pt x="17" y="22128"/>
                      <a:pt x="17" y="22132"/>
                    </a:cubicBezTo>
                    <a:cubicBezTo>
                      <a:pt x="17" y="22136"/>
                      <a:pt x="14" y="22140"/>
                      <a:pt x="9" y="22140"/>
                    </a:cubicBezTo>
                    <a:cubicBezTo>
                      <a:pt x="5" y="22140"/>
                      <a:pt x="1" y="22136"/>
                      <a:pt x="1" y="22132"/>
                    </a:cubicBezTo>
                    <a:close/>
                    <a:moveTo>
                      <a:pt x="1" y="22100"/>
                    </a:moveTo>
                    <a:lnTo>
                      <a:pt x="1" y="22100"/>
                    </a:lnTo>
                    <a:cubicBezTo>
                      <a:pt x="1" y="22096"/>
                      <a:pt x="5" y="22092"/>
                      <a:pt x="9" y="22092"/>
                    </a:cubicBezTo>
                    <a:cubicBezTo>
                      <a:pt x="14" y="22092"/>
                      <a:pt x="17" y="22096"/>
                      <a:pt x="17" y="22100"/>
                    </a:cubicBezTo>
                    <a:cubicBezTo>
                      <a:pt x="17" y="22104"/>
                      <a:pt x="14" y="22108"/>
                      <a:pt x="9" y="22108"/>
                    </a:cubicBezTo>
                    <a:cubicBezTo>
                      <a:pt x="5" y="22108"/>
                      <a:pt x="1" y="22104"/>
                      <a:pt x="1" y="22100"/>
                    </a:cubicBezTo>
                    <a:close/>
                    <a:moveTo>
                      <a:pt x="1" y="22068"/>
                    </a:moveTo>
                    <a:lnTo>
                      <a:pt x="1" y="22068"/>
                    </a:lnTo>
                    <a:cubicBezTo>
                      <a:pt x="1" y="22064"/>
                      <a:pt x="5" y="22060"/>
                      <a:pt x="9" y="22060"/>
                    </a:cubicBezTo>
                    <a:cubicBezTo>
                      <a:pt x="14" y="22060"/>
                      <a:pt x="17" y="22064"/>
                      <a:pt x="17" y="22068"/>
                    </a:cubicBezTo>
                    <a:cubicBezTo>
                      <a:pt x="17" y="22072"/>
                      <a:pt x="14" y="22076"/>
                      <a:pt x="9" y="22076"/>
                    </a:cubicBezTo>
                    <a:cubicBezTo>
                      <a:pt x="5" y="22076"/>
                      <a:pt x="1" y="22072"/>
                      <a:pt x="1" y="22068"/>
                    </a:cubicBezTo>
                    <a:close/>
                    <a:moveTo>
                      <a:pt x="1" y="22036"/>
                    </a:moveTo>
                    <a:lnTo>
                      <a:pt x="1" y="22036"/>
                    </a:lnTo>
                    <a:cubicBezTo>
                      <a:pt x="1" y="22032"/>
                      <a:pt x="5" y="22028"/>
                      <a:pt x="9" y="22028"/>
                    </a:cubicBezTo>
                    <a:cubicBezTo>
                      <a:pt x="14" y="22028"/>
                      <a:pt x="17" y="22032"/>
                      <a:pt x="17" y="22036"/>
                    </a:cubicBezTo>
                    <a:cubicBezTo>
                      <a:pt x="17" y="22040"/>
                      <a:pt x="14" y="22044"/>
                      <a:pt x="9" y="22044"/>
                    </a:cubicBezTo>
                    <a:cubicBezTo>
                      <a:pt x="5" y="22044"/>
                      <a:pt x="1" y="22040"/>
                      <a:pt x="1" y="22036"/>
                    </a:cubicBezTo>
                    <a:close/>
                    <a:moveTo>
                      <a:pt x="1" y="22004"/>
                    </a:moveTo>
                    <a:lnTo>
                      <a:pt x="1" y="22004"/>
                    </a:lnTo>
                    <a:cubicBezTo>
                      <a:pt x="1" y="21999"/>
                      <a:pt x="5" y="21996"/>
                      <a:pt x="9" y="21996"/>
                    </a:cubicBezTo>
                    <a:cubicBezTo>
                      <a:pt x="14" y="21996"/>
                      <a:pt x="17" y="21999"/>
                      <a:pt x="17" y="22004"/>
                    </a:cubicBezTo>
                    <a:cubicBezTo>
                      <a:pt x="17" y="22008"/>
                      <a:pt x="14" y="22012"/>
                      <a:pt x="9" y="22012"/>
                    </a:cubicBezTo>
                    <a:cubicBezTo>
                      <a:pt x="5" y="22012"/>
                      <a:pt x="1" y="22008"/>
                      <a:pt x="1" y="22004"/>
                    </a:cubicBezTo>
                    <a:close/>
                    <a:moveTo>
                      <a:pt x="1" y="21972"/>
                    </a:moveTo>
                    <a:lnTo>
                      <a:pt x="1" y="21972"/>
                    </a:lnTo>
                    <a:cubicBezTo>
                      <a:pt x="1" y="21967"/>
                      <a:pt x="5" y="21964"/>
                      <a:pt x="9" y="21964"/>
                    </a:cubicBezTo>
                    <a:cubicBezTo>
                      <a:pt x="14" y="21964"/>
                      <a:pt x="17" y="21967"/>
                      <a:pt x="17" y="21972"/>
                    </a:cubicBezTo>
                    <a:cubicBezTo>
                      <a:pt x="17" y="21976"/>
                      <a:pt x="14" y="21980"/>
                      <a:pt x="9" y="21980"/>
                    </a:cubicBezTo>
                    <a:cubicBezTo>
                      <a:pt x="5" y="21980"/>
                      <a:pt x="1" y="21976"/>
                      <a:pt x="1" y="21972"/>
                    </a:cubicBezTo>
                    <a:close/>
                    <a:moveTo>
                      <a:pt x="1" y="21940"/>
                    </a:moveTo>
                    <a:lnTo>
                      <a:pt x="1" y="21940"/>
                    </a:lnTo>
                    <a:cubicBezTo>
                      <a:pt x="1" y="21935"/>
                      <a:pt x="5" y="21932"/>
                      <a:pt x="9" y="21932"/>
                    </a:cubicBezTo>
                    <a:cubicBezTo>
                      <a:pt x="14" y="21932"/>
                      <a:pt x="17" y="21935"/>
                      <a:pt x="17" y="21940"/>
                    </a:cubicBezTo>
                    <a:cubicBezTo>
                      <a:pt x="17" y="21944"/>
                      <a:pt x="14" y="21948"/>
                      <a:pt x="9" y="21948"/>
                    </a:cubicBezTo>
                    <a:cubicBezTo>
                      <a:pt x="5" y="21948"/>
                      <a:pt x="1" y="21944"/>
                      <a:pt x="1" y="21940"/>
                    </a:cubicBezTo>
                    <a:close/>
                    <a:moveTo>
                      <a:pt x="1" y="21908"/>
                    </a:moveTo>
                    <a:lnTo>
                      <a:pt x="1" y="21908"/>
                    </a:lnTo>
                    <a:cubicBezTo>
                      <a:pt x="1" y="21903"/>
                      <a:pt x="5" y="21900"/>
                      <a:pt x="9" y="21900"/>
                    </a:cubicBezTo>
                    <a:cubicBezTo>
                      <a:pt x="14" y="21900"/>
                      <a:pt x="17" y="21903"/>
                      <a:pt x="17" y="21908"/>
                    </a:cubicBezTo>
                    <a:cubicBezTo>
                      <a:pt x="17" y="21912"/>
                      <a:pt x="14" y="21916"/>
                      <a:pt x="9" y="21916"/>
                    </a:cubicBezTo>
                    <a:cubicBezTo>
                      <a:pt x="5" y="21916"/>
                      <a:pt x="1" y="21912"/>
                      <a:pt x="1" y="21908"/>
                    </a:cubicBezTo>
                    <a:close/>
                    <a:moveTo>
                      <a:pt x="1" y="21876"/>
                    </a:moveTo>
                    <a:lnTo>
                      <a:pt x="1" y="21876"/>
                    </a:lnTo>
                    <a:cubicBezTo>
                      <a:pt x="1" y="21871"/>
                      <a:pt x="5" y="21868"/>
                      <a:pt x="9" y="21868"/>
                    </a:cubicBezTo>
                    <a:cubicBezTo>
                      <a:pt x="14" y="21868"/>
                      <a:pt x="17" y="21871"/>
                      <a:pt x="17" y="21876"/>
                    </a:cubicBezTo>
                    <a:cubicBezTo>
                      <a:pt x="17" y="21880"/>
                      <a:pt x="14" y="21884"/>
                      <a:pt x="9" y="21884"/>
                    </a:cubicBezTo>
                    <a:cubicBezTo>
                      <a:pt x="5" y="21884"/>
                      <a:pt x="1" y="21880"/>
                      <a:pt x="1"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5" y="21324"/>
                      <a:pt x="10" y="21324"/>
                    </a:cubicBezTo>
                    <a:cubicBezTo>
                      <a:pt x="14" y="21324"/>
                      <a:pt x="18" y="21327"/>
                      <a:pt x="18" y="21332"/>
                    </a:cubicBezTo>
                    <a:cubicBezTo>
                      <a:pt x="18" y="21336"/>
                      <a:pt x="14" y="21340"/>
                      <a:pt x="10" y="21340"/>
                    </a:cubicBezTo>
                    <a:cubicBezTo>
                      <a:pt x="5" y="21340"/>
                      <a:pt x="2" y="21336"/>
                      <a:pt x="2" y="21332"/>
                    </a:cubicBezTo>
                    <a:close/>
                    <a:moveTo>
                      <a:pt x="2" y="21300"/>
                    </a:moveTo>
                    <a:lnTo>
                      <a:pt x="2" y="21300"/>
                    </a:lnTo>
                    <a:cubicBezTo>
                      <a:pt x="2" y="21295"/>
                      <a:pt x="5" y="21292"/>
                      <a:pt x="10" y="21292"/>
                    </a:cubicBezTo>
                    <a:cubicBezTo>
                      <a:pt x="14" y="21292"/>
                      <a:pt x="18" y="21295"/>
                      <a:pt x="18" y="21300"/>
                    </a:cubicBezTo>
                    <a:cubicBezTo>
                      <a:pt x="18" y="21304"/>
                      <a:pt x="14" y="21308"/>
                      <a:pt x="10" y="21308"/>
                    </a:cubicBezTo>
                    <a:cubicBezTo>
                      <a:pt x="5" y="21308"/>
                      <a:pt x="2" y="21304"/>
                      <a:pt x="2" y="21300"/>
                    </a:cubicBezTo>
                    <a:close/>
                    <a:moveTo>
                      <a:pt x="2" y="21268"/>
                    </a:moveTo>
                    <a:lnTo>
                      <a:pt x="2" y="21268"/>
                    </a:lnTo>
                    <a:cubicBezTo>
                      <a:pt x="2" y="21263"/>
                      <a:pt x="5" y="21260"/>
                      <a:pt x="10" y="21260"/>
                    </a:cubicBezTo>
                    <a:cubicBezTo>
                      <a:pt x="14" y="21260"/>
                      <a:pt x="18" y="21263"/>
                      <a:pt x="18" y="21268"/>
                    </a:cubicBezTo>
                    <a:cubicBezTo>
                      <a:pt x="18" y="21272"/>
                      <a:pt x="14" y="21276"/>
                      <a:pt x="10" y="21276"/>
                    </a:cubicBezTo>
                    <a:cubicBezTo>
                      <a:pt x="5" y="21276"/>
                      <a:pt x="2" y="21272"/>
                      <a:pt x="2" y="21268"/>
                    </a:cubicBezTo>
                    <a:close/>
                    <a:moveTo>
                      <a:pt x="2" y="21236"/>
                    </a:moveTo>
                    <a:lnTo>
                      <a:pt x="2" y="21235"/>
                    </a:lnTo>
                    <a:cubicBezTo>
                      <a:pt x="2" y="21231"/>
                      <a:pt x="5" y="21227"/>
                      <a:pt x="10" y="21227"/>
                    </a:cubicBezTo>
                    <a:cubicBezTo>
                      <a:pt x="14" y="21227"/>
                      <a:pt x="18" y="21231"/>
                      <a:pt x="18" y="21235"/>
                    </a:cubicBezTo>
                    <a:lnTo>
                      <a:pt x="18" y="21236"/>
                    </a:lnTo>
                    <a:cubicBezTo>
                      <a:pt x="18" y="21240"/>
                      <a:pt x="14" y="21244"/>
                      <a:pt x="10" y="21244"/>
                    </a:cubicBezTo>
                    <a:cubicBezTo>
                      <a:pt x="5" y="21244"/>
                      <a:pt x="2" y="21240"/>
                      <a:pt x="2" y="21236"/>
                    </a:cubicBezTo>
                    <a:close/>
                    <a:moveTo>
                      <a:pt x="2" y="21203"/>
                    </a:moveTo>
                    <a:lnTo>
                      <a:pt x="2" y="21203"/>
                    </a:lnTo>
                    <a:cubicBezTo>
                      <a:pt x="2" y="21199"/>
                      <a:pt x="5" y="21195"/>
                      <a:pt x="10" y="21195"/>
                    </a:cubicBezTo>
                    <a:cubicBezTo>
                      <a:pt x="14" y="21195"/>
                      <a:pt x="18" y="21199"/>
                      <a:pt x="18" y="21203"/>
                    </a:cubicBezTo>
                    <a:cubicBezTo>
                      <a:pt x="18" y="21208"/>
                      <a:pt x="14" y="21211"/>
                      <a:pt x="10" y="21211"/>
                    </a:cubicBezTo>
                    <a:cubicBezTo>
                      <a:pt x="5" y="21211"/>
                      <a:pt x="2" y="21208"/>
                      <a:pt x="2" y="21203"/>
                    </a:cubicBezTo>
                    <a:close/>
                    <a:moveTo>
                      <a:pt x="2" y="21171"/>
                    </a:moveTo>
                    <a:lnTo>
                      <a:pt x="2" y="21171"/>
                    </a:lnTo>
                    <a:cubicBezTo>
                      <a:pt x="2" y="21167"/>
                      <a:pt x="5" y="21163"/>
                      <a:pt x="10" y="21163"/>
                    </a:cubicBezTo>
                    <a:cubicBezTo>
                      <a:pt x="14" y="21163"/>
                      <a:pt x="18" y="21167"/>
                      <a:pt x="18" y="21171"/>
                    </a:cubicBezTo>
                    <a:cubicBezTo>
                      <a:pt x="18" y="21176"/>
                      <a:pt x="14" y="21179"/>
                      <a:pt x="10" y="21179"/>
                    </a:cubicBezTo>
                    <a:cubicBezTo>
                      <a:pt x="5" y="21179"/>
                      <a:pt x="2" y="21176"/>
                      <a:pt x="2" y="21171"/>
                    </a:cubicBezTo>
                    <a:close/>
                    <a:moveTo>
                      <a:pt x="2" y="21139"/>
                    </a:moveTo>
                    <a:lnTo>
                      <a:pt x="2" y="21139"/>
                    </a:lnTo>
                    <a:cubicBezTo>
                      <a:pt x="2" y="21135"/>
                      <a:pt x="5" y="21131"/>
                      <a:pt x="10" y="21131"/>
                    </a:cubicBezTo>
                    <a:cubicBezTo>
                      <a:pt x="14" y="21131"/>
                      <a:pt x="18" y="21135"/>
                      <a:pt x="18" y="21139"/>
                    </a:cubicBezTo>
                    <a:cubicBezTo>
                      <a:pt x="18" y="21144"/>
                      <a:pt x="14" y="21147"/>
                      <a:pt x="10" y="21147"/>
                    </a:cubicBezTo>
                    <a:cubicBezTo>
                      <a:pt x="5" y="21147"/>
                      <a:pt x="2" y="21144"/>
                      <a:pt x="2" y="21139"/>
                    </a:cubicBezTo>
                    <a:close/>
                    <a:moveTo>
                      <a:pt x="2" y="21107"/>
                    </a:moveTo>
                    <a:lnTo>
                      <a:pt x="2" y="21107"/>
                    </a:lnTo>
                    <a:cubicBezTo>
                      <a:pt x="2" y="21103"/>
                      <a:pt x="5" y="21099"/>
                      <a:pt x="10" y="21099"/>
                    </a:cubicBezTo>
                    <a:cubicBezTo>
                      <a:pt x="14" y="21099"/>
                      <a:pt x="18" y="21103"/>
                      <a:pt x="18" y="21107"/>
                    </a:cubicBezTo>
                    <a:cubicBezTo>
                      <a:pt x="18" y="21112"/>
                      <a:pt x="14" y="21115"/>
                      <a:pt x="10" y="21115"/>
                    </a:cubicBezTo>
                    <a:cubicBezTo>
                      <a:pt x="5" y="21115"/>
                      <a:pt x="2" y="21112"/>
                      <a:pt x="2" y="21107"/>
                    </a:cubicBezTo>
                    <a:close/>
                    <a:moveTo>
                      <a:pt x="2" y="21075"/>
                    </a:moveTo>
                    <a:lnTo>
                      <a:pt x="2" y="21075"/>
                    </a:lnTo>
                    <a:cubicBezTo>
                      <a:pt x="2" y="21071"/>
                      <a:pt x="5" y="21067"/>
                      <a:pt x="10" y="21067"/>
                    </a:cubicBezTo>
                    <a:cubicBezTo>
                      <a:pt x="14" y="21067"/>
                      <a:pt x="18" y="21071"/>
                      <a:pt x="18" y="21075"/>
                    </a:cubicBezTo>
                    <a:cubicBezTo>
                      <a:pt x="18" y="21080"/>
                      <a:pt x="14" y="21083"/>
                      <a:pt x="10" y="21083"/>
                    </a:cubicBezTo>
                    <a:cubicBezTo>
                      <a:pt x="5" y="21083"/>
                      <a:pt x="2" y="21080"/>
                      <a:pt x="2" y="21075"/>
                    </a:cubicBezTo>
                    <a:close/>
                    <a:moveTo>
                      <a:pt x="2" y="21043"/>
                    </a:moveTo>
                    <a:lnTo>
                      <a:pt x="2" y="21043"/>
                    </a:lnTo>
                    <a:cubicBezTo>
                      <a:pt x="2" y="21039"/>
                      <a:pt x="5" y="21035"/>
                      <a:pt x="10" y="21035"/>
                    </a:cubicBezTo>
                    <a:cubicBezTo>
                      <a:pt x="14" y="21035"/>
                      <a:pt x="18" y="21039"/>
                      <a:pt x="18" y="21043"/>
                    </a:cubicBezTo>
                    <a:cubicBezTo>
                      <a:pt x="18" y="21048"/>
                      <a:pt x="14" y="21051"/>
                      <a:pt x="10" y="21051"/>
                    </a:cubicBezTo>
                    <a:cubicBezTo>
                      <a:pt x="5" y="21051"/>
                      <a:pt x="2" y="21048"/>
                      <a:pt x="2" y="21043"/>
                    </a:cubicBezTo>
                    <a:close/>
                    <a:moveTo>
                      <a:pt x="2" y="21011"/>
                    </a:moveTo>
                    <a:lnTo>
                      <a:pt x="2" y="21011"/>
                    </a:lnTo>
                    <a:cubicBezTo>
                      <a:pt x="2" y="21007"/>
                      <a:pt x="5" y="21003"/>
                      <a:pt x="10" y="21003"/>
                    </a:cubicBezTo>
                    <a:cubicBezTo>
                      <a:pt x="14" y="21003"/>
                      <a:pt x="18" y="21007"/>
                      <a:pt x="18" y="21011"/>
                    </a:cubicBezTo>
                    <a:cubicBezTo>
                      <a:pt x="18" y="21016"/>
                      <a:pt x="14" y="21019"/>
                      <a:pt x="10" y="21019"/>
                    </a:cubicBezTo>
                    <a:cubicBezTo>
                      <a:pt x="5" y="21019"/>
                      <a:pt x="2" y="21016"/>
                      <a:pt x="2" y="21011"/>
                    </a:cubicBezTo>
                    <a:close/>
                    <a:moveTo>
                      <a:pt x="2" y="20979"/>
                    </a:moveTo>
                    <a:lnTo>
                      <a:pt x="2" y="20979"/>
                    </a:lnTo>
                    <a:cubicBezTo>
                      <a:pt x="2" y="20975"/>
                      <a:pt x="5" y="20971"/>
                      <a:pt x="10" y="20971"/>
                    </a:cubicBezTo>
                    <a:cubicBezTo>
                      <a:pt x="14" y="20971"/>
                      <a:pt x="18" y="20975"/>
                      <a:pt x="18" y="20979"/>
                    </a:cubicBezTo>
                    <a:cubicBezTo>
                      <a:pt x="18" y="20984"/>
                      <a:pt x="14" y="20987"/>
                      <a:pt x="10" y="20987"/>
                    </a:cubicBezTo>
                    <a:cubicBezTo>
                      <a:pt x="5" y="20987"/>
                      <a:pt x="2" y="20984"/>
                      <a:pt x="2" y="20979"/>
                    </a:cubicBezTo>
                    <a:close/>
                    <a:moveTo>
                      <a:pt x="2" y="20947"/>
                    </a:moveTo>
                    <a:lnTo>
                      <a:pt x="2" y="20947"/>
                    </a:lnTo>
                    <a:cubicBezTo>
                      <a:pt x="2" y="20943"/>
                      <a:pt x="5" y="20939"/>
                      <a:pt x="10" y="20939"/>
                    </a:cubicBezTo>
                    <a:cubicBezTo>
                      <a:pt x="14" y="20939"/>
                      <a:pt x="18" y="20943"/>
                      <a:pt x="18" y="20947"/>
                    </a:cubicBezTo>
                    <a:cubicBezTo>
                      <a:pt x="18" y="20952"/>
                      <a:pt x="14" y="20955"/>
                      <a:pt x="10" y="20955"/>
                    </a:cubicBezTo>
                    <a:cubicBezTo>
                      <a:pt x="5" y="20955"/>
                      <a:pt x="2" y="20952"/>
                      <a:pt x="2" y="20947"/>
                    </a:cubicBezTo>
                    <a:close/>
                    <a:moveTo>
                      <a:pt x="2" y="20915"/>
                    </a:moveTo>
                    <a:lnTo>
                      <a:pt x="2" y="20915"/>
                    </a:lnTo>
                    <a:cubicBezTo>
                      <a:pt x="2" y="20911"/>
                      <a:pt x="5" y="20907"/>
                      <a:pt x="10" y="20907"/>
                    </a:cubicBezTo>
                    <a:cubicBezTo>
                      <a:pt x="14" y="20907"/>
                      <a:pt x="18" y="20911"/>
                      <a:pt x="18" y="20915"/>
                    </a:cubicBezTo>
                    <a:cubicBezTo>
                      <a:pt x="18" y="20920"/>
                      <a:pt x="14" y="20923"/>
                      <a:pt x="10" y="20923"/>
                    </a:cubicBezTo>
                    <a:cubicBezTo>
                      <a:pt x="5" y="20923"/>
                      <a:pt x="2" y="20920"/>
                      <a:pt x="2" y="20915"/>
                    </a:cubicBezTo>
                    <a:close/>
                    <a:moveTo>
                      <a:pt x="2" y="20883"/>
                    </a:moveTo>
                    <a:lnTo>
                      <a:pt x="2" y="20883"/>
                    </a:lnTo>
                    <a:cubicBezTo>
                      <a:pt x="2" y="20879"/>
                      <a:pt x="5" y="20875"/>
                      <a:pt x="10" y="20875"/>
                    </a:cubicBezTo>
                    <a:cubicBezTo>
                      <a:pt x="14" y="20875"/>
                      <a:pt x="18" y="20879"/>
                      <a:pt x="18" y="20883"/>
                    </a:cubicBezTo>
                    <a:cubicBezTo>
                      <a:pt x="18" y="20888"/>
                      <a:pt x="14" y="20891"/>
                      <a:pt x="10" y="20891"/>
                    </a:cubicBezTo>
                    <a:cubicBezTo>
                      <a:pt x="5" y="20891"/>
                      <a:pt x="2" y="20888"/>
                      <a:pt x="2" y="20883"/>
                    </a:cubicBezTo>
                    <a:close/>
                    <a:moveTo>
                      <a:pt x="2" y="20851"/>
                    </a:moveTo>
                    <a:lnTo>
                      <a:pt x="2" y="20851"/>
                    </a:lnTo>
                    <a:cubicBezTo>
                      <a:pt x="2" y="20847"/>
                      <a:pt x="5" y="20843"/>
                      <a:pt x="10" y="20843"/>
                    </a:cubicBezTo>
                    <a:cubicBezTo>
                      <a:pt x="14" y="20843"/>
                      <a:pt x="18" y="20847"/>
                      <a:pt x="18" y="20851"/>
                    </a:cubicBezTo>
                    <a:cubicBezTo>
                      <a:pt x="18" y="20856"/>
                      <a:pt x="14" y="20859"/>
                      <a:pt x="10" y="20859"/>
                    </a:cubicBezTo>
                    <a:cubicBezTo>
                      <a:pt x="5" y="20859"/>
                      <a:pt x="2" y="20856"/>
                      <a:pt x="2" y="20851"/>
                    </a:cubicBezTo>
                    <a:close/>
                    <a:moveTo>
                      <a:pt x="2" y="20819"/>
                    </a:moveTo>
                    <a:lnTo>
                      <a:pt x="2" y="20819"/>
                    </a:lnTo>
                    <a:cubicBezTo>
                      <a:pt x="2" y="20815"/>
                      <a:pt x="5" y="20811"/>
                      <a:pt x="10" y="20811"/>
                    </a:cubicBezTo>
                    <a:cubicBezTo>
                      <a:pt x="14" y="20811"/>
                      <a:pt x="18" y="20815"/>
                      <a:pt x="18" y="20819"/>
                    </a:cubicBezTo>
                    <a:cubicBezTo>
                      <a:pt x="18" y="20824"/>
                      <a:pt x="14" y="20827"/>
                      <a:pt x="10" y="20827"/>
                    </a:cubicBezTo>
                    <a:cubicBezTo>
                      <a:pt x="5" y="20827"/>
                      <a:pt x="2" y="20824"/>
                      <a:pt x="2" y="20819"/>
                    </a:cubicBezTo>
                    <a:close/>
                    <a:moveTo>
                      <a:pt x="2" y="20787"/>
                    </a:moveTo>
                    <a:lnTo>
                      <a:pt x="2" y="20787"/>
                    </a:lnTo>
                    <a:cubicBezTo>
                      <a:pt x="2" y="20783"/>
                      <a:pt x="5" y="20779"/>
                      <a:pt x="10" y="20779"/>
                    </a:cubicBezTo>
                    <a:cubicBezTo>
                      <a:pt x="14" y="20779"/>
                      <a:pt x="18" y="20783"/>
                      <a:pt x="18" y="20787"/>
                    </a:cubicBezTo>
                    <a:cubicBezTo>
                      <a:pt x="18" y="20792"/>
                      <a:pt x="14" y="20795"/>
                      <a:pt x="10" y="20795"/>
                    </a:cubicBezTo>
                    <a:cubicBezTo>
                      <a:pt x="5" y="20795"/>
                      <a:pt x="2" y="20792"/>
                      <a:pt x="2" y="20787"/>
                    </a:cubicBezTo>
                    <a:close/>
                    <a:moveTo>
                      <a:pt x="2" y="20755"/>
                    </a:moveTo>
                    <a:lnTo>
                      <a:pt x="2" y="20755"/>
                    </a:lnTo>
                    <a:cubicBezTo>
                      <a:pt x="2" y="20751"/>
                      <a:pt x="5" y="20747"/>
                      <a:pt x="10" y="20747"/>
                    </a:cubicBezTo>
                    <a:cubicBezTo>
                      <a:pt x="14" y="20747"/>
                      <a:pt x="18" y="20751"/>
                      <a:pt x="18" y="20755"/>
                    </a:cubicBezTo>
                    <a:cubicBezTo>
                      <a:pt x="18" y="20760"/>
                      <a:pt x="14" y="20763"/>
                      <a:pt x="10" y="20763"/>
                    </a:cubicBezTo>
                    <a:cubicBezTo>
                      <a:pt x="5" y="20763"/>
                      <a:pt x="2" y="20760"/>
                      <a:pt x="2" y="20755"/>
                    </a:cubicBezTo>
                    <a:close/>
                    <a:moveTo>
                      <a:pt x="2" y="20723"/>
                    </a:moveTo>
                    <a:lnTo>
                      <a:pt x="2" y="20723"/>
                    </a:lnTo>
                    <a:cubicBezTo>
                      <a:pt x="2" y="20719"/>
                      <a:pt x="5" y="20715"/>
                      <a:pt x="10" y="20715"/>
                    </a:cubicBezTo>
                    <a:cubicBezTo>
                      <a:pt x="14" y="20715"/>
                      <a:pt x="18" y="20719"/>
                      <a:pt x="18" y="20723"/>
                    </a:cubicBezTo>
                    <a:cubicBezTo>
                      <a:pt x="18" y="20728"/>
                      <a:pt x="14" y="20731"/>
                      <a:pt x="10" y="20731"/>
                    </a:cubicBezTo>
                    <a:cubicBezTo>
                      <a:pt x="5" y="20731"/>
                      <a:pt x="2" y="20728"/>
                      <a:pt x="2" y="20723"/>
                    </a:cubicBezTo>
                    <a:close/>
                    <a:moveTo>
                      <a:pt x="2" y="20691"/>
                    </a:moveTo>
                    <a:lnTo>
                      <a:pt x="2" y="20691"/>
                    </a:lnTo>
                    <a:cubicBezTo>
                      <a:pt x="2" y="20687"/>
                      <a:pt x="5" y="20683"/>
                      <a:pt x="10" y="20683"/>
                    </a:cubicBezTo>
                    <a:cubicBezTo>
                      <a:pt x="14" y="20683"/>
                      <a:pt x="18" y="20687"/>
                      <a:pt x="18" y="20691"/>
                    </a:cubicBezTo>
                    <a:cubicBezTo>
                      <a:pt x="18" y="20696"/>
                      <a:pt x="14" y="20699"/>
                      <a:pt x="10" y="20699"/>
                    </a:cubicBezTo>
                    <a:cubicBezTo>
                      <a:pt x="5" y="20699"/>
                      <a:pt x="2" y="20696"/>
                      <a:pt x="2" y="20691"/>
                    </a:cubicBezTo>
                    <a:close/>
                    <a:moveTo>
                      <a:pt x="2" y="20659"/>
                    </a:moveTo>
                    <a:lnTo>
                      <a:pt x="2" y="20659"/>
                    </a:lnTo>
                    <a:cubicBezTo>
                      <a:pt x="2" y="20655"/>
                      <a:pt x="5" y="20651"/>
                      <a:pt x="10" y="20651"/>
                    </a:cubicBezTo>
                    <a:cubicBezTo>
                      <a:pt x="14" y="20651"/>
                      <a:pt x="18" y="20655"/>
                      <a:pt x="18" y="20659"/>
                    </a:cubicBezTo>
                    <a:cubicBezTo>
                      <a:pt x="18" y="20664"/>
                      <a:pt x="14" y="20667"/>
                      <a:pt x="10" y="20667"/>
                    </a:cubicBezTo>
                    <a:cubicBezTo>
                      <a:pt x="5" y="20667"/>
                      <a:pt x="2" y="20664"/>
                      <a:pt x="2" y="20659"/>
                    </a:cubicBezTo>
                    <a:close/>
                    <a:moveTo>
                      <a:pt x="2" y="20627"/>
                    </a:moveTo>
                    <a:lnTo>
                      <a:pt x="2" y="20627"/>
                    </a:lnTo>
                    <a:cubicBezTo>
                      <a:pt x="2" y="20623"/>
                      <a:pt x="5" y="20619"/>
                      <a:pt x="10" y="20619"/>
                    </a:cubicBezTo>
                    <a:cubicBezTo>
                      <a:pt x="14" y="20619"/>
                      <a:pt x="18" y="20623"/>
                      <a:pt x="18" y="20627"/>
                    </a:cubicBezTo>
                    <a:cubicBezTo>
                      <a:pt x="18" y="20632"/>
                      <a:pt x="14" y="20635"/>
                      <a:pt x="10" y="20635"/>
                    </a:cubicBezTo>
                    <a:cubicBezTo>
                      <a:pt x="5" y="20635"/>
                      <a:pt x="2" y="20632"/>
                      <a:pt x="2" y="20627"/>
                    </a:cubicBezTo>
                    <a:close/>
                    <a:moveTo>
                      <a:pt x="2" y="20595"/>
                    </a:moveTo>
                    <a:lnTo>
                      <a:pt x="2" y="20595"/>
                    </a:lnTo>
                    <a:cubicBezTo>
                      <a:pt x="2" y="20591"/>
                      <a:pt x="5" y="20587"/>
                      <a:pt x="10" y="20587"/>
                    </a:cubicBezTo>
                    <a:cubicBezTo>
                      <a:pt x="14" y="20587"/>
                      <a:pt x="18" y="20591"/>
                      <a:pt x="18" y="20595"/>
                    </a:cubicBezTo>
                    <a:cubicBezTo>
                      <a:pt x="18" y="20600"/>
                      <a:pt x="14" y="20603"/>
                      <a:pt x="10" y="20603"/>
                    </a:cubicBezTo>
                    <a:cubicBezTo>
                      <a:pt x="5" y="20603"/>
                      <a:pt x="2" y="20600"/>
                      <a:pt x="2" y="20595"/>
                    </a:cubicBezTo>
                    <a:close/>
                    <a:moveTo>
                      <a:pt x="2" y="20563"/>
                    </a:moveTo>
                    <a:lnTo>
                      <a:pt x="2" y="20563"/>
                    </a:lnTo>
                    <a:cubicBezTo>
                      <a:pt x="2" y="20559"/>
                      <a:pt x="5" y="20555"/>
                      <a:pt x="10" y="20555"/>
                    </a:cubicBezTo>
                    <a:cubicBezTo>
                      <a:pt x="14" y="20555"/>
                      <a:pt x="18" y="20559"/>
                      <a:pt x="18" y="20563"/>
                    </a:cubicBezTo>
                    <a:cubicBezTo>
                      <a:pt x="18" y="20568"/>
                      <a:pt x="14" y="20571"/>
                      <a:pt x="10" y="20571"/>
                    </a:cubicBezTo>
                    <a:cubicBezTo>
                      <a:pt x="5" y="20571"/>
                      <a:pt x="2" y="20568"/>
                      <a:pt x="2" y="20563"/>
                    </a:cubicBezTo>
                    <a:close/>
                    <a:moveTo>
                      <a:pt x="2" y="20531"/>
                    </a:moveTo>
                    <a:lnTo>
                      <a:pt x="2" y="20531"/>
                    </a:lnTo>
                    <a:cubicBezTo>
                      <a:pt x="2" y="20527"/>
                      <a:pt x="5" y="20523"/>
                      <a:pt x="10" y="20523"/>
                    </a:cubicBezTo>
                    <a:cubicBezTo>
                      <a:pt x="14" y="20523"/>
                      <a:pt x="18" y="20527"/>
                      <a:pt x="18" y="20531"/>
                    </a:cubicBezTo>
                    <a:cubicBezTo>
                      <a:pt x="18" y="20536"/>
                      <a:pt x="14" y="20539"/>
                      <a:pt x="10" y="20539"/>
                    </a:cubicBezTo>
                    <a:cubicBezTo>
                      <a:pt x="5" y="20539"/>
                      <a:pt x="2" y="20536"/>
                      <a:pt x="2" y="20531"/>
                    </a:cubicBezTo>
                    <a:close/>
                    <a:moveTo>
                      <a:pt x="2" y="20499"/>
                    </a:moveTo>
                    <a:lnTo>
                      <a:pt x="2" y="20499"/>
                    </a:lnTo>
                    <a:cubicBezTo>
                      <a:pt x="2" y="20495"/>
                      <a:pt x="5" y="20491"/>
                      <a:pt x="10" y="20491"/>
                    </a:cubicBezTo>
                    <a:cubicBezTo>
                      <a:pt x="14" y="20491"/>
                      <a:pt x="18" y="20495"/>
                      <a:pt x="18" y="20499"/>
                    </a:cubicBezTo>
                    <a:cubicBezTo>
                      <a:pt x="18" y="20504"/>
                      <a:pt x="14" y="20507"/>
                      <a:pt x="10" y="20507"/>
                    </a:cubicBezTo>
                    <a:cubicBezTo>
                      <a:pt x="5" y="20507"/>
                      <a:pt x="2" y="20504"/>
                      <a:pt x="2" y="20499"/>
                    </a:cubicBezTo>
                    <a:close/>
                    <a:moveTo>
                      <a:pt x="2" y="20467"/>
                    </a:moveTo>
                    <a:lnTo>
                      <a:pt x="2" y="20467"/>
                    </a:lnTo>
                    <a:cubicBezTo>
                      <a:pt x="2" y="20463"/>
                      <a:pt x="5" y="20459"/>
                      <a:pt x="10" y="20459"/>
                    </a:cubicBezTo>
                    <a:cubicBezTo>
                      <a:pt x="14" y="20459"/>
                      <a:pt x="18" y="20463"/>
                      <a:pt x="18" y="20467"/>
                    </a:cubicBezTo>
                    <a:cubicBezTo>
                      <a:pt x="18" y="20472"/>
                      <a:pt x="14" y="20475"/>
                      <a:pt x="10" y="20475"/>
                    </a:cubicBezTo>
                    <a:cubicBezTo>
                      <a:pt x="5" y="20475"/>
                      <a:pt x="2" y="20472"/>
                      <a:pt x="2" y="20467"/>
                    </a:cubicBezTo>
                    <a:close/>
                    <a:moveTo>
                      <a:pt x="2" y="20435"/>
                    </a:moveTo>
                    <a:lnTo>
                      <a:pt x="2" y="20435"/>
                    </a:lnTo>
                    <a:cubicBezTo>
                      <a:pt x="2" y="20431"/>
                      <a:pt x="5" y="20427"/>
                      <a:pt x="10" y="20427"/>
                    </a:cubicBezTo>
                    <a:cubicBezTo>
                      <a:pt x="14" y="20427"/>
                      <a:pt x="18" y="20431"/>
                      <a:pt x="18" y="20435"/>
                    </a:cubicBezTo>
                    <a:cubicBezTo>
                      <a:pt x="18" y="20439"/>
                      <a:pt x="14" y="20443"/>
                      <a:pt x="10" y="20443"/>
                    </a:cubicBezTo>
                    <a:cubicBezTo>
                      <a:pt x="5" y="20443"/>
                      <a:pt x="2" y="20439"/>
                      <a:pt x="2" y="20435"/>
                    </a:cubicBezTo>
                    <a:close/>
                    <a:moveTo>
                      <a:pt x="2" y="20403"/>
                    </a:moveTo>
                    <a:lnTo>
                      <a:pt x="2" y="20403"/>
                    </a:lnTo>
                    <a:cubicBezTo>
                      <a:pt x="2" y="20399"/>
                      <a:pt x="5" y="20395"/>
                      <a:pt x="10" y="20395"/>
                    </a:cubicBezTo>
                    <a:cubicBezTo>
                      <a:pt x="14" y="20395"/>
                      <a:pt x="18" y="20399"/>
                      <a:pt x="18" y="20403"/>
                    </a:cubicBezTo>
                    <a:cubicBezTo>
                      <a:pt x="18" y="20407"/>
                      <a:pt x="14" y="20411"/>
                      <a:pt x="10" y="20411"/>
                    </a:cubicBezTo>
                    <a:cubicBezTo>
                      <a:pt x="5" y="20411"/>
                      <a:pt x="2" y="20407"/>
                      <a:pt x="2" y="20403"/>
                    </a:cubicBezTo>
                    <a:close/>
                    <a:moveTo>
                      <a:pt x="2" y="20371"/>
                    </a:moveTo>
                    <a:lnTo>
                      <a:pt x="2" y="20371"/>
                    </a:lnTo>
                    <a:cubicBezTo>
                      <a:pt x="2" y="20367"/>
                      <a:pt x="5" y="20363"/>
                      <a:pt x="10" y="20363"/>
                    </a:cubicBezTo>
                    <a:cubicBezTo>
                      <a:pt x="14" y="20363"/>
                      <a:pt x="18" y="20367"/>
                      <a:pt x="18" y="20371"/>
                    </a:cubicBezTo>
                    <a:cubicBezTo>
                      <a:pt x="18" y="20375"/>
                      <a:pt x="14" y="20379"/>
                      <a:pt x="10" y="20379"/>
                    </a:cubicBezTo>
                    <a:cubicBezTo>
                      <a:pt x="5" y="20379"/>
                      <a:pt x="2" y="20375"/>
                      <a:pt x="2" y="20371"/>
                    </a:cubicBezTo>
                    <a:close/>
                    <a:moveTo>
                      <a:pt x="2" y="20339"/>
                    </a:moveTo>
                    <a:lnTo>
                      <a:pt x="2" y="20339"/>
                    </a:lnTo>
                    <a:cubicBezTo>
                      <a:pt x="2" y="20335"/>
                      <a:pt x="5" y="20331"/>
                      <a:pt x="10" y="20331"/>
                    </a:cubicBezTo>
                    <a:cubicBezTo>
                      <a:pt x="14" y="20331"/>
                      <a:pt x="18" y="20335"/>
                      <a:pt x="18" y="20339"/>
                    </a:cubicBezTo>
                    <a:cubicBezTo>
                      <a:pt x="18" y="20343"/>
                      <a:pt x="14" y="20347"/>
                      <a:pt x="10" y="20347"/>
                    </a:cubicBezTo>
                    <a:cubicBezTo>
                      <a:pt x="5" y="20347"/>
                      <a:pt x="2" y="20343"/>
                      <a:pt x="2" y="20339"/>
                    </a:cubicBezTo>
                    <a:close/>
                    <a:moveTo>
                      <a:pt x="2" y="20307"/>
                    </a:moveTo>
                    <a:lnTo>
                      <a:pt x="2" y="20307"/>
                    </a:lnTo>
                    <a:cubicBezTo>
                      <a:pt x="2" y="20303"/>
                      <a:pt x="5" y="20299"/>
                      <a:pt x="10" y="20299"/>
                    </a:cubicBezTo>
                    <a:cubicBezTo>
                      <a:pt x="14" y="20299"/>
                      <a:pt x="18" y="20303"/>
                      <a:pt x="18" y="20307"/>
                    </a:cubicBezTo>
                    <a:cubicBezTo>
                      <a:pt x="18" y="20311"/>
                      <a:pt x="14" y="20315"/>
                      <a:pt x="10" y="20315"/>
                    </a:cubicBezTo>
                    <a:cubicBezTo>
                      <a:pt x="5" y="20315"/>
                      <a:pt x="2" y="20311"/>
                      <a:pt x="2" y="20307"/>
                    </a:cubicBezTo>
                    <a:close/>
                    <a:moveTo>
                      <a:pt x="2" y="20275"/>
                    </a:moveTo>
                    <a:lnTo>
                      <a:pt x="2" y="20275"/>
                    </a:lnTo>
                    <a:cubicBezTo>
                      <a:pt x="2" y="20271"/>
                      <a:pt x="5" y="20267"/>
                      <a:pt x="10" y="20267"/>
                    </a:cubicBezTo>
                    <a:cubicBezTo>
                      <a:pt x="14" y="20267"/>
                      <a:pt x="18" y="20271"/>
                      <a:pt x="18" y="20275"/>
                    </a:cubicBezTo>
                    <a:cubicBezTo>
                      <a:pt x="18" y="20279"/>
                      <a:pt x="14" y="20283"/>
                      <a:pt x="10" y="20283"/>
                    </a:cubicBezTo>
                    <a:cubicBezTo>
                      <a:pt x="5" y="20283"/>
                      <a:pt x="2" y="20279"/>
                      <a:pt x="2" y="20275"/>
                    </a:cubicBezTo>
                    <a:close/>
                    <a:moveTo>
                      <a:pt x="2" y="20243"/>
                    </a:moveTo>
                    <a:lnTo>
                      <a:pt x="2" y="20243"/>
                    </a:lnTo>
                    <a:cubicBezTo>
                      <a:pt x="2" y="20239"/>
                      <a:pt x="5" y="20235"/>
                      <a:pt x="10" y="20235"/>
                    </a:cubicBezTo>
                    <a:cubicBezTo>
                      <a:pt x="14" y="20235"/>
                      <a:pt x="18" y="20239"/>
                      <a:pt x="18" y="20243"/>
                    </a:cubicBezTo>
                    <a:cubicBezTo>
                      <a:pt x="18" y="20247"/>
                      <a:pt x="14" y="20251"/>
                      <a:pt x="10" y="20251"/>
                    </a:cubicBezTo>
                    <a:cubicBezTo>
                      <a:pt x="5" y="20251"/>
                      <a:pt x="2" y="20247"/>
                      <a:pt x="2" y="20243"/>
                    </a:cubicBezTo>
                    <a:close/>
                    <a:moveTo>
                      <a:pt x="2" y="20211"/>
                    </a:moveTo>
                    <a:lnTo>
                      <a:pt x="2" y="20211"/>
                    </a:lnTo>
                    <a:cubicBezTo>
                      <a:pt x="2" y="20207"/>
                      <a:pt x="5" y="20203"/>
                      <a:pt x="10" y="20203"/>
                    </a:cubicBezTo>
                    <a:cubicBezTo>
                      <a:pt x="14" y="20203"/>
                      <a:pt x="18" y="20207"/>
                      <a:pt x="18" y="20211"/>
                    </a:cubicBezTo>
                    <a:cubicBezTo>
                      <a:pt x="18" y="20215"/>
                      <a:pt x="14" y="20219"/>
                      <a:pt x="10" y="20219"/>
                    </a:cubicBezTo>
                    <a:cubicBezTo>
                      <a:pt x="5" y="20219"/>
                      <a:pt x="2" y="20215"/>
                      <a:pt x="2" y="20211"/>
                    </a:cubicBezTo>
                    <a:close/>
                    <a:moveTo>
                      <a:pt x="2" y="20179"/>
                    </a:moveTo>
                    <a:lnTo>
                      <a:pt x="2" y="20179"/>
                    </a:lnTo>
                    <a:cubicBezTo>
                      <a:pt x="2" y="20174"/>
                      <a:pt x="5" y="20171"/>
                      <a:pt x="10" y="20171"/>
                    </a:cubicBezTo>
                    <a:cubicBezTo>
                      <a:pt x="14" y="20171"/>
                      <a:pt x="18" y="20174"/>
                      <a:pt x="18" y="20179"/>
                    </a:cubicBezTo>
                    <a:cubicBezTo>
                      <a:pt x="18" y="20183"/>
                      <a:pt x="14" y="20187"/>
                      <a:pt x="10" y="20187"/>
                    </a:cubicBezTo>
                    <a:cubicBezTo>
                      <a:pt x="5" y="20187"/>
                      <a:pt x="2" y="20183"/>
                      <a:pt x="2" y="20179"/>
                    </a:cubicBezTo>
                    <a:close/>
                    <a:moveTo>
                      <a:pt x="2" y="20147"/>
                    </a:moveTo>
                    <a:lnTo>
                      <a:pt x="2" y="20147"/>
                    </a:lnTo>
                    <a:cubicBezTo>
                      <a:pt x="2" y="20142"/>
                      <a:pt x="5" y="20139"/>
                      <a:pt x="10" y="20139"/>
                    </a:cubicBezTo>
                    <a:cubicBezTo>
                      <a:pt x="14" y="20139"/>
                      <a:pt x="18" y="20142"/>
                      <a:pt x="18" y="20147"/>
                    </a:cubicBezTo>
                    <a:cubicBezTo>
                      <a:pt x="18" y="20151"/>
                      <a:pt x="14" y="20155"/>
                      <a:pt x="10" y="20155"/>
                    </a:cubicBezTo>
                    <a:cubicBezTo>
                      <a:pt x="5" y="20155"/>
                      <a:pt x="2" y="20151"/>
                      <a:pt x="2" y="20147"/>
                    </a:cubicBezTo>
                    <a:close/>
                    <a:moveTo>
                      <a:pt x="2" y="20115"/>
                    </a:moveTo>
                    <a:lnTo>
                      <a:pt x="2" y="20115"/>
                    </a:lnTo>
                    <a:cubicBezTo>
                      <a:pt x="2" y="20110"/>
                      <a:pt x="5" y="20107"/>
                      <a:pt x="10" y="20107"/>
                    </a:cubicBezTo>
                    <a:cubicBezTo>
                      <a:pt x="14" y="20107"/>
                      <a:pt x="18" y="20110"/>
                      <a:pt x="18" y="20115"/>
                    </a:cubicBezTo>
                    <a:cubicBezTo>
                      <a:pt x="18" y="20119"/>
                      <a:pt x="14" y="20123"/>
                      <a:pt x="10" y="20123"/>
                    </a:cubicBezTo>
                    <a:cubicBezTo>
                      <a:pt x="5" y="20123"/>
                      <a:pt x="2" y="20119"/>
                      <a:pt x="2" y="20115"/>
                    </a:cubicBezTo>
                    <a:close/>
                    <a:moveTo>
                      <a:pt x="2" y="20083"/>
                    </a:moveTo>
                    <a:lnTo>
                      <a:pt x="2" y="20083"/>
                    </a:lnTo>
                    <a:cubicBezTo>
                      <a:pt x="2" y="20078"/>
                      <a:pt x="5" y="20075"/>
                      <a:pt x="10" y="20075"/>
                    </a:cubicBezTo>
                    <a:cubicBezTo>
                      <a:pt x="14" y="20075"/>
                      <a:pt x="18" y="20078"/>
                      <a:pt x="18" y="20083"/>
                    </a:cubicBezTo>
                    <a:cubicBezTo>
                      <a:pt x="18" y="20087"/>
                      <a:pt x="14" y="20091"/>
                      <a:pt x="10" y="20091"/>
                    </a:cubicBezTo>
                    <a:cubicBezTo>
                      <a:pt x="5" y="20091"/>
                      <a:pt x="2" y="20087"/>
                      <a:pt x="2" y="20083"/>
                    </a:cubicBezTo>
                    <a:close/>
                    <a:moveTo>
                      <a:pt x="2" y="20051"/>
                    </a:moveTo>
                    <a:lnTo>
                      <a:pt x="2" y="20051"/>
                    </a:lnTo>
                    <a:cubicBezTo>
                      <a:pt x="2" y="20046"/>
                      <a:pt x="5" y="20043"/>
                      <a:pt x="10" y="20043"/>
                    </a:cubicBezTo>
                    <a:cubicBezTo>
                      <a:pt x="14" y="20043"/>
                      <a:pt x="18" y="20046"/>
                      <a:pt x="18" y="20051"/>
                    </a:cubicBezTo>
                    <a:cubicBezTo>
                      <a:pt x="18" y="20055"/>
                      <a:pt x="14" y="20059"/>
                      <a:pt x="10" y="20059"/>
                    </a:cubicBezTo>
                    <a:cubicBezTo>
                      <a:pt x="5" y="20059"/>
                      <a:pt x="2" y="20055"/>
                      <a:pt x="2" y="20051"/>
                    </a:cubicBezTo>
                    <a:close/>
                    <a:moveTo>
                      <a:pt x="2" y="20019"/>
                    </a:moveTo>
                    <a:lnTo>
                      <a:pt x="2" y="20019"/>
                    </a:lnTo>
                    <a:cubicBezTo>
                      <a:pt x="2" y="20014"/>
                      <a:pt x="6" y="20011"/>
                      <a:pt x="10" y="20011"/>
                    </a:cubicBezTo>
                    <a:cubicBezTo>
                      <a:pt x="14" y="20011"/>
                      <a:pt x="18" y="20014"/>
                      <a:pt x="18" y="20019"/>
                    </a:cubicBezTo>
                    <a:cubicBezTo>
                      <a:pt x="18" y="20023"/>
                      <a:pt x="14" y="20027"/>
                      <a:pt x="10" y="20027"/>
                    </a:cubicBezTo>
                    <a:cubicBezTo>
                      <a:pt x="6" y="20027"/>
                      <a:pt x="2" y="20023"/>
                      <a:pt x="2" y="20019"/>
                    </a:cubicBezTo>
                    <a:close/>
                    <a:moveTo>
                      <a:pt x="2" y="19987"/>
                    </a:moveTo>
                    <a:lnTo>
                      <a:pt x="2" y="19987"/>
                    </a:lnTo>
                    <a:cubicBezTo>
                      <a:pt x="2" y="19982"/>
                      <a:pt x="6" y="19979"/>
                      <a:pt x="10" y="19979"/>
                    </a:cubicBezTo>
                    <a:cubicBezTo>
                      <a:pt x="14" y="19979"/>
                      <a:pt x="18" y="19982"/>
                      <a:pt x="18" y="19987"/>
                    </a:cubicBezTo>
                    <a:cubicBezTo>
                      <a:pt x="18" y="19991"/>
                      <a:pt x="14" y="19995"/>
                      <a:pt x="10" y="19995"/>
                    </a:cubicBezTo>
                    <a:cubicBezTo>
                      <a:pt x="6" y="19995"/>
                      <a:pt x="2" y="19991"/>
                      <a:pt x="2" y="19987"/>
                    </a:cubicBezTo>
                    <a:close/>
                    <a:moveTo>
                      <a:pt x="2" y="19955"/>
                    </a:moveTo>
                    <a:lnTo>
                      <a:pt x="2" y="19955"/>
                    </a:lnTo>
                    <a:cubicBezTo>
                      <a:pt x="2" y="19950"/>
                      <a:pt x="6" y="19947"/>
                      <a:pt x="10" y="19947"/>
                    </a:cubicBezTo>
                    <a:cubicBezTo>
                      <a:pt x="14" y="19947"/>
                      <a:pt x="18" y="19950"/>
                      <a:pt x="18" y="19955"/>
                    </a:cubicBezTo>
                    <a:cubicBezTo>
                      <a:pt x="18" y="19959"/>
                      <a:pt x="14" y="19963"/>
                      <a:pt x="10" y="19963"/>
                    </a:cubicBezTo>
                    <a:cubicBezTo>
                      <a:pt x="6" y="19963"/>
                      <a:pt x="2" y="19959"/>
                      <a:pt x="2" y="19955"/>
                    </a:cubicBezTo>
                    <a:close/>
                    <a:moveTo>
                      <a:pt x="2" y="19923"/>
                    </a:moveTo>
                    <a:lnTo>
                      <a:pt x="2" y="19923"/>
                    </a:lnTo>
                    <a:cubicBezTo>
                      <a:pt x="2" y="19918"/>
                      <a:pt x="6" y="19915"/>
                      <a:pt x="10" y="19915"/>
                    </a:cubicBezTo>
                    <a:cubicBezTo>
                      <a:pt x="14" y="19915"/>
                      <a:pt x="18" y="19918"/>
                      <a:pt x="18" y="19923"/>
                    </a:cubicBezTo>
                    <a:cubicBezTo>
                      <a:pt x="18" y="19927"/>
                      <a:pt x="14" y="19931"/>
                      <a:pt x="10" y="19931"/>
                    </a:cubicBezTo>
                    <a:cubicBezTo>
                      <a:pt x="6" y="19931"/>
                      <a:pt x="2" y="19927"/>
                      <a:pt x="2" y="19923"/>
                    </a:cubicBezTo>
                    <a:close/>
                    <a:moveTo>
                      <a:pt x="2" y="19891"/>
                    </a:moveTo>
                    <a:lnTo>
                      <a:pt x="2" y="19891"/>
                    </a:lnTo>
                    <a:cubicBezTo>
                      <a:pt x="2" y="19886"/>
                      <a:pt x="6" y="19883"/>
                      <a:pt x="10" y="19883"/>
                    </a:cubicBezTo>
                    <a:cubicBezTo>
                      <a:pt x="14" y="19883"/>
                      <a:pt x="18" y="19886"/>
                      <a:pt x="18" y="19891"/>
                    </a:cubicBezTo>
                    <a:cubicBezTo>
                      <a:pt x="18" y="19895"/>
                      <a:pt x="14" y="19899"/>
                      <a:pt x="10" y="19899"/>
                    </a:cubicBezTo>
                    <a:cubicBezTo>
                      <a:pt x="6" y="19899"/>
                      <a:pt x="2" y="19895"/>
                      <a:pt x="2" y="19891"/>
                    </a:cubicBezTo>
                    <a:close/>
                    <a:moveTo>
                      <a:pt x="2" y="19859"/>
                    </a:moveTo>
                    <a:lnTo>
                      <a:pt x="2" y="19859"/>
                    </a:lnTo>
                    <a:cubicBezTo>
                      <a:pt x="2" y="19854"/>
                      <a:pt x="6" y="19851"/>
                      <a:pt x="10" y="19851"/>
                    </a:cubicBezTo>
                    <a:cubicBezTo>
                      <a:pt x="14" y="19851"/>
                      <a:pt x="18" y="19854"/>
                      <a:pt x="18" y="19859"/>
                    </a:cubicBezTo>
                    <a:cubicBezTo>
                      <a:pt x="18" y="19863"/>
                      <a:pt x="14" y="19867"/>
                      <a:pt x="10" y="19867"/>
                    </a:cubicBezTo>
                    <a:cubicBezTo>
                      <a:pt x="6" y="19867"/>
                      <a:pt x="2" y="19863"/>
                      <a:pt x="2" y="19859"/>
                    </a:cubicBezTo>
                    <a:close/>
                    <a:moveTo>
                      <a:pt x="2" y="19827"/>
                    </a:moveTo>
                    <a:lnTo>
                      <a:pt x="2" y="19827"/>
                    </a:lnTo>
                    <a:cubicBezTo>
                      <a:pt x="2" y="19822"/>
                      <a:pt x="6" y="19819"/>
                      <a:pt x="10" y="19819"/>
                    </a:cubicBezTo>
                    <a:cubicBezTo>
                      <a:pt x="14" y="19819"/>
                      <a:pt x="18" y="19822"/>
                      <a:pt x="18" y="19827"/>
                    </a:cubicBezTo>
                    <a:cubicBezTo>
                      <a:pt x="18" y="19831"/>
                      <a:pt x="14" y="19835"/>
                      <a:pt x="10" y="19835"/>
                    </a:cubicBezTo>
                    <a:cubicBezTo>
                      <a:pt x="6" y="19835"/>
                      <a:pt x="2" y="19831"/>
                      <a:pt x="2" y="19827"/>
                    </a:cubicBezTo>
                    <a:close/>
                    <a:moveTo>
                      <a:pt x="2" y="19795"/>
                    </a:moveTo>
                    <a:lnTo>
                      <a:pt x="2" y="19795"/>
                    </a:lnTo>
                    <a:cubicBezTo>
                      <a:pt x="2" y="19790"/>
                      <a:pt x="6" y="19787"/>
                      <a:pt x="10" y="19787"/>
                    </a:cubicBezTo>
                    <a:cubicBezTo>
                      <a:pt x="14" y="19787"/>
                      <a:pt x="18" y="19790"/>
                      <a:pt x="18" y="19795"/>
                    </a:cubicBezTo>
                    <a:cubicBezTo>
                      <a:pt x="18" y="19799"/>
                      <a:pt x="14" y="19803"/>
                      <a:pt x="10" y="19803"/>
                    </a:cubicBezTo>
                    <a:cubicBezTo>
                      <a:pt x="6" y="19803"/>
                      <a:pt x="2" y="19799"/>
                      <a:pt x="2" y="19795"/>
                    </a:cubicBezTo>
                    <a:close/>
                    <a:moveTo>
                      <a:pt x="2" y="19763"/>
                    </a:moveTo>
                    <a:lnTo>
                      <a:pt x="2" y="19763"/>
                    </a:lnTo>
                    <a:cubicBezTo>
                      <a:pt x="2" y="19758"/>
                      <a:pt x="6" y="19755"/>
                      <a:pt x="10" y="19755"/>
                    </a:cubicBezTo>
                    <a:cubicBezTo>
                      <a:pt x="14" y="19755"/>
                      <a:pt x="18" y="19758"/>
                      <a:pt x="18" y="19763"/>
                    </a:cubicBezTo>
                    <a:cubicBezTo>
                      <a:pt x="18" y="19767"/>
                      <a:pt x="14" y="19771"/>
                      <a:pt x="10" y="19771"/>
                    </a:cubicBezTo>
                    <a:cubicBezTo>
                      <a:pt x="6" y="19771"/>
                      <a:pt x="2" y="19767"/>
                      <a:pt x="2" y="19763"/>
                    </a:cubicBezTo>
                    <a:close/>
                    <a:moveTo>
                      <a:pt x="2" y="19731"/>
                    </a:moveTo>
                    <a:lnTo>
                      <a:pt x="2" y="19731"/>
                    </a:lnTo>
                    <a:cubicBezTo>
                      <a:pt x="2" y="19726"/>
                      <a:pt x="6" y="19723"/>
                      <a:pt x="10" y="19723"/>
                    </a:cubicBezTo>
                    <a:cubicBezTo>
                      <a:pt x="14" y="19723"/>
                      <a:pt x="18" y="19726"/>
                      <a:pt x="18" y="19731"/>
                    </a:cubicBezTo>
                    <a:cubicBezTo>
                      <a:pt x="18" y="19735"/>
                      <a:pt x="14" y="19739"/>
                      <a:pt x="10" y="19739"/>
                    </a:cubicBezTo>
                    <a:cubicBezTo>
                      <a:pt x="6" y="19739"/>
                      <a:pt x="2" y="19735"/>
                      <a:pt x="2" y="19731"/>
                    </a:cubicBezTo>
                    <a:close/>
                    <a:moveTo>
                      <a:pt x="2" y="19699"/>
                    </a:moveTo>
                    <a:lnTo>
                      <a:pt x="2" y="19699"/>
                    </a:lnTo>
                    <a:cubicBezTo>
                      <a:pt x="2" y="19694"/>
                      <a:pt x="6" y="19691"/>
                      <a:pt x="10" y="19691"/>
                    </a:cubicBezTo>
                    <a:cubicBezTo>
                      <a:pt x="14" y="19691"/>
                      <a:pt x="18" y="19694"/>
                      <a:pt x="18" y="19699"/>
                    </a:cubicBezTo>
                    <a:cubicBezTo>
                      <a:pt x="18" y="19703"/>
                      <a:pt x="14" y="19707"/>
                      <a:pt x="10" y="19707"/>
                    </a:cubicBezTo>
                    <a:cubicBezTo>
                      <a:pt x="6" y="19707"/>
                      <a:pt x="2" y="19703"/>
                      <a:pt x="2" y="19699"/>
                    </a:cubicBezTo>
                    <a:close/>
                    <a:moveTo>
                      <a:pt x="2" y="19667"/>
                    </a:moveTo>
                    <a:lnTo>
                      <a:pt x="2" y="19667"/>
                    </a:lnTo>
                    <a:cubicBezTo>
                      <a:pt x="2" y="19662"/>
                      <a:pt x="6" y="19659"/>
                      <a:pt x="10" y="19659"/>
                    </a:cubicBezTo>
                    <a:cubicBezTo>
                      <a:pt x="14" y="19659"/>
                      <a:pt x="18" y="19662"/>
                      <a:pt x="18" y="19667"/>
                    </a:cubicBezTo>
                    <a:cubicBezTo>
                      <a:pt x="18" y="19671"/>
                      <a:pt x="14" y="19675"/>
                      <a:pt x="10" y="19675"/>
                    </a:cubicBezTo>
                    <a:cubicBezTo>
                      <a:pt x="6" y="19675"/>
                      <a:pt x="2" y="19671"/>
                      <a:pt x="2" y="19667"/>
                    </a:cubicBezTo>
                    <a:close/>
                    <a:moveTo>
                      <a:pt x="2" y="19635"/>
                    </a:moveTo>
                    <a:lnTo>
                      <a:pt x="2" y="19635"/>
                    </a:lnTo>
                    <a:cubicBezTo>
                      <a:pt x="2" y="19630"/>
                      <a:pt x="6" y="19627"/>
                      <a:pt x="10" y="19627"/>
                    </a:cubicBezTo>
                    <a:cubicBezTo>
                      <a:pt x="14" y="19627"/>
                      <a:pt x="18" y="19630"/>
                      <a:pt x="18" y="19635"/>
                    </a:cubicBezTo>
                    <a:cubicBezTo>
                      <a:pt x="18" y="19639"/>
                      <a:pt x="14" y="19643"/>
                      <a:pt x="10" y="19643"/>
                    </a:cubicBezTo>
                    <a:cubicBezTo>
                      <a:pt x="6" y="19643"/>
                      <a:pt x="2" y="19639"/>
                      <a:pt x="2" y="19635"/>
                    </a:cubicBezTo>
                    <a:close/>
                    <a:moveTo>
                      <a:pt x="2" y="19603"/>
                    </a:moveTo>
                    <a:lnTo>
                      <a:pt x="2" y="19603"/>
                    </a:lnTo>
                    <a:cubicBezTo>
                      <a:pt x="2" y="19598"/>
                      <a:pt x="6" y="19595"/>
                      <a:pt x="10" y="19595"/>
                    </a:cubicBezTo>
                    <a:cubicBezTo>
                      <a:pt x="14" y="19595"/>
                      <a:pt x="18" y="19598"/>
                      <a:pt x="18" y="19603"/>
                    </a:cubicBezTo>
                    <a:cubicBezTo>
                      <a:pt x="18" y="19607"/>
                      <a:pt x="14" y="19611"/>
                      <a:pt x="10" y="19611"/>
                    </a:cubicBezTo>
                    <a:cubicBezTo>
                      <a:pt x="6" y="19611"/>
                      <a:pt x="2" y="19607"/>
                      <a:pt x="2" y="19603"/>
                    </a:cubicBezTo>
                    <a:close/>
                    <a:moveTo>
                      <a:pt x="2" y="19571"/>
                    </a:moveTo>
                    <a:lnTo>
                      <a:pt x="2" y="19571"/>
                    </a:lnTo>
                    <a:cubicBezTo>
                      <a:pt x="2" y="19566"/>
                      <a:pt x="6" y="19563"/>
                      <a:pt x="10" y="19563"/>
                    </a:cubicBezTo>
                    <a:cubicBezTo>
                      <a:pt x="14" y="19563"/>
                      <a:pt x="18" y="19566"/>
                      <a:pt x="18" y="19571"/>
                    </a:cubicBezTo>
                    <a:cubicBezTo>
                      <a:pt x="18" y="19575"/>
                      <a:pt x="14" y="19579"/>
                      <a:pt x="10" y="19579"/>
                    </a:cubicBezTo>
                    <a:cubicBezTo>
                      <a:pt x="6" y="19579"/>
                      <a:pt x="2" y="19575"/>
                      <a:pt x="2" y="19571"/>
                    </a:cubicBezTo>
                    <a:close/>
                    <a:moveTo>
                      <a:pt x="2" y="19539"/>
                    </a:moveTo>
                    <a:lnTo>
                      <a:pt x="2" y="19539"/>
                    </a:lnTo>
                    <a:cubicBezTo>
                      <a:pt x="2" y="19534"/>
                      <a:pt x="6" y="19531"/>
                      <a:pt x="10" y="19531"/>
                    </a:cubicBezTo>
                    <a:cubicBezTo>
                      <a:pt x="14" y="19531"/>
                      <a:pt x="18" y="19534"/>
                      <a:pt x="18" y="19539"/>
                    </a:cubicBezTo>
                    <a:cubicBezTo>
                      <a:pt x="18" y="19543"/>
                      <a:pt x="14" y="19547"/>
                      <a:pt x="10" y="19547"/>
                    </a:cubicBezTo>
                    <a:cubicBezTo>
                      <a:pt x="6" y="19547"/>
                      <a:pt x="2" y="19543"/>
                      <a:pt x="2" y="19539"/>
                    </a:cubicBezTo>
                    <a:close/>
                    <a:moveTo>
                      <a:pt x="2" y="19507"/>
                    </a:moveTo>
                    <a:lnTo>
                      <a:pt x="2" y="19507"/>
                    </a:lnTo>
                    <a:cubicBezTo>
                      <a:pt x="2" y="19502"/>
                      <a:pt x="6" y="19499"/>
                      <a:pt x="10" y="19499"/>
                    </a:cubicBezTo>
                    <a:cubicBezTo>
                      <a:pt x="14" y="19499"/>
                      <a:pt x="18" y="19502"/>
                      <a:pt x="18" y="19507"/>
                    </a:cubicBezTo>
                    <a:cubicBezTo>
                      <a:pt x="18" y="19511"/>
                      <a:pt x="14" y="19515"/>
                      <a:pt x="10" y="19515"/>
                    </a:cubicBezTo>
                    <a:cubicBezTo>
                      <a:pt x="6" y="19515"/>
                      <a:pt x="2" y="19511"/>
                      <a:pt x="2" y="19507"/>
                    </a:cubicBezTo>
                    <a:close/>
                    <a:moveTo>
                      <a:pt x="2" y="19475"/>
                    </a:moveTo>
                    <a:lnTo>
                      <a:pt x="2" y="19475"/>
                    </a:lnTo>
                    <a:cubicBezTo>
                      <a:pt x="2" y="19470"/>
                      <a:pt x="6" y="19467"/>
                      <a:pt x="10" y="19467"/>
                    </a:cubicBezTo>
                    <a:cubicBezTo>
                      <a:pt x="14" y="19467"/>
                      <a:pt x="18" y="19470"/>
                      <a:pt x="18" y="19475"/>
                    </a:cubicBezTo>
                    <a:cubicBezTo>
                      <a:pt x="18" y="19479"/>
                      <a:pt x="14" y="19483"/>
                      <a:pt x="10" y="19483"/>
                    </a:cubicBezTo>
                    <a:cubicBezTo>
                      <a:pt x="6" y="19483"/>
                      <a:pt x="2" y="19479"/>
                      <a:pt x="2" y="19475"/>
                    </a:cubicBezTo>
                    <a:close/>
                    <a:moveTo>
                      <a:pt x="2" y="19443"/>
                    </a:moveTo>
                    <a:lnTo>
                      <a:pt x="2" y="19443"/>
                    </a:lnTo>
                    <a:cubicBezTo>
                      <a:pt x="2" y="19438"/>
                      <a:pt x="6" y="19435"/>
                      <a:pt x="10" y="19435"/>
                    </a:cubicBezTo>
                    <a:cubicBezTo>
                      <a:pt x="14" y="19435"/>
                      <a:pt x="18" y="19438"/>
                      <a:pt x="18" y="19443"/>
                    </a:cubicBezTo>
                    <a:cubicBezTo>
                      <a:pt x="18" y="19447"/>
                      <a:pt x="14" y="19451"/>
                      <a:pt x="10" y="19451"/>
                    </a:cubicBezTo>
                    <a:cubicBezTo>
                      <a:pt x="6" y="19451"/>
                      <a:pt x="2" y="19447"/>
                      <a:pt x="2" y="19443"/>
                    </a:cubicBezTo>
                    <a:close/>
                    <a:moveTo>
                      <a:pt x="2" y="19411"/>
                    </a:moveTo>
                    <a:lnTo>
                      <a:pt x="2" y="19410"/>
                    </a:lnTo>
                    <a:cubicBezTo>
                      <a:pt x="2" y="19406"/>
                      <a:pt x="6" y="19402"/>
                      <a:pt x="10" y="19402"/>
                    </a:cubicBezTo>
                    <a:cubicBezTo>
                      <a:pt x="14" y="19402"/>
                      <a:pt x="18" y="19406"/>
                      <a:pt x="18" y="19410"/>
                    </a:cubicBezTo>
                    <a:lnTo>
                      <a:pt x="18" y="19411"/>
                    </a:lnTo>
                    <a:cubicBezTo>
                      <a:pt x="18" y="19415"/>
                      <a:pt x="14" y="19419"/>
                      <a:pt x="10" y="19419"/>
                    </a:cubicBezTo>
                    <a:cubicBezTo>
                      <a:pt x="6" y="19419"/>
                      <a:pt x="2" y="19415"/>
                      <a:pt x="2" y="19411"/>
                    </a:cubicBezTo>
                    <a:close/>
                    <a:moveTo>
                      <a:pt x="2" y="19378"/>
                    </a:moveTo>
                    <a:lnTo>
                      <a:pt x="2" y="19378"/>
                    </a:lnTo>
                    <a:cubicBezTo>
                      <a:pt x="2" y="19374"/>
                      <a:pt x="6" y="19370"/>
                      <a:pt x="10" y="19370"/>
                    </a:cubicBezTo>
                    <a:cubicBezTo>
                      <a:pt x="14" y="19370"/>
                      <a:pt x="18" y="19374"/>
                      <a:pt x="18" y="19378"/>
                    </a:cubicBezTo>
                    <a:cubicBezTo>
                      <a:pt x="18" y="19383"/>
                      <a:pt x="14" y="19386"/>
                      <a:pt x="10" y="19386"/>
                    </a:cubicBezTo>
                    <a:cubicBezTo>
                      <a:pt x="6" y="19386"/>
                      <a:pt x="2" y="19383"/>
                      <a:pt x="2" y="19378"/>
                    </a:cubicBezTo>
                    <a:close/>
                    <a:moveTo>
                      <a:pt x="2" y="19346"/>
                    </a:moveTo>
                    <a:lnTo>
                      <a:pt x="2" y="19346"/>
                    </a:lnTo>
                    <a:cubicBezTo>
                      <a:pt x="2" y="19342"/>
                      <a:pt x="6" y="19338"/>
                      <a:pt x="10" y="19338"/>
                    </a:cubicBezTo>
                    <a:cubicBezTo>
                      <a:pt x="14" y="19338"/>
                      <a:pt x="18" y="19342"/>
                      <a:pt x="18" y="19346"/>
                    </a:cubicBezTo>
                    <a:cubicBezTo>
                      <a:pt x="18" y="19351"/>
                      <a:pt x="14"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2" y="18962"/>
                    </a:moveTo>
                    <a:lnTo>
                      <a:pt x="2" y="18962"/>
                    </a:lnTo>
                    <a:cubicBezTo>
                      <a:pt x="2" y="18958"/>
                      <a:pt x="6" y="18954"/>
                      <a:pt x="10" y="18954"/>
                    </a:cubicBezTo>
                    <a:cubicBezTo>
                      <a:pt x="15" y="18954"/>
                      <a:pt x="18" y="18958"/>
                      <a:pt x="18" y="18962"/>
                    </a:cubicBezTo>
                    <a:cubicBezTo>
                      <a:pt x="18" y="18967"/>
                      <a:pt x="15" y="18970"/>
                      <a:pt x="10" y="18970"/>
                    </a:cubicBezTo>
                    <a:cubicBezTo>
                      <a:pt x="6" y="18970"/>
                      <a:pt x="2" y="18967"/>
                      <a:pt x="2" y="18962"/>
                    </a:cubicBezTo>
                    <a:close/>
                    <a:moveTo>
                      <a:pt x="2" y="18930"/>
                    </a:moveTo>
                    <a:lnTo>
                      <a:pt x="2" y="18930"/>
                    </a:lnTo>
                    <a:cubicBezTo>
                      <a:pt x="2" y="18926"/>
                      <a:pt x="6" y="18922"/>
                      <a:pt x="10" y="18922"/>
                    </a:cubicBezTo>
                    <a:cubicBezTo>
                      <a:pt x="15" y="18922"/>
                      <a:pt x="18" y="18926"/>
                      <a:pt x="18" y="18930"/>
                    </a:cubicBezTo>
                    <a:cubicBezTo>
                      <a:pt x="18" y="18935"/>
                      <a:pt x="15" y="18938"/>
                      <a:pt x="10" y="18938"/>
                    </a:cubicBezTo>
                    <a:cubicBezTo>
                      <a:pt x="6" y="18938"/>
                      <a:pt x="2" y="18935"/>
                      <a:pt x="2" y="18930"/>
                    </a:cubicBezTo>
                    <a:close/>
                    <a:moveTo>
                      <a:pt x="2" y="18898"/>
                    </a:moveTo>
                    <a:lnTo>
                      <a:pt x="2" y="18898"/>
                    </a:lnTo>
                    <a:cubicBezTo>
                      <a:pt x="2" y="18894"/>
                      <a:pt x="6" y="18890"/>
                      <a:pt x="10" y="18890"/>
                    </a:cubicBezTo>
                    <a:cubicBezTo>
                      <a:pt x="15" y="18890"/>
                      <a:pt x="18" y="18894"/>
                      <a:pt x="18" y="18898"/>
                    </a:cubicBezTo>
                    <a:cubicBezTo>
                      <a:pt x="18" y="18903"/>
                      <a:pt x="15" y="18906"/>
                      <a:pt x="10" y="18906"/>
                    </a:cubicBezTo>
                    <a:cubicBezTo>
                      <a:pt x="6" y="18906"/>
                      <a:pt x="2" y="18903"/>
                      <a:pt x="2" y="18898"/>
                    </a:cubicBezTo>
                    <a:close/>
                    <a:moveTo>
                      <a:pt x="2" y="18866"/>
                    </a:moveTo>
                    <a:lnTo>
                      <a:pt x="2" y="18866"/>
                    </a:lnTo>
                    <a:cubicBezTo>
                      <a:pt x="2" y="18862"/>
                      <a:pt x="6" y="18858"/>
                      <a:pt x="10" y="18858"/>
                    </a:cubicBezTo>
                    <a:cubicBezTo>
                      <a:pt x="15" y="18858"/>
                      <a:pt x="18" y="18862"/>
                      <a:pt x="18" y="18866"/>
                    </a:cubicBezTo>
                    <a:cubicBezTo>
                      <a:pt x="18" y="18871"/>
                      <a:pt x="15" y="18874"/>
                      <a:pt x="10" y="18874"/>
                    </a:cubicBezTo>
                    <a:cubicBezTo>
                      <a:pt x="6" y="18874"/>
                      <a:pt x="2" y="18871"/>
                      <a:pt x="2" y="18866"/>
                    </a:cubicBezTo>
                    <a:close/>
                    <a:moveTo>
                      <a:pt x="2" y="18834"/>
                    </a:moveTo>
                    <a:lnTo>
                      <a:pt x="2" y="18834"/>
                    </a:lnTo>
                    <a:cubicBezTo>
                      <a:pt x="2" y="18830"/>
                      <a:pt x="6" y="18826"/>
                      <a:pt x="10" y="18826"/>
                    </a:cubicBezTo>
                    <a:cubicBezTo>
                      <a:pt x="15" y="18826"/>
                      <a:pt x="18" y="18830"/>
                      <a:pt x="18" y="18834"/>
                    </a:cubicBezTo>
                    <a:cubicBezTo>
                      <a:pt x="18" y="18839"/>
                      <a:pt x="15" y="18842"/>
                      <a:pt x="10" y="18842"/>
                    </a:cubicBezTo>
                    <a:cubicBezTo>
                      <a:pt x="6" y="18842"/>
                      <a:pt x="2" y="18839"/>
                      <a:pt x="2" y="18834"/>
                    </a:cubicBezTo>
                    <a:close/>
                    <a:moveTo>
                      <a:pt x="2" y="18802"/>
                    </a:moveTo>
                    <a:lnTo>
                      <a:pt x="2" y="18802"/>
                    </a:lnTo>
                    <a:cubicBezTo>
                      <a:pt x="2" y="18798"/>
                      <a:pt x="6" y="18794"/>
                      <a:pt x="10" y="18794"/>
                    </a:cubicBezTo>
                    <a:cubicBezTo>
                      <a:pt x="15" y="18794"/>
                      <a:pt x="18" y="18798"/>
                      <a:pt x="18" y="18802"/>
                    </a:cubicBezTo>
                    <a:cubicBezTo>
                      <a:pt x="18" y="18807"/>
                      <a:pt x="15" y="18810"/>
                      <a:pt x="10" y="18810"/>
                    </a:cubicBezTo>
                    <a:cubicBezTo>
                      <a:pt x="6" y="18810"/>
                      <a:pt x="2" y="18807"/>
                      <a:pt x="2" y="18802"/>
                    </a:cubicBezTo>
                    <a:close/>
                    <a:moveTo>
                      <a:pt x="2" y="18770"/>
                    </a:moveTo>
                    <a:lnTo>
                      <a:pt x="2" y="18770"/>
                    </a:lnTo>
                    <a:cubicBezTo>
                      <a:pt x="2" y="18766"/>
                      <a:pt x="6" y="18762"/>
                      <a:pt x="10" y="18762"/>
                    </a:cubicBezTo>
                    <a:cubicBezTo>
                      <a:pt x="15" y="18762"/>
                      <a:pt x="18" y="18766"/>
                      <a:pt x="18" y="18770"/>
                    </a:cubicBezTo>
                    <a:cubicBezTo>
                      <a:pt x="18" y="18775"/>
                      <a:pt x="15" y="18778"/>
                      <a:pt x="10" y="18778"/>
                    </a:cubicBezTo>
                    <a:cubicBezTo>
                      <a:pt x="6" y="18778"/>
                      <a:pt x="2" y="18775"/>
                      <a:pt x="2" y="18770"/>
                    </a:cubicBezTo>
                    <a:close/>
                    <a:moveTo>
                      <a:pt x="2" y="18738"/>
                    </a:moveTo>
                    <a:lnTo>
                      <a:pt x="2" y="18738"/>
                    </a:lnTo>
                    <a:cubicBezTo>
                      <a:pt x="2" y="18734"/>
                      <a:pt x="6" y="18730"/>
                      <a:pt x="10" y="18730"/>
                    </a:cubicBezTo>
                    <a:cubicBezTo>
                      <a:pt x="15" y="18730"/>
                      <a:pt x="18" y="18734"/>
                      <a:pt x="18" y="18738"/>
                    </a:cubicBezTo>
                    <a:cubicBezTo>
                      <a:pt x="18" y="18743"/>
                      <a:pt x="15" y="18746"/>
                      <a:pt x="10" y="18746"/>
                    </a:cubicBezTo>
                    <a:cubicBezTo>
                      <a:pt x="6" y="18746"/>
                      <a:pt x="2" y="18743"/>
                      <a:pt x="2" y="18738"/>
                    </a:cubicBezTo>
                    <a:close/>
                    <a:moveTo>
                      <a:pt x="2" y="18706"/>
                    </a:moveTo>
                    <a:lnTo>
                      <a:pt x="2" y="18706"/>
                    </a:lnTo>
                    <a:cubicBezTo>
                      <a:pt x="2" y="18702"/>
                      <a:pt x="6" y="18698"/>
                      <a:pt x="10" y="18698"/>
                    </a:cubicBezTo>
                    <a:cubicBezTo>
                      <a:pt x="15" y="18698"/>
                      <a:pt x="18" y="18702"/>
                      <a:pt x="18" y="18706"/>
                    </a:cubicBezTo>
                    <a:cubicBezTo>
                      <a:pt x="18" y="18711"/>
                      <a:pt x="15" y="18714"/>
                      <a:pt x="10" y="18714"/>
                    </a:cubicBezTo>
                    <a:cubicBezTo>
                      <a:pt x="6" y="18714"/>
                      <a:pt x="2" y="18711"/>
                      <a:pt x="2" y="18706"/>
                    </a:cubicBezTo>
                    <a:close/>
                    <a:moveTo>
                      <a:pt x="2" y="18674"/>
                    </a:moveTo>
                    <a:lnTo>
                      <a:pt x="2" y="18674"/>
                    </a:lnTo>
                    <a:cubicBezTo>
                      <a:pt x="2" y="18670"/>
                      <a:pt x="6" y="18666"/>
                      <a:pt x="10" y="18666"/>
                    </a:cubicBezTo>
                    <a:cubicBezTo>
                      <a:pt x="15" y="18666"/>
                      <a:pt x="18" y="18670"/>
                      <a:pt x="18" y="18674"/>
                    </a:cubicBezTo>
                    <a:cubicBezTo>
                      <a:pt x="18" y="18679"/>
                      <a:pt x="15" y="18682"/>
                      <a:pt x="10" y="18682"/>
                    </a:cubicBezTo>
                    <a:cubicBezTo>
                      <a:pt x="6" y="18682"/>
                      <a:pt x="2" y="18679"/>
                      <a:pt x="2" y="18674"/>
                    </a:cubicBezTo>
                    <a:close/>
                    <a:moveTo>
                      <a:pt x="2" y="18642"/>
                    </a:moveTo>
                    <a:lnTo>
                      <a:pt x="2" y="18642"/>
                    </a:lnTo>
                    <a:cubicBezTo>
                      <a:pt x="2" y="18638"/>
                      <a:pt x="6" y="18634"/>
                      <a:pt x="10" y="18634"/>
                    </a:cubicBezTo>
                    <a:cubicBezTo>
                      <a:pt x="15" y="18634"/>
                      <a:pt x="18" y="18638"/>
                      <a:pt x="18" y="18642"/>
                    </a:cubicBezTo>
                    <a:cubicBezTo>
                      <a:pt x="18" y="18647"/>
                      <a:pt x="15" y="18650"/>
                      <a:pt x="10" y="18650"/>
                    </a:cubicBezTo>
                    <a:cubicBezTo>
                      <a:pt x="6" y="18650"/>
                      <a:pt x="2" y="18647"/>
                      <a:pt x="2" y="18642"/>
                    </a:cubicBezTo>
                    <a:close/>
                    <a:moveTo>
                      <a:pt x="2" y="18610"/>
                    </a:moveTo>
                    <a:lnTo>
                      <a:pt x="2" y="18610"/>
                    </a:lnTo>
                    <a:cubicBezTo>
                      <a:pt x="2" y="18606"/>
                      <a:pt x="6" y="18602"/>
                      <a:pt x="10" y="18602"/>
                    </a:cubicBezTo>
                    <a:cubicBezTo>
                      <a:pt x="15" y="18602"/>
                      <a:pt x="18" y="18606"/>
                      <a:pt x="18" y="18610"/>
                    </a:cubicBezTo>
                    <a:cubicBezTo>
                      <a:pt x="18" y="18614"/>
                      <a:pt x="15" y="18618"/>
                      <a:pt x="10" y="18618"/>
                    </a:cubicBezTo>
                    <a:cubicBezTo>
                      <a:pt x="6" y="18618"/>
                      <a:pt x="2" y="18614"/>
                      <a:pt x="2" y="18610"/>
                    </a:cubicBezTo>
                    <a:close/>
                    <a:moveTo>
                      <a:pt x="2" y="18578"/>
                    </a:moveTo>
                    <a:lnTo>
                      <a:pt x="2" y="18578"/>
                    </a:lnTo>
                    <a:cubicBezTo>
                      <a:pt x="2" y="18574"/>
                      <a:pt x="6" y="18570"/>
                      <a:pt x="10" y="18570"/>
                    </a:cubicBezTo>
                    <a:cubicBezTo>
                      <a:pt x="15" y="18570"/>
                      <a:pt x="18" y="18574"/>
                      <a:pt x="18" y="18578"/>
                    </a:cubicBezTo>
                    <a:cubicBezTo>
                      <a:pt x="18" y="18582"/>
                      <a:pt x="15" y="18586"/>
                      <a:pt x="10" y="18586"/>
                    </a:cubicBezTo>
                    <a:cubicBezTo>
                      <a:pt x="6" y="18586"/>
                      <a:pt x="2" y="18582"/>
                      <a:pt x="2" y="18578"/>
                    </a:cubicBezTo>
                    <a:close/>
                    <a:moveTo>
                      <a:pt x="2" y="18546"/>
                    </a:moveTo>
                    <a:lnTo>
                      <a:pt x="2" y="18546"/>
                    </a:lnTo>
                    <a:cubicBezTo>
                      <a:pt x="2" y="18542"/>
                      <a:pt x="6" y="18538"/>
                      <a:pt x="10" y="18538"/>
                    </a:cubicBezTo>
                    <a:cubicBezTo>
                      <a:pt x="15" y="18538"/>
                      <a:pt x="18" y="18542"/>
                      <a:pt x="18" y="18546"/>
                    </a:cubicBezTo>
                    <a:cubicBezTo>
                      <a:pt x="18" y="18550"/>
                      <a:pt x="15" y="18554"/>
                      <a:pt x="10" y="18554"/>
                    </a:cubicBezTo>
                    <a:cubicBezTo>
                      <a:pt x="6" y="18554"/>
                      <a:pt x="2" y="18550"/>
                      <a:pt x="2" y="18546"/>
                    </a:cubicBezTo>
                    <a:close/>
                    <a:moveTo>
                      <a:pt x="2" y="18514"/>
                    </a:moveTo>
                    <a:lnTo>
                      <a:pt x="2" y="18514"/>
                    </a:lnTo>
                    <a:cubicBezTo>
                      <a:pt x="2" y="18510"/>
                      <a:pt x="6" y="18506"/>
                      <a:pt x="10" y="18506"/>
                    </a:cubicBezTo>
                    <a:cubicBezTo>
                      <a:pt x="15" y="18506"/>
                      <a:pt x="18" y="18510"/>
                      <a:pt x="18" y="18514"/>
                    </a:cubicBezTo>
                    <a:cubicBezTo>
                      <a:pt x="18" y="18518"/>
                      <a:pt x="15" y="18522"/>
                      <a:pt x="10" y="18522"/>
                    </a:cubicBezTo>
                    <a:cubicBezTo>
                      <a:pt x="6" y="18522"/>
                      <a:pt x="2" y="18518"/>
                      <a:pt x="2" y="18514"/>
                    </a:cubicBezTo>
                    <a:close/>
                    <a:moveTo>
                      <a:pt x="2" y="18482"/>
                    </a:moveTo>
                    <a:lnTo>
                      <a:pt x="2" y="18482"/>
                    </a:lnTo>
                    <a:cubicBezTo>
                      <a:pt x="2" y="18478"/>
                      <a:pt x="6" y="18474"/>
                      <a:pt x="10" y="18474"/>
                    </a:cubicBezTo>
                    <a:cubicBezTo>
                      <a:pt x="15" y="18474"/>
                      <a:pt x="18" y="18478"/>
                      <a:pt x="18" y="18482"/>
                    </a:cubicBezTo>
                    <a:cubicBezTo>
                      <a:pt x="18" y="18486"/>
                      <a:pt x="15" y="18490"/>
                      <a:pt x="10" y="18490"/>
                    </a:cubicBezTo>
                    <a:cubicBezTo>
                      <a:pt x="6" y="18490"/>
                      <a:pt x="2" y="18486"/>
                      <a:pt x="2" y="18482"/>
                    </a:cubicBezTo>
                    <a:close/>
                    <a:moveTo>
                      <a:pt x="2" y="18450"/>
                    </a:moveTo>
                    <a:lnTo>
                      <a:pt x="2" y="18450"/>
                    </a:lnTo>
                    <a:cubicBezTo>
                      <a:pt x="2" y="18446"/>
                      <a:pt x="6" y="18442"/>
                      <a:pt x="10" y="18442"/>
                    </a:cubicBezTo>
                    <a:cubicBezTo>
                      <a:pt x="15" y="18442"/>
                      <a:pt x="18" y="18446"/>
                      <a:pt x="18" y="18450"/>
                    </a:cubicBezTo>
                    <a:cubicBezTo>
                      <a:pt x="18" y="18454"/>
                      <a:pt x="15" y="18458"/>
                      <a:pt x="10" y="18458"/>
                    </a:cubicBezTo>
                    <a:cubicBezTo>
                      <a:pt x="6" y="18458"/>
                      <a:pt x="2" y="18454"/>
                      <a:pt x="2" y="18450"/>
                    </a:cubicBezTo>
                    <a:close/>
                    <a:moveTo>
                      <a:pt x="2" y="18418"/>
                    </a:moveTo>
                    <a:lnTo>
                      <a:pt x="2" y="18418"/>
                    </a:lnTo>
                    <a:cubicBezTo>
                      <a:pt x="2" y="18414"/>
                      <a:pt x="6" y="18410"/>
                      <a:pt x="10" y="18410"/>
                    </a:cubicBezTo>
                    <a:cubicBezTo>
                      <a:pt x="15" y="18410"/>
                      <a:pt x="18" y="18414"/>
                      <a:pt x="18" y="18418"/>
                    </a:cubicBezTo>
                    <a:cubicBezTo>
                      <a:pt x="18" y="18422"/>
                      <a:pt x="15" y="18426"/>
                      <a:pt x="10" y="18426"/>
                    </a:cubicBezTo>
                    <a:cubicBezTo>
                      <a:pt x="6" y="18426"/>
                      <a:pt x="2" y="18422"/>
                      <a:pt x="2" y="18418"/>
                    </a:cubicBezTo>
                    <a:close/>
                    <a:moveTo>
                      <a:pt x="2" y="18386"/>
                    </a:moveTo>
                    <a:lnTo>
                      <a:pt x="2" y="18386"/>
                    </a:lnTo>
                    <a:cubicBezTo>
                      <a:pt x="2" y="18382"/>
                      <a:pt x="6" y="18378"/>
                      <a:pt x="10" y="18378"/>
                    </a:cubicBezTo>
                    <a:cubicBezTo>
                      <a:pt x="15" y="18378"/>
                      <a:pt x="18" y="18382"/>
                      <a:pt x="18" y="18386"/>
                    </a:cubicBezTo>
                    <a:cubicBezTo>
                      <a:pt x="18" y="18390"/>
                      <a:pt x="15" y="18394"/>
                      <a:pt x="10" y="18394"/>
                    </a:cubicBezTo>
                    <a:cubicBezTo>
                      <a:pt x="6" y="18394"/>
                      <a:pt x="2" y="18390"/>
                      <a:pt x="2" y="18386"/>
                    </a:cubicBezTo>
                    <a:close/>
                    <a:moveTo>
                      <a:pt x="2" y="18354"/>
                    </a:moveTo>
                    <a:lnTo>
                      <a:pt x="2" y="18354"/>
                    </a:lnTo>
                    <a:cubicBezTo>
                      <a:pt x="2" y="18349"/>
                      <a:pt x="6" y="18346"/>
                      <a:pt x="10" y="18346"/>
                    </a:cubicBezTo>
                    <a:cubicBezTo>
                      <a:pt x="15" y="18346"/>
                      <a:pt x="18" y="18349"/>
                      <a:pt x="18" y="18354"/>
                    </a:cubicBezTo>
                    <a:cubicBezTo>
                      <a:pt x="18" y="18358"/>
                      <a:pt x="15" y="18362"/>
                      <a:pt x="10" y="18362"/>
                    </a:cubicBezTo>
                    <a:cubicBezTo>
                      <a:pt x="6" y="18362"/>
                      <a:pt x="2" y="18358"/>
                      <a:pt x="2" y="18354"/>
                    </a:cubicBezTo>
                    <a:close/>
                    <a:moveTo>
                      <a:pt x="2" y="18322"/>
                    </a:moveTo>
                    <a:lnTo>
                      <a:pt x="2" y="18322"/>
                    </a:lnTo>
                    <a:cubicBezTo>
                      <a:pt x="2" y="18317"/>
                      <a:pt x="6" y="18314"/>
                      <a:pt x="10" y="18314"/>
                    </a:cubicBezTo>
                    <a:cubicBezTo>
                      <a:pt x="15" y="18314"/>
                      <a:pt x="18" y="18317"/>
                      <a:pt x="18" y="18322"/>
                    </a:cubicBezTo>
                    <a:cubicBezTo>
                      <a:pt x="18" y="18326"/>
                      <a:pt x="15" y="18330"/>
                      <a:pt x="10" y="18330"/>
                    </a:cubicBezTo>
                    <a:cubicBezTo>
                      <a:pt x="6" y="18330"/>
                      <a:pt x="2" y="18326"/>
                      <a:pt x="2" y="18322"/>
                    </a:cubicBezTo>
                    <a:close/>
                    <a:moveTo>
                      <a:pt x="2" y="18290"/>
                    </a:moveTo>
                    <a:lnTo>
                      <a:pt x="2" y="18290"/>
                    </a:lnTo>
                    <a:cubicBezTo>
                      <a:pt x="2" y="18285"/>
                      <a:pt x="6" y="18282"/>
                      <a:pt x="10" y="18282"/>
                    </a:cubicBezTo>
                    <a:cubicBezTo>
                      <a:pt x="15" y="18282"/>
                      <a:pt x="18" y="18285"/>
                      <a:pt x="18" y="18290"/>
                    </a:cubicBezTo>
                    <a:cubicBezTo>
                      <a:pt x="18" y="18294"/>
                      <a:pt x="15" y="18298"/>
                      <a:pt x="10" y="18298"/>
                    </a:cubicBezTo>
                    <a:cubicBezTo>
                      <a:pt x="6" y="18298"/>
                      <a:pt x="2" y="18294"/>
                      <a:pt x="2" y="18290"/>
                    </a:cubicBezTo>
                    <a:close/>
                    <a:moveTo>
                      <a:pt x="2" y="18258"/>
                    </a:moveTo>
                    <a:lnTo>
                      <a:pt x="2" y="18258"/>
                    </a:lnTo>
                    <a:cubicBezTo>
                      <a:pt x="2" y="18253"/>
                      <a:pt x="6" y="18250"/>
                      <a:pt x="10" y="18250"/>
                    </a:cubicBezTo>
                    <a:cubicBezTo>
                      <a:pt x="15" y="18250"/>
                      <a:pt x="18" y="18253"/>
                      <a:pt x="18" y="18258"/>
                    </a:cubicBezTo>
                    <a:cubicBezTo>
                      <a:pt x="18" y="18262"/>
                      <a:pt x="15" y="18266"/>
                      <a:pt x="10" y="18266"/>
                    </a:cubicBezTo>
                    <a:cubicBezTo>
                      <a:pt x="6" y="18266"/>
                      <a:pt x="2" y="18262"/>
                      <a:pt x="2" y="18258"/>
                    </a:cubicBezTo>
                    <a:close/>
                    <a:moveTo>
                      <a:pt x="2" y="18226"/>
                    </a:moveTo>
                    <a:lnTo>
                      <a:pt x="2" y="18226"/>
                    </a:lnTo>
                    <a:cubicBezTo>
                      <a:pt x="2" y="18221"/>
                      <a:pt x="6" y="18218"/>
                      <a:pt x="10" y="18218"/>
                    </a:cubicBezTo>
                    <a:cubicBezTo>
                      <a:pt x="15" y="18218"/>
                      <a:pt x="18" y="18221"/>
                      <a:pt x="18" y="18226"/>
                    </a:cubicBezTo>
                    <a:cubicBezTo>
                      <a:pt x="18" y="18230"/>
                      <a:pt x="15" y="18234"/>
                      <a:pt x="10" y="18234"/>
                    </a:cubicBezTo>
                    <a:cubicBezTo>
                      <a:pt x="6" y="18234"/>
                      <a:pt x="2" y="18230"/>
                      <a:pt x="2" y="18226"/>
                    </a:cubicBezTo>
                    <a:close/>
                    <a:moveTo>
                      <a:pt x="2" y="18194"/>
                    </a:moveTo>
                    <a:lnTo>
                      <a:pt x="2" y="18194"/>
                    </a:lnTo>
                    <a:cubicBezTo>
                      <a:pt x="2" y="18189"/>
                      <a:pt x="6" y="18186"/>
                      <a:pt x="10" y="18186"/>
                    </a:cubicBezTo>
                    <a:cubicBezTo>
                      <a:pt x="15" y="18186"/>
                      <a:pt x="18" y="18189"/>
                      <a:pt x="18" y="18194"/>
                    </a:cubicBezTo>
                    <a:cubicBezTo>
                      <a:pt x="18" y="18198"/>
                      <a:pt x="15" y="18202"/>
                      <a:pt x="10" y="18202"/>
                    </a:cubicBezTo>
                    <a:cubicBezTo>
                      <a:pt x="6" y="18202"/>
                      <a:pt x="2" y="18198"/>
                      <a:pt x="2" y="18194"/>
                    </a:cubicBezTo>
                    <a:close/>
                    <a:moveTo>
                      <a:pt x="2" y="18162"/>
                    </a:moveTo>
                    <a:lnTo>
                      <a:pt x="2" y="18162"/>
                    </a:lnTo>
                    <a:cubicBezTo>
                      <a:pt x="2" y="18157"/>
                      <a:pt x="6" y="18154"/>
                      <a:pt x="10" y="18154"/>
                    </a:cubicBezTo>
                    <a:cubicBezTo>
                      <a:pt x="15" y="18154"/>
                      <a:pt x="18" y="18157"/>
                      <a:pt x="18" y="18162"/>
                    </a:cubicBezTo>
                    <a:cubicBezTo>
                      <a:pt x="18" y="18166"/>
                      <a:pt x="15" y="18170"/>
                      <a:pt x="10" y="18170"/>
                    </a:cubicBezTo>
                    <a:cubicBezTo>
                      <a:pt x="6" y="18170"/>
                      <a:pt x="2" y="18166"/>
                      <a:pt x="2" y="18162"/>
                    </a:cubicBezTo>
                    <a:close/>
                    <a:moveTo>
                      <a:pt x="2" y="18130"/>
                    </a:moveTo>
                    <a:lnTo>
                      <a:pt x="2" y="18130"/>
                    </a:lnTo>
                    <a:cubicBezTo>
                      <a:pt x="2" y="18125"/>
                      <a:pt x="6" y="18122"/>
                      <a:pt x="10" y="18122"/>
                    </a:cubicBezTo>
                    <a:cubicBezTo>
                      <a:pt x="15" y="18122"/>
                      <a:pt x="18" y="18125"/>
                      <a:pt x="18" y="18130"/>
                    </a:cubicBezTo>
                    <a:cubicBezTo>
                      <a:pt x="18" y="18134"/>
                      <a:pt x="15" y="18138"/>
                      <a:pt x="10" y="18138"/>
                    </a:cubicBezTo>
                    <a:cubicBezTo>
                      <a:pt x="6" y="18138"/>
                      <a:pt x="2" y="18134"/>
                      <a:pt x="2" y="18130"/>
                    </a:cubicBezTo>
                    <a:close/>
                    <a:moveTo>
                      <a:pt x="2" y="18098"/>
                    </a:moveTo>
                    <a:lnTo>
                      <a:pt x="2" y="18098"/>
                    </a:lnTo>
                    <a:cubicBezTo>
                      <a:pt x="2" y="18093"/>
                      <a:pt x="6" y="18090"/>
                      <a:pt x="10" y="18090"/>
                    </a:cubicBezTo>
                    <a:cubicBezTo>
                      <a:pt x="15" y="18090"/>
                      <a:pt x="18" y="18093"/>
                      <a:pt x="18" y="18098"/>
                    </a:cubicBezTo>
                    <a:cubicBezTo>
                      <a:pt x="18" y="18102"/>
                      <a:pt x="15" y="18106"/>
                      <a:pt x="10" y="18106"/>
                    </a:cubicBezTo>
                    <a:cubicBezTo>
                      <a:pt x="6" y="18106"/>
                      <a:pt x="2" y="18102"/>
                      <a:pt x="2" y="18098"/>
                    </a:cubicBezTo>
                    <a:close/>
                    <a:moveTo>
                      <a:pt x="2" y="18066"/>
                    </a:moveTo>
                    <a:lnTo>
                      <a:pt x="2" y="18066"/>
                    </a:lnTo>
                    <a:cubicBezTo>
                      <a:pt x="2" y="18061"/>
                      <a:pt x="6" y="18058"/>
                      <a:pt x="10" y="18058"/>
                    </a:cubicBezTo>
                    <a:cubicBezTo>
                      <a:pt x="15" y="18058"/>
                      <a:pt x="18" y="18061"/>
                      <a:pt x="18" y="18066"/>
                    </a:cubicBezTo>
                    <a:cubicBezTo>
                      <a:pt x="18" y="18070"/>
                      <a:pt x="15" y="18074"/>
                      <a:pt x="10" y="18074"/>
                    </a:cubicBezTo>
                    <a:cubicBezTo>
                      <a:pt x="6" y="18074"/>
                      <a:pt x="2" y="18070"/>
                      <a:pt x="2" y="18066"/>
                    </a:cubicBezTo>
                    <a:close/>
                    <a:moveTo>
                      <a:pt x="2" y="18034"/>
                    </a:moveTo>
                    <a:lnTo>
                      <a:pt x="2" y="18034"/>
                    </a:lnTo>
                    <a:cubicBezTo>
                      <a:pt x="2" y="18029"/>
                      <a:pt x="6" y="18026"/>
                      <a:pt x="10" y="18026"/>
                    </a:cubicBezTo>
                    <a:cubicBezTo>
                      <a:pt x="15" y="18026"/>
                      <a:pt x="18" y="18029"/>
                      <a:pt x="18" y="18034"/>
                    </a:cubicBezTo>
                    <a:cubicBezTo>
                      <a:pt x="18" y="18038"/>
                      <a:pt x="15" y="18042"/>
                      <a:pt x="10" y="18042"/>
                    </a:cubicBezTo>
                    <a:cubicBezTo>
                      <a:pt x="6" y="18042"/>
                      <a:pt x="2" y="18038"/>
                      <a:pt x="2" y="18034"/>
                    </a:cubicBezTo>
                    <a:close/>
                    <a:moveTo>
                      <a:pt x="2" y="18002"/>
                    </a:moveTo>
                    <a:lnTo>
                      <a:pt x="2" y="18002"/>
                    </a:lnTo>
                    <a:cubicBezTo>
                      <a:pt x="2" y="17997"/>
                      <a:pt x="6" y="17994"/>
                      <a:pt x="10" y="17994"/>
                    </a:cubicBezTo>
                    <a:cubicBezTo>
                      <a:pt x="15" y="17994"/>
                      <a:pt x="18" y="17997"/>
                      <a:pt x="18" y="18002"/>
                    </a:cubicBezTo>
                    <a:cubicBezTo>
                      <a:pt x="18" y="18006"/>
                      <a:pt x="15" y="18010"/>
                      <a:pt x="10" y="18010"/>
                    </a:cubicBezTo>
                    <a:cubicBezTo>
                      <a:pt x="6" y="18010"/>
                      <a:pt x="2" y="18006"/>
                      <a:pt x="2" y="18002"/>
                    </a:cubicBezTo>
                    <a:close/>
                    <a:moveTo>
                      <a:pt x="2" y="17970"/>
                    </a:moveTo>
                    <a:lnTo>
                      <a:pt x="2" y="17970"/>
                    </a:lnTo>
                    <a:cubicBezTo>
                      <a:pt x="2" y="17965"/>
                      <a:pt x="6" y="17962"/>
                      <a:pt x="10" y="17962"/>
                    </a:cubicBezTo>
                    <a:cubicBezTo>
                      <a:pt x="15" y="17962"/>
                      <a:pt x="18" y="17965"/>
                      <a:pt x="18" y="17970"/>
                    </a:cubicBezTo>
                    <a:cubicBezTo>
                      <a:pt x="18" y="17974"/>
                      <a:pt x="15" y="17978"/>
                      <a:pt x="10" y="17978"/>
                    </a:cubicBezTo>
                    <a:cubicBezTo>
                      <a:pt x="6" y="17978"/>
                      <a:pt x="2" y="17974"/>
                      <a:pt x="2" y="17970"/>
                    </a:cubicBezTo>
                    <a:close/>
                    <a:moveTo>
                      <a:pt x="2" y="17938"/>
                    </a:moveTo>
                    <a:lnTo>
                      <a:pt x="2" y="17938"/>
                    </a:lnTo>
                    <a:cubicBezTo>
                      <a:pt x="2" y="17933"/>
                      <a:pt x="6" y="17930"/>
                      <a:pt x="10" y="17930"/>
                    </a:cubicBezTo>
                    <a:cubicBezTo>
                      <a:pt x="15" y="17930"/>
                      <a:pt x="18" y="17933"/>
                      <a:pt x="18" y="17938"/>
                    </a:cubicBezTo>
                    <a:cubicBezTo>
                      <a:pt x="18" y="17942"/>
                      <a:pt x="15" y="17946"/>
                      <a:pt x="10" y="17946"/>
                    </a:cubicBezTo>
                    <a:cubicBezTo>
                      <a:pt x="6" y="17946"/>
                      <a:pt x="2" y="17942"/>
                      <a:pt x="2" y="17938"/>
                    </a:cubicBezTo>
                    <a:close/>
                    <a:moveTo>
                      <a:pt x="2" y="17906"/>
                    </a:moveTo>
                    <a:lnTo>
                      <a:pt x="2" y="17906"/>
                    </a:lnTo>
                    <a:cubicBezTo>
                      <a:pt x="2" y="17901"/>
                      <a:pt x="6" y="17898"/>
                      <a:pt x="10" y="17898"/>
                    </a:cubicBezTo>
                    <a:cubicBezTo>
                      <a:pt x="15" y="17898"/>
                      <a:pt x="18" y="17901"/>
                      <a:pt x="18" y="17906"/>
                    </a:cubicBezTo>
                    <a:cubicBezTo>
                      <a:pt x="18" y="17910"/>
                      <a:pt x="15" y="17914"/>
                      <a:pt x="10" y="17914"/>
                    </a:cubicBezTo>
                    <a:cubicBezTo>
                      <a:pt x="6" y="17914"/>
                      <a:pt x="2" y="17910"/>
                      <a:pt x="2" y="17906"/>
                    </a:cubicBezTo>
                    <a:close/>
                    <a:moveTo>
                      <a:pt x="2" y="17874"/>
                    </a:moveTo>
                    <a:lnTo>
                      <a:pt x="2" y="17874"/>
                    </a:lnTo>
                    <a:cubicBezTo>
                      <a:pt x="2" y="17869"/>
                      <a:pt x="6" y="17866"/>
                      <a:pt x="10" y="17866"/>
                    </a:cubicBezTo>
                    <a:cubicBezTo>
                      <a:pt x="15" y="17866"/>
                      <a:pt x="18" y="17869"/>
                      <a:pt x="18" y="17874"/>
                    </a:cubicBezTo>
                    <a:cubicBezTo>
                      <a:pt x="18" y="17878"/>
                      <a:pt x="15" y="17882"/>
                      <a:pt x="10" y="17882"/>
                    </a:cubicBezTo>
                    <a:cubicBezTo>
                      <a:pt x="6" y="17882"/>
                      <a:pt x="2" y="17878"/>
                      <a:pt x="2" y="17874"/>
                    </a:cubicBezTo>
                    <a:close/>
                    <a:moveTo>
                      <a:pt x="2" y="17842"/>
                    </a:moveTo>
                    <a:lnTo>
                      <a:pt x="2" y="17842"/>
                    </a:lnTo>
                    <a:cubicBezTo>
                      <a:pt x="2" y="17837"/>
                      <a:pt x="6" y="17834"/>
                      <a:pt x="10" y="17834"/>
                    </a:cubicBezTo>
                    <a:cubicBezTo>
                      <a:pt x="15" y="17834"/>
                      <a:pt x="18" y="17837"/>
                      <a:pt x="18" y="17842"/>
                    </a:cubicBezTo>
                    <a:cubicBezTo>
                      <a:pt x="18" y="17846"/>
                      <a:pt x="15" y="17850"/>
                      <a:pt x="10" y="17850"/>
                    </a:cubicBezTo>
                    <a:cubicBezTo>
                      <a:pt x="6" y="17850"/>
                      <a:pt x="2" y="17846"/>
                      <a:pt x="2" y="17842"/>
                    </a:cubicBezTo>
                    <a:close/>
                    <a:moveTo>
                      <a:pt x="2" y="17810"/>
                    </a:moveTo>
                    <a:lnTo>
                      <a:pt x="2" y="17810"/>
                    </a:lnTo>
                    <a:cubicBezTo>
                      <a:pt x="2" y="17805"/>
                      <a:pt x="6" y="17802"/>
                      <a:pt x="10" y="17802"/>
                    </a:cubicBezTo>
                    <a:cubicBezTo>
                      <a:pt x="15" y="17802"/>
                      <a:pt x="18" y="17805"/>
                      <a:pt x="18" y="17810"/>
                    </a:cubicBezTo>
                    <a:cubicBezTo>
                      <a:pt x="18" y="17814"/>
                      <a:pt x="15" y="17818"/>
                      <a:pt x="10" y="17818"/>
                    </a:cubicBezTo>
                    <a:cubicBezTo>
                      <a:pt x="6" y="17818"/>
                      <a:pt x="2" y="17814"/>
                      <a:pt x="2" y="17810"/>
                    </a:cubicBezTo>
                    <a:close/>
                    <a:moveTo>
                      <a:pt x="2" y="17778"/>
                    </a:moveTo>
                    <a:lnTo>
                      <a:pt x="2" y="17778"/>
                    </a:lnTo>
                    <a:cubicBezTo>
                      <a:pt x="2" y="17773"/>
                      <a:pt x="6" y="17770"/>
                      <a:pt x="10" y="17770"/>
                    </a:cubicBezTo>
                    <a:cubicBezTo>
                      <a:pt x="15" y="17770"/>
                      <a:pt x="18" y="17773"/>
                      <a:pt x="18" y="17778"/>
                    </a:cubicBezTo>
                    <a:cubicBezTo>
                      <a:pt x="18" y="17782"/>
                      <a:pt x="15" y="17786"/>
                      <a:pt x="10" y="17786"/>
                    </a:cubicBezTo>
                    <a:cubicBezTo>
                      <a:pt x="6" y="17786"/>
                      <a:pt x="2" y="17782"/>
                      <a:pt x="2" y="17778"/>
                    </a:cubicBezTo>
                    <a:close/>
                    <a:moveTo>
                      <a:pt x="2" y="17746"/>
                    </a:moveTo>
                    <a:lnTo>
                      <a:pt x="2" y="17746"/>
                    </a:lnTo>
                    <a:cubicBezTo>
                      <a:pt x="2" y="17741"/>
                      <a:pt x="6" y="17738"/>
                      <a:pt x="10" y="17738"/>
                    </a:cubicBezTo>
                    <a:cubicBezTo>
                      <a:pt x="15" y="17738"/>
                      <a:pt x="18" y="17741"/>
                      <a:pt x="18" y="17746"/>
                    </a:cubicBezTo>
                    <a:cubicBezTo>
                      <a:pt x="18" y="17750"/>
                      <a:pt x="15" y="17754"/>
                      <a:pt x="10" y="17754"/>
                    </a:cubicBezTo>
                    <a:cubicBezTo>
                      <a:pt x="6" y="17754"/>
                      <a:pt x="2" y="17750"/>
                      <a:pt x="2" y="17746"/>
                    </a:cubicBezTo>
                    <a:close/>
                    <a:moveTo>
                      <a:pt x="2" y="17714"/>
                    </a:moveTo>
                    <a:lnTo>
                      <a:pt x="2" y="17714"/>
                    </a:lnTo>
                    <a:cubicBezTo>
                      <a:pt x="2" y="17709"/>
                      <a:pt x="6" y="17706"/>
                      <a:pt x="10" y="17706"/>
                    </a:cubicBezTo>
                    <a:cubicBezTo>
                      <a:pt x="15" y="17706"/>
                      <a:pt x="18" y="17709"/>
                      <a:pt x="18" y="17714"/>
                    </a:cubicBezTo>
                    <a:cubicBezTo>
                      <a:pt x="18" y="17718"/>
                      <a:pt x="15" y="17722"/>
                      <a:pt x="10" y="17722"/>
                    </a:cubicBezTo>
                    <a:cubicBezTo>
                      <a:pt x="6" y="17722"/>
                      <a:pt x="2" y="17718"/>
                      <a:pt x="2" y="17714"/>
                    </a:cubicBezTo>
                    <a:close/>
                    <a:moveTo>
                      <a:pt x="2" y="17682"/>
                    </a:moveTo>
                    <a:lnTo>
                      <a:pt x="2" y="17682"/>
                    </a:lnTo>
                    <a:cubicBezTo>
                      <a:pt x="2" y="17677"/>
                      <a:pt x="6" y="17674"/>
                      <a:pt x="10" y="17674"/>
                    </a:cubicBezTo>
                    <a:cubicBezTo>
                      <a:pt x="15" y="17674"/>
                      <a:pt x="18" y="17677"/>
                      <a:pt x="18" y="17682"/>
                    </a:cubicBezTo>
                    <a:cubicBezTo>
                      <a:pt x="18" y="17686"/>
                      <a:pt x="15" y="17690"/>
                      <a:pt x="10" y="17690"/>
                    </a:cubicBezTo>
                    <a:cubicBezTo>
                      <a:pt x="6" y="17690"/>
                      <a:pt x="2" y="17686"/>
                      <a:pt x="2" y="17682"/>
                    </a:cubicBezTo>
                    <a:close/>
                    <a:moveTo>
                      <a:pt x="2" y="17650"/>
                    </a:moveTo>
                    <a:lnTo>
                      <a:pt x="2" y="17650"/>
                    </a:lnTo>
                    <a:cubicBezTo>
                      <a:pt x="2" y="17645"/>
                      <a:pt x="6" y="17642"/>
                      <a:pt x="10" y="17642"/>
                    </a:cubicBezTo>
                    <a:cubicBezTo>
                      <a:pt x="15" y="17642"/>
                      <a:pt x="18" y="17645"/>
                      <a:pt x="18" y="17650"/>
                    </a:cubicBezTo>
                    <a:cubicBezTo>
                      <a:pt x="18" y="17654"/>
                      <a:pt x="15" y="17658"/>
                      <a:pt x="10" y="17658"/>
                    </a:cubicBezTo>
                    <a:cubicBezTo>
                      <a:pt x="6" y="17658"/>
                      <a:pt x="2" y="17654"/>
                      <a:pt x="2"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6" y="17225"/>
                      <a:pt x="11" y="17225"/>
                    </a:cubicBezTo>
                    <a:cubicBezTo>
                      <a:pt x="15" y="17225"/>
                      <a:pt x="19" y="17229"/>
                      <a:pt x="19" y="17233"/>
                    </a:cubicBezTo>
                    <a:cubicBezTo>
                      <a:pt x="19" y="17238"/>
                      <a:pt x="15" y="17241"/>
                      <a:pt x="11" y="17241"/>
                    </a:cubicBezTo>
                    <a:cubicBezTo>
                      <a:pt x="6" y="17241"/>
                      <a:pt x="3" y="17238"/>
                      <a:pt x="3" y="17233"/>
                    </a:cubicBezTo>
                    <a:close/>
                    <a:moveTo>
                      <a:pt x="3" y="17201"/>
                    </a:moveTo>
                    <a:lnTo>
                      <a:pt x="3" y="17201"/>
                    </a:lnTo>
                    <a:cubicBezTo>
                      <a:pt x="3" y="17197"/>
                      <a:pt x="6" y="17193"/>
                      <a:pt x="11" y="17193"/>
                    </a:cubicBezTo>
                    <a:cubicBezTo>
                      <a:pt x="15" y="17193"/>
                      <a:pt x="19" y="17197"/>
                      <a:pt x="19" y="17201"/>
                    </a:cubicBezTo>
                    <a:cubicBezTo>
                      <a:pt x="19" y="17206"/>
                      <a:pt x="15" y="17209"/>
                      <a:pt x="11" y="17209"/>
                    </a:cubicBezTo>
                    <a:cubicBezTo>
                      <a:pt x="6" y="17209"/>
                      <a:pt x="3" y="17206"/>
                      <a:pt x="3" y="17201"/>
                    </a:cubicBezTo>
                    <a:close/>
                    <a:moveTo>
                      <a:pt x="3" y="17169"/>
                    </a:moveTo>
                    <a:lnTo>
                      <a:pt x="3" y="17169"/>
                    </a:lnTo>
                    <a:cubicBezTo>
                      <a:pt x="3" y="17165"/>
                      <a:pt x="6" y="17161"/>
                      <a:pt x="11" y="17161"/>
                    </a:cubicBezTo>
                    <a:cubicBezTo>
                      <a:pt x="15" y="17161"/>
                      <a:pt x="19" y="17165"/>
                      <a:pt x="19" y="17169"/>
                    </a:cubicBezTo>
                    <a:cubicBezTo>
                      <a:pt x="19" y="17174"/>
                      <a:pt x="15" y="17177"/>
                      <a:pt x="11" y="17177"/>
                    </a:cubicBezTo>
                    <a:cubicBezTo>
                      <a:pt x="6" y="17177"/>
                      <a:pt x="3" y="17174"/>
                      <a:pt x="3" y="17169"/>
                    </a:cubicBezTo>
                    <a:close/>
                    <a:moveTo>
                      <a:pt x="3" y="17137"/>
                    </a:moveTo>
                    <a:lnTo>
                      <a:pt x="3" y="17137"/>
                    </a:lnTo>
                    <a:cubicBezTo>
                      <a:pt x="3" y="17133"/>
                      <a:pt x="6" y="17129"/>
                      <a:pt x="11" y="17129"/>
                    </a:cubicBezTo>
                    <a:cubicBezTo>
                      <a:pt x="15" y="17129"/>
                      <a:pt x="19" y="17133"/>
                      <a:pt x="19" y="17137"/>
                    </a:cubicBezTo>
                    <a:cubicBezTo>
                      <a:pt x="19" y="17142"/>
                      <a:pt x="15" y="17145"/>
                      <a:pt x="11" y="17145"/>
                    </a:cubicBezTo>
                    <a:cubicBezTo>
                      <a:pt x="6" y="17145"/>
                      <a:pt x="3" y="17142"/>
                      <a:pt x="3" y="17137"/>
                    </a:cubicBezTo>
                    <a:close/>
                    <a:moveTo>
                      <a:pt x="3" y="17105"/>
                    </a:moveTo>
                    <a:lnTo>
                      <a:pt x="3" y="17105"/>
                    </a:lnTo>
                    <a:cubicBezTo>
                      <a:pt x="3" y="17101"/>
                      <a:pt x="6" y="17097"/>
                      <a:pt x="11" y="17097"/>
                    </a:cubicBezTo>
                    <a:cubicBezTo>
                      <a:pt x="15" y="17097"/>
                      <a:pt x="19" y="17101"/>
                      <a:pt x="19" y="17105"/>
                    </a:cubicBezTo>
                    <a:cubicBezTo>
                      <a:pt x="19" y="17110"/>
                      <a:pt x="15" y="17113"/>
                      <a:pt x="11" y="17113"/>
                    </a:cubicBezTo>
                    <a:cubicBezTo>
                      <a:pt x="6" y="17113"/>
                      <a:pt x="3" y="17110"/>
                      <a:pt x="3" y="17105"/>
                    </a:cubicBezTo>
                    <a:close/>
                    <a:moveTo>
                      <a:pt x="3" y="17073"/>
                    </a:moveTo>
                    <a:lnTo>
                      <a:pt x="3" y="17073"/>
                    </a:lnTo>
                    <a:cubicBezTo>
                      <a:pt x="3" y="17069"/>
                      <a:pt x="6" y="17065"/>
                      <a:pt x="11" y="17065"/>
                    </a:cubicBezTo>
                    <a:cubicBezTo>
                      <a:pt x="15" y="17065"/>
                      <a:pt x="19" y="17069"/>
                      <a:pt x="19" y="17073"/>
                    </a:cubicBezTo>
                    <a:cubicBezTo>
                      <a:pt x="19" y="17078"/>
                      <a:pt x="15" y="17081"/>
                      <a:pt x="11" y="17081"/>
                    </a:cubicBezTo>
                    <a:cubicBezTo>
                      <a:pt x="6" y="17081"/>
                      <a:pt x="3" y="17078"/>
                      <a:pt x="3" y="17073"/>
                    </a:cubicBezTo>
                    <a:close/>
                    <a:moveTo>
                      <a:pt x="3" y="17041"/>
                    </a:moveTo>
                    <a:lnTo>
                      <a:pt x="3" y="17041"/>
                    </a:lnTo>
                    <a:cubicBezTo>
                      <a:pt x="3" y="17037"/>
                      <a:pt x="6" y="17033"/>
                      <a:pt x="11" y="17033"/>
                    </a:cubicBezTo>
                    <a:cubicBezTo>
                      <a:pt x="15" y="17033"/>
                      <a:pt x="19" y="17037"/>
                      <a:pt x="19" y="17041"/>
                    </a:cubicBezTo>
                    <a:cubicBezTo>
                      <a:pt x="19" y="17046"/>
                      <a:pt x="15" y="17049"/>
                      <a:pt x="11" y="17049"/>
                    </a:cubicBezTo>
                    <a:cubicBezTo>
                      <a:pt x="6" y="17049"/>
                      <a:pt x="3" y="17046"/>
                      <a:pt x="3" y="17041"/>
                    </a:cubicBezTo>
                    <a:close/>
                    <a:moveTo>
                      <a:pt x="3" y="17009"/>
                    </a:moveTo>
                    <a:lnTo>
                      <a:pt x="3" y="17009"/>
                    </a:lnTo>
                    <a:cubicBezTo>
                      <a:pt x="3" y="17005"/>
                      <a:pt x="6" y="17001"/>
                      <a:pt x="11" y="17001"/>
                    </a:cubicBezTo>
                    <a:cubicBezTo>
                      <a:pt x="15" y="17001"/>
                      <a:pt x="19" y="17005"/>
                      <a:pt x="19" y="17009"/>
                    </a:cubicBezTo>
                    <a:cubicBezTo>
                      <a:pt x="19" y="17014"/>
                      <a:pt x="15" y="17017"/>
                      <a:pt x="11" y="17017"/>
                    </a:cubicBezTo>
                    <a:cubicBezTo>
                      <a:pt x="6" y="17017"/>
                      <a:pt x="3" y="17014"/>
                      <a:pt x="3" y="17009"/>
                    </a:cubicBezTo>
                    <a:close/>
                    <a:moveTo>
                      <a:pt x="3" y="16977"/>
                    </a:moveTo>
                    <a:lnTo>
                      <a:pt x="3" y="16977"/>
                    </a:lnTo>
                    <a:cubicBezTo>
                      <a:pt x="3" y="16973"/>
                      <a:pt x="6" y="16969"/>
                      <a:pt x="11" y="16969"/>
                    </a:cubicBezTo>
                    <a:cubicBezTo>
                      <a:pt x="15" y="16969"/>
                      <a:pt x="19" y="16973"/>
                      <a:pt x="19" y="16977"/>
                    </a:cubicBezTo>
                    <a:cubicBezTo>
                      <a:pt x="19" y="16982"/>
                      <a:pt x="15" y="16985"/>
                      <a:pt x="11" y="16985"/>
                    </a:cubicBezTo>
                    <a:cubicBezTo>
                      <a:pt x="6" y="16985"/>
                      <a:pt x="3" y="16982"/>
                      <a:pt x="3" y="16977"/>
                    </a:cubicBezTo>
                    <a:close/>
                    <a:moveTo>
                      <a:pt x="3" y="16945"/>
                    </a:moveTo>
                    <a:lnTo>
                      <a:pt x="3" y="16945"/>
                    </a:lnTo>
                    <a:cubicBezTo>
                      <a:pt x="3" y="16941"/>
                      <a:pt x="6" y="16937"/>
                      <a:pt x="11" y="16937"/>
                    </a:cubicBezTo>
                    <a:cubicBezTo>
                      <a:pt x="15" y="16937"/>
                      <a:pt x="19" y="16941"/>
                      <a:pt x="19" y="16945"/>
                    </a:cubicBezTo>
                    <a:cubicBezTo>
                      <a:pt x="19" y="16950"/>
                      <a:pt x="15" y="16953"/>
                      <a:pt x="11" y="16953"/>
                    </a:cubicBezTo>
                    <a:cubicBezTo>
                      <a:pt x="6" y="16953"/>
                      <a:pt x="3" y="16950"/>
                      <a:pt x="3" y="16945"/>
                    </a:cubicBezTo>
                    <a:close/>
                    <a:moveTo>
                      <a:pt x="3" y="16913"/>
                    </a:moveTo>
                    <a:lnTo>
                      <a:pt x="3" y="16913"/>
                    </a:lnTo>
                    <a:cubicBezTo>
                      <a:pt x="3" y="16909"/>
                      <a:pt x="6" y="16905"/>
                      <a:pt x="11" y="16905"/>
                    </a:cubicBezTo>
                    <a:cubicBezTo>
                      <a:pt x="15" y="16905"/>
                      <a:pt x="19" y="16909"/>
                      <a:pt x="19" y="16913"/>
                    </a:cubicBezTo>
                    <a:cubicBezTo>
                      <a:pt x="19" y="16918"/>
                      <a:pt x="15" y="16921"/>
                      <a:pt x="11" y="16921"/>
                    </a:cubicBezTo>
                    <a:cubicBezTo>
                      <a:pt x="6" y="16921"/>
                      <a:pt x="3" y="16918"/>
                      <a:pt x="3" y="16913"/>
                    </a:cubicBezTo>
                    <a:close/>
                    <a:moveTo>
                      <a:pt x="3" y="16881"/>
                    </a:moveTo>
                    <a:lnTo>
                      <a:pt x="3" y="16881"/>
                    </a:lnTo>
                    <a:cubicBezTo>
                      <a:pt x="3" y="16877"/>
                      <a:pt x="6" y="16873"/>
                      <a:pt x="11" y="16873"/>
                    </a:cubicBezTo>
                    <a:cubicBezTo>
                      <a:pt x="15" y="16873"/>
                      <a:pt x="19" y="16877"/>
                      <a:pt x="19" y="16881"/>
                    </a:cubicBezTo>
                    <a:cubicBezTo>
                      <a:pt x="19" y="16886"/>
                      <a:pt x="15" y="16889"/>
                      <a:pt x="11" y="16889"/>
                    </a:cubicBezTo>
                    <a:cubicBezTo>
                      <a:pt x="6" y="16889"/>
                      <a:pt x="3" y="16886"/>
                      <a:pt x="3" y="16881"/>
                    </a:cubicBezTo>
                    <a:close/>
                    <a:moveTo>
                      <a:pt x="3" y="16849"/>
                    </a:moveTo>
                    <a:lnTo>
                      <a:pt x="3" y="16849"/>
                    </a:lnTo>
                    <a:cubicBezTo>
                      <a:pt x="3" y="16845"/>
                      <a:pt x="6" y="16841"/>
                      <a:pt x="11" y="16841"/>
                    </a:cubicBezTo>
                    <a:cubicBezTo>
                      <a:pt x="15" y="16841"/>
                      <a:pt x="19" y="16845"/>
                      <a:pt x="19" y="16849"/>
                    </a:cubicBezTo>
                    <a:cubicBezTo>
                      <a:pt x="19" y="16854"/>
                      <a:pt x="15" y="16857"/>
                      <a:pt x="11" y="16857"/>
                    </a:cubicBezTo>
                    <a:cubicBezTo>
                      <a:pt x="6" y="16857"/>
                      <a:pt x="3" y="16854"/>
                      <a:pt x="3" y="16849"/>
                    </a:cubicBezTo>
                    <a:close/>
                    <a:moveTo>
                      <a:pt x="3" y="16817"/>
                    </a:moveTo>
                    <a:lnTo>
                      <a:pt x="3" y="16817"/>
                    </a:lnTo>
                    <a:cubicBezTo>
                      <a:pt x="3" y="16813"/>
                      <a:pt x="6" y="16809"/>
                      <a:pt x="11" y="16809"/>
                    </a:cubicBezTo>
                    <a:cubicBezTo>
                      <a:pt x="15" y="16809"/>
                      <a:pt x="19" y="16813"/>
                      <a:pt x="19" y="16817"/>
                    </a:cubicBezTo>
                    <a:cubicBezTo>
                      <a:pt x="19" y="16822"/>
                      <a:pt x="15" y="16825"/>
                      <a:pt x="11" y="16825"/>
                    </a:cubicBezTo>
                    <a:cubicBezTo>
                      <a:pt x="6" y="16825"/>
                      <a:pt x="3" y="16822"/>
                      <a:pt x="3" y="16817"/>
                    </a:cubicBezTo>
                    <a:close/>
                    <a:moveTo>
                      <a:pt x="3" y="16785"/>
                    </a:moveTo>
                    <a:lnTo>
                      <a:pt x="3" y="16785"/>
                    </a:lnTo>
                    <a:cubicBezTo>
                      <a:pt x="3" y="16781"/>
                      <a:pt x="6" y="16777"/>
                      <a:pt x="11" y="16777"/>
                    </a:cubicBezTo>
                    <a:cubicBezTo>
                      <a:pt x="15" y="16777"/>
                      <a:pt x="19" y="16781"/>
                      <a:pt x="19" y="16785"/>
                    </a:cubicBezTo>
                    <a:cubicBezTo>
                      <a:pt x="19" y="16789"/>
                      <a:pt x="15" y="16793"/>
                      <a:pt x="11" y="16793"/>
                    </a:cubicBezTo>
                    <a:cubicBezTo>
                      <a:pt x="6" y="16793"/>
                      <a:pt x="3" y="16789"/>
                      <a:pt x="3" y="16785"/>
                    </a:cubicBezTo>
                    <a:close/>
                    <a:moveTo>
                      <a:pt x="3" y="16753"/>
                    </a:moveTo>
                    <a:lnTo>
                      <a:pt x="3" y="16753"/>
                    </a:lnTo>
                    <a:cubicBezTo>
                      <a:pt x="3" y="16749"/>
                      <a:pt x="6" y="16745"/>
                      <a:pt x="11" y="16745"/>
                    </a:cubicBezTo>
                    <a:cubicBezTo>
                      <a:pt x="15" y="16745"/>
                      <a:pt x="19" y="16749"/>
                      <a:pt x="19" y="16753"/>
                    </a:cubicBezTo>
                    <a:cubicBezTo>
                      <a:pt x="19" y="16757"/>
                      <a:pt x="15" y="16761"/>
                      <a:pt x="11" y="16761"/>
                    </a:cubicBezTo>
                    <a:cubicBezTo>
                      <a:pt x="6" y="16761"/>
                      <a:pt x="3" y="16757"/>
                      <a:pt x="3" y="16753"/>
                    </a:cubicBezTo>
                    <a:close/>
                    <a:moveTo>
                      <a:pt x="3" y="16721"/>
                    </a:moveTo>
                    <a:lnTo>
                      <a:pt x="3" y="16721"/>
                    </a:lnTo>
                    <a:cubicBezTo>
                      <a:pt x="3" y="16717"/>
                      <a:pt x="6" y="16713"/>
                      <a:pt x="11" y="16713"/>
                    </a:cubicBezTo>
                    <a:cubicBezTo>
                      <a:pt x="15" y="16713"/>
                      <a:pt x="19" y="16717"/>
                      <a:pt x="19" y="16721"/>
                    </a:cubicBezTo>
                    <a:cubicBezTo>
                      <a:pt x="19" y="16725"/>
                      <a:pt x="15" y="16729"/>
                      <a:pt x="11" y="16729"/>
                    </a:cubicBezTo>
                    <a:cubicBezTo>
                      <a:pt x="6" y="16729"/>
                      <a:pt x="3" y="16725"/>
                      <a:pt x="3" y="16721"/>
                    </a:cubicBezTo>
                    <a:close/>
                    <a:moveTo>
                      <a:pt x="3" y="16689"/>
                    </a:moveTo>
                    <a:lnTo>
                      <a:pt x="3" y="16689"/>
                    </a:lnTo>
                    <a:cubicBezTo>
                      <a:pt x="3" y="16685"/>
                      <a:pt x="6" y="16681"/>
                      <a:pt x="11" y="16681"/>
                    </a:cubicBezTo>
                    <a:cubicBezTo>
                      <a:pt x="15" y="16681"/>
                      <a:pt x="19" y="16685"/>
                      <a:pt x="19" y="16689"/>
                    </a:cubicBezTo>
                    <a:cubicBezTo>
                      <a:pt x="19" y="16693"/>
                      <a:pt x="15" y="16697"/>
                      <a:pt x="11" y="16697"/>
                    </a:cubicBezTo>
                    <a:cubicBezTo>
                      <a:pt x="6" y="16697"/>
                      <a:pt x="3" y="16693"/>
                      <a:pt x="3" y="16689"/>
                    </a:cubicBezTo>
                    <a:close/>
                    <a:moveTo>
                      <a:pt x="3" y="16657"/>
                    </a:moveTo>
                    <a:lnTo>
                      <a:pt x="3" y="16657"/>
                    </a:lnTo>
                    <a:cubicBezTo>
                      <a:pt x="3" y="16653"/>
                      <a:pt x="6" y="16649"/>
                      <a:pt x="11" y="16649"/>
                    </a:cubicBezTo>
                    <a:cubicBezTo>
                      <a:pt x="15" y="16649"/>
                      <a:pt x="19" y="16653"/>
                      <a:pt x="19" y="16657"/>
                    </a:cubicBezTo>
                    <a:cubicBezTo>
                      <a:pt x="19" y="16661"/>
                      <a:pt x="15" y="16665"/>
                      <a:pt x="11" y="16665"/>
                    </a:cubicBezTo>
                    <a:cubicBezTo>
                      <a:pt x="6" y="16665"/>
                      <a:pt x="3" y="16661"/>
                      <a:pt x="3" y="16657"/>
                    </a:cubicBezTo>
                    <a:close/>
                    <a:moveTo>
                      <a:pt x="3" y="16625"/>
                    </a:moveTo>
                    <a:lnTo>
                      <a:pt x="3" y="16625"/>
                    </a:lnTo>
                    <a:cubicBezTo>
                      <a:pt x="3" y="16621"/>
                      <a:pt x="6" y="16617"/>
                      <a:pt x="11" y="16617"/>
                    </a:cubicBezTo>
                    <a:cubicBezTo>
                      <a:pt x="15" y="16617"/>
                      <a:pt x="19" y="16621"/>
                      <a:pt x="19" y="16625"/>
                    </a:cubicBezTo>
                    <a:cubicBezTo>
                      <a:pt x="19" y="16629"/>
                      <a:pt x="15" y="16633"/>
                      <a:pt x="11" y="16633"/>
                    </a:cubicBezTo>
                    <a:cubicBezTo>
                      <a:pt x="6" y="16633"/>
                      <a:pt x="3" y="16629"/>
                      <a:pt x="3" y="16625"/>
                    </a:cubicBezTo>
                    <a:close/>
                    <a:moveTo>
                      <a:pt x="3" y="16593"/>
                    </a:moveTo>
                    <a:lnTo>
                      <a:pt x="3" y="16593"/>
                    </a:lnTo>
                    <a:cubicBezTo>
                      <a:pt x="3" y="16589"/>
                      <a:pt x="6" y="16585"/>
                      <a:pt x="11" y="16585"/>
                    </a:cubicBezTo>
                    <a:cubicBezTo>
                      <a:pt x="15" y="16585"/>
                      <a:pt x="19" y="16589"/>
                      <a:pt x="19" y="16593"/>
                    </a:cubicBezTo>
                    <a:cubicBezTo>
                      <a:pt x="19" y="16597"/>
                      <a:pt x="15" y="16601"/>
                      <a:pt x="11" y="16601"/>
                    </a:cubicBezTo>
                    <a:cubicBezTo>
                      <a:pt x="6" y="16601"/>
                      <a:pt x="3" y="16597"/>
                      <a:pt x="3" y="16593"/>
                    </a:cubicBezTo>
                    <a:close/>
                    <a:moveTo>
                      <a:pt x="3" y="16561"/>
                    </a:moveTo>
                    <a:lnTo>
                      <a:pt x="3" y="16561"/>
                    </a:lnTo>
                    <a:cubicBezTo>
                      <a:pt x="3" y="16557"/>
                      <a:pt x="6" y="16553"/>
                      <a:pt x="11" y="16553"/>
                    </a:cubicBezTo>
                    <a:cubicBezTo>
                      <a:pt x="15" y="16553"/>
                      <a:pt x="19" y="16557"/>
                      <a:pt x="19" y="16561"/>
                    </a:cubicBezTo>
                    <a:cubicBezTo>
                      <a:pt x="19" y="16565"/>
                      <a:pt x="15" y="16569"/>
                      <a:pt x="11" y="16569"/>
                    </a:cubicBezTo>
                    <a:cubicBezTo>
                      <a:pt x="6" y="16569"/>
                      <a:pt x="3" y="16565"/>
                      <a:pt x="3" y="16561"/>
                    </a:cubicBezTo>
                    <a:close/>
                    <a:moveTo>
                      <a:pt x="3" y="16529"/>
                    </a:moveTo>
                    <a:lnTo>
                      <a:pt x="3" y="16529"/>
                    </a:lnTo>
                    <a:cubicBezTo>
                      <a:pt x="3" y="16524"/>
                      <a:pt x="6" y="16521"/>
                      <a:pt x="11" y="16521"/>
                    </a:cubicBezTo>
                    <a:cubicBezTo>
                      <a:pt x="15" y="16521"/>
                      <a:pt x="19" y="16524"/>
                      <a:pt x="19" y="16529"/>
                    </a:cubicBezTo>
                    <a:cubicBezTo>
                      <a:pt x="19" y="16533"/>
                      <a:pt x="15" y="16537"/>
                      <a:pt x="11" y="16537"/>
                    </a:cubicBezTo>
                    <a:cubicBezTo>
                      <a:pt x="6" y="16537"/>
                      <a:pt x="3" y="16533"/>
                      <a:pt x="3" y="16529"/>
                    </a:cubicBezTo>
                    <a:close/>
                    <a:moveTo>
                      <a:pt x="3" y="16497"/>
                    </a:moveTo>
                    <a:lnTo>
                      <a:pt x="3" y="16497"/>
                    </a:lnTo>
                    <a:cubicBezTo>
                      <a:pt x="3" y="16492"/>
                      <a:pt x="6" y="16489"/>
                      <a:pt x="11" y="16489"/>
                    </a:cubicBezTo>
                    <a:cubicBezTo>
                      <a:pt x="15" y="16489"/>
                      <a:pt x="19" y="16492"/>
                      <a:pt x="19" y="16497"/>
                    </a:cubicBezTo>
                    <a:cubicBezTo>
                      <a:pt x="19" y="16501"/>
                      <a:pt x="15" y="16505"/>
                      <a:pt x="11" y="16505"/>
                    </a:cubicBezTo>
                    <a:cubicBezTo>
                      <a:pt x="6" y="16505"/>
                      <a:pt x="3" y="16501"/>
                      <a:pt x="3" y="16497"/>
                    </a:cubicBezTo>
                    <a:close/>
                    <a:moveTo>
                      <a:pt x="3" y="16465"/>
                    </a:moveTo>
                    <a:lnTo>
                      <a:pt x="3" y="16465"/>
                    </a:lnTo>
                    <a:cubicBezTo>
                      <a:pt x="3" y="16460"/>
                      <a:pt x="6" y="16457"/>
                      <a:pt x="11" y="16457"/>
                    </a:cubicBezTo>
                    <a:cubicBezTo>
                      <a:pt x="15" y="16457"/>
                      <a:pt x="19" y="16460"/>
                      <a:pt x="19" y="16465"/>
                    </a:cubicBezTo>
                    <a:cubicBezTo>
                      <a:pt x="19" y="16469"/>
                      <a:pt x="15" y="16473"/>
                      <a:pt x="11" y="16473"/>
                    </a:cubicBezTo>
                    <a:cubicBezTo>
                      <a:pt x="6" y="16473"/>
                      <a:pt x="3" y="16469"/>
                      <a:pt x="3" y="16465"/>
                    </a:cubicBezTo>
                    <a:close/>
                    <a:moveTo>
                      <a:pt x="3" y="16433"/>
                    </a:moveTo>
                    <a:lnTo>
                      <a:pt x="3" y="16433"/>
                    </a:lnTo>
                    <a:cubicBezTo>
                      <a:pt x="3" y="16428"/>
                      <a:pt x="6" y="16425"/>
                      <a:pt x="11" y="16425"/>
                    </a:cubicBezTo>
                    <a:cubicBezTo>
                      <a:pt x="15" y="16425"/>
                      <a:pt x="19" y="16428"/>
                      <a:pt x="19" y="16433"/>
                    </a:cubicBezTo>
                    <a:cubicBezTo>
                      <a:pt x="19" y="16437"/>
                      <a:pt x="15" y="16441"/>
                      <a:pt x="11" y="16441"/>
                    </a:cubicBezTo>
                    <a:cubicBezTo>
                      <a:pt x="6" y="16441"/>
                      <a:pt x="3" y="16437"/>
                      <a:pt x="3" y="16433"/>
                    </a:cubicBezTo>
                    <a:close/>
                    <a:moveTo>
                      <a:pt x="3" y="16401"/>
                    </a:moveTo>
                    <a:lnTo>
                      <a:pt x="3" y="16401"/>
                    </a:lnTo>
                    <a:cubicBezTo>
                      <a:pt x="3" y="16396"/>
                      <a:pt x="6" y="16393"/>
                      <a:pt x="11" y="16393"/>
                    </a:cubicBezTo>
                    <a:cubicBezTo>
                      <a:pt x="15" y="16393"/>
                      <a:pt x="19" y="16396"/>
                      <a:pt x="19" y="16401"/>
                    </a:cubicBezTo>
                    <a:cubicBezTo>
                      <a:pt x="19" y="16405"/>
                      <a:pt x="15" y="16409"/>
                      <a:pt x="11" y="16409"/>
                    </a:cubicBezTo>
                    <a:cubicBezTo>
                      <a:pt x="6" y="16409"/>
                      <a:pt x="3" y="16405"/>
                      <a:pt x="3" y="16401"/>
                    </a:cubicBezTo>
                    <a:close/>
                    <a:moveTo>
                      <a:pt x="3" y="16369"/>
                    </a:moveTo>
                    <a:lnTo>
                      <a:pt x="3" y="16369"/>
                    </a:lnTo>
                    <a:cubicBezTo>
                      <a:pt x="3" y="16364"/>
                      <a:pt x="6" y="16361"/>
                      <a:pt x="11" y="16361"/>
                    </a:cubicBezTo>
                    <a:cubicBezTo>
                      <a:pt x="15" y="16361"/>
                      <a:pt x="19" y="16364"/>
                      <a:pt x="19" y="16369"/>
                    </a:cubicBezTo>
                    <a:cubicBezTo>
                      <a:pt x="19" y="16373"/>
                      <a:pt x="15" y="16377"/>
                      <a:pt x="11" y="16377"/>
                    </a:cubicBezTo>
                    <a:cubicBezTo>
                      <a:pt x="6" y="16377"/>
                      <a:pt x="3" y="16373"/>
                      <a:pt x="3" y="16369"/>
                    </a:cubicBezTo>
                    <a:close/>
                    <a:moveTo>
                      <a:pt x="3" y="16337"/>
                    </a:moveTo>
                    <a:lnTo>
                      <a:pt x="3" y="16337"/>
                    </a:lnTo>
                    <a:cubicBezTo>
                      <a:pt x="3" y="16332"/>
                      <a:pt x="6" y="16329"/>
                      <a:pt x="11" y="16329"/>
                    </a:cubicBezTo>
                    <a:cubicBezTo>
                      <a:pt x="15" y="16329"/>
                      <a:pt x="19" y="16332"/>
                      <a:pt x="19" y="16337"/>
                    </a:cubicBezTo>
                    <a:cubicBezTo>
                      <a:pt x="19" y="16341"/>
                      <a:pt x="15" y="16345"/>
                      <a:pt x="11" y="16345"/>
                    </a:cubicBezTo>
                    <a:cubicBezTo>
                      <a:pt x="6" y="16345"/>
                      <a:pt x="3" y="16341"/>
                      <a:pt x="3" y="16337"/>
                    </a:cubicBezTo>
                    <a:close/>
                    <a:moveTo>
                      <a:pt x="3" y="16305"/>
                    </a:moveTo>
                    <a:lnTo>
                      <a:pt x="3" y="16305"/>
                    </a:lnTo>
                    <a:cubicBezTo>
                      <a:pt x="3" y="16300"/>
                      <a:pt x="6" y="16297"/>
                      <a:pt x="11" y="16297"/>
                    </a:cubicBezTo>
                    <a:cubicBezTo>
                      <a:pt x="15" y="16297"/>
                      <a:pt x="19" y="16300"/>
                      <a:pt x="19" y="16305"/>
                    </a:cubicBezTo>
                    <a:cubicBezTo>
                      <a:pt x="19" y="16309"/>
                      <a:pt x="15" y="16313"/>
                      <a:pt x="11" y="16313"/>
                    </a:cubicBezTo>
                    <a:cubicBezTo>
                      <a:pt x="6" y="16313"/>
                      <a:pt x="3" y="16309"/>
                      <a:pt x="3" y="16305"/>
                    </a:cubicBezTo>
                    <a:close/>
                    <a:moveTo>
                      <a:pt x="3" y="16273"/>
                    </a:moveTo>
                    <a:lnTo>
                      <a:pt x="3" y="16273"/>
                    </a:lnTo>
                    <a:cubicBezTo>
                      <a:pt x="3" y="16268"/>
                      <a:pt x="6" y="16265"/>
                      <a:pt x="11" y="16265"/>
                    </a:cubicBezTo>
                    <a:cubicBezTo>
                      <a:pt x="15" y="16265"/>
                      <a:pt x="19" y="16268"/>
                      <a:pt x="19" y="16273"/>
                    </a:cubicBezTo>
                    <a:cubicBezTo>
                      <a:pt x="19" y="16277"/>
                      <a:pt x="15" y="16281"/>
                      <a:pt x="11" y="16281"/>
                    </a:cubicBezTo>
                    <a:cubicBezTo>
                      <a:pt x="6" y="16281"/>
                      <a:pt x="3" y="16277"/>
                      <a:pt x="3" y="16273"/>
                    </a:cubicBezTo>
                    <a:close/>
                    <a:moveTo>
                      <a:pt x="3" y="16241"/>
                    </a:moveTo>
                    <a:lnTo>
                      <a:pt x="3" y="16241"/>
                    </a:lnTo>
                    <a:cubicBezTo>
                      <a:pt x="3" y="16236"/>
                      <a:pt x="6" y="16233"/>
                      <a:pt x="11" y="16233"/>
                    </a:cubicBezTo>
                    <a:cubicBezTo>
                      <a:pt x="15" y="16233"/>
                      <a:pt x="19" y="16236"/>
                      <a:pt x="19" y="16241"/>
                    </a:cubicBezTo>
                    <a:cubicBezTo>
                      <a:pt x="19" y="16245"/>
                      <a:pt x="15" y="16249"/>
                      <a:pt x="11" y="16249"/>
                    </a:cubicBezTo>
                    <a:cubicBezTo>
                      <a:pt x="6" y="16249"/>
                      <a:pt x="3" y="16245"/>
                      <a:pt x="3" y="16241"/>
                    </a:cubicBezTo>
                    <a:close/>
                    <a:moveTo>
                      <a:pt x="3" y="16209"/>
                    </a:moveTo>
                    <a:lnTo>
                      <a:pt x="3" y="16209"/>
                    </a:lnTo>
                    <a:cubicBezTo>
                      <a:pt x="3" y="16204"/>
                      <a:pt x="6" y="16201"/>
                      <a:pt x="11" y="16201"/>
                    </a:cubicBezTo>
                    <a:cubicBezTo>
                      <a:pt x="15" y="16201"/>
                      <a:pt x="19" y="16204"/>
                      <a:pt x="19" y="16209"/>
                    </a:cubicBezTo>
                    <a:cubicBezTo>
                      <a:pt x="19" y="16213"/>
                      <a:pt x="15" y="16217"/>
                      <a:pt x="11" y="16217"/>
                    </a:cubicBezTo>
                    <a:cubicBezTo>
                      <a:pt x="6" y="16217"/>
                      <a:pt x="3" y="16213"/>
                      <a:pt x="3" y="16209"/>
                    </a:cubicBezTo>
                    <a:close/>
                    <a:moveTo>
                      <a:pt x="3" y="16177"/>
                    </a:moveTo>
                    <a:lnTo>
                      <a:pt x="3" y="16177"/>
                    </a:lnTo>
                    <a:cubicBezTo>
                      <a:pt x="3" y="16172"/>
                      <a:pt x="6" y="16169"/>
                      <a:pt x="11" y="16169"/>
                    </a:cubicBezTo>
                    <a:cubicBezTo>
                      <a:pt x="15" y="16169"/>
                      <a:pt x="19" y="16172"/>
                      <a:pt x="19" y="16177"/>
                    </a:cubicBezTo>
                    <a:cubicBezTo>
                      <a:pt x="19" y="16181"/>
                      <a:pt x="15" y="16185"/>
                      <a:pt x="11" y="16185"/>
                    </a:cubicBezTo>
                    <a:cubicBezTo>
                      <a:pt x="6" y="16185"/>
                      <a:pt x="3" y="16181"/>
                      <a:pt x="3" y="16177"/>
                    </a:cubicBezTo>
                    <a:close/>
                    <a:moveTo>
                      <a:pt x="3" y="16145"/>
                    </a:moveTo>
                    <a:lnTo>
                      <a:pt x="3" y="16145"/>
                    </a:lnTo>
                    <a:cubicBezTo>
                      <a:pt x="3" y="16140"/>
                      <a:pt x="6" y="16137"/>
                      <a:pt x="11" y="16137"/>
                    </a:cubicBezTo>
                    <a:cubicBezTo>
                      <a:pt x="15" y="16137"/>
                      <a:pt x="19" y="16140"/>
                      <a:pt x="19" y="16145"/>
                    </a:cubicBezTo>
                    <a:cubicBezTo>
                      <a:pt x="19" y="16149"/>
                      <a:pt x="15" y="16153"/>
                      <a:pt x="11" y="16153"/>
                    </a:cubicBezTo>
                    <a:cubicBezTo>
                      <a:pt x="6" y="16153"/>
                      <a:pt x="3" y="16149"/>
                      <a:pt x="3" y="16145"/>
                    </a:cubicBezTo>
                    <a:close/>
                    <a:moveTo>
                      <a:pt x="3" y="16113"/>
                    </a:moveTo>
                    <a:lnTo>
                      <a:pt x="3" y="16113"/>
                    </a:lnTo>
                    <a:cubicBezTo>
                      <a:pt x="3" y="16108"/>
                      <a:pt x="6" y="16105"/>
                      <a:pt x="11" y="16105"/>
                    </a:cubicBezTo>
                    <a:cubicBezTo>
                      <a:pt x="15" y="16105"/>
                      <a:pt x="19" y="16108"/>
                      <a:pt x="19" y="16113"/>
                    </a:cubicBezTo>
                    <a:cubicBezTo>
                      <a:pt x="19" y="16117"/>
                      <a:pt x="15" y="16121"/>
                      <a:pt x="11" y="16121"/>
                    </a:cubicBezTo>
                    <a:cubicBezTo>
                      <a:pt x="6" y="16121"/>
                      <a:pt x="3" y="16117"/>
                      <a:pt x="3" y="16113"/>
                    </a:cubicBezTo>
                    <a:close/>
                    <a:moveTo>
                      <a:pt x="3" y="16081"/>
                    </a:moveTo>
                    <a:lnTo>
                      <a:pt x="3" y="16081"/>
                    </a:lnTo>
                    <a:cubicBezTo>
                      <a:pt x="3" y="16076"/>
                      <a:pt x="6" y="16073"/>
                      <a:pt x="11" y="16073"/>
                    </a:cubicBezTo>
                    <a:cubicBezTo>
                      <a:pt x="15" y="16073"/>
                      <a:pt x="19" y="16076"/>
                      <a:pt x="19" y="16081"/>
                    </a:cubicBezTo>
                    <a:cubicBezTo>
                      <a:pt x="19" y="16085"/>
                      <a:pt x="15" y="16089"/>
                      <a:pt x="11" y="16089"/>
                    </a:cubicBezTo>
                    <a:cubicBezTo>
                      <a:pt x="6" y="16089"/>
                      <a:pt x="3" y="16085"/>
                      <a:pt x="3" y="16081"/>
                    </a:cubicBezTo>
                    <a:close/>
                    <a:moveTo>
                      <a:pt x="3" y="16049"/>
                    </a:moveTo>
                    <a:lnTo>
                      <a:pt x="3" y="16049"/>
                    </a:lnTo>
                    <a:cubicBezTo>
                      <a:pt x="3" y="16044"/>
                      <a:pt x="6" y="16041"/>
                      <a:pt x="11" y="16041"/>
                    </a:cubicBezTo>
                    <a:cubicBezTo>
                      <a:pt x="15" y="16041"/>
                      <a:pt x="19" y="16044"/>
                      <a:pt x="19" y="16049"/>
                    </a:cubicBezTo>
                    <a:cubicBezTo>
                      <a:pt x="19" y="16053"/>
                      <a:pt x="15" y="16057"/>
                      <a:pt x="11" y="16057"/>
                    </a:cubicBezTo>
                    <a:cubicBezTo>
                      <a:pt x="6" y="16057"/>
                      <a:pt x="3" y="16053"/>
                      <a:pt x="3" y="16049"/>
                    </a:cubicBezTo>
                    <a:close/>
                    <a:moveTo>
                      <a:pt x="3" y="16017"/>
                    </a:moveTo>
                    <a:lnTo>
                      <a:pt x="3" y="16017"/>
                    </a:lnTo>
                    <a:cubicBezTo>
                      <a:pt x="3" y="16012"/>
                      <a:pt x="6" y="16009"/>
                      <a:pt x="11" y="16009"/>
                    </a:cubicBezTo>
                    <a:cubicBezTo>
                      <a:pt x="15" y="16009"/>
                      <a:pt x="19" y="16012"/>
                      <a:pt x="19" y="16017"/>
                    </a:cubicBezTo>
                    <a:cubicBezTo>
                      <a:pt x="19" y="16021"/>
                      <a:pt x="15" y="16025"/>
                      <a:pt x="11" y="16025"/>
                    </a:cubicBezTo>
                    <a:cubicBezTo>
                      <a:pt x="6" y="16025"/>
                      <a:pt x="3" y="16021"/>
                      <a:pt x="3" y="16017"/>
                    </a:cubicBezTo>
                    <a:close/>
                    <a:moveTo>
                      <a:pt x="3" y="15985"/>
                    </a:moveTo>
                    <a:lnTo>
                      <a:pt x="3" y="15985"/>
                    </a:lnTo>
                    <a:cubicBezTo>
                      <a:pt x="3" y="15980"/>
                      <a:pt x="6" y="15977"/>
                      <a:pt x="11" y="15977"/>
                    </a:cubicBezTo>
                    <a:cubicBezTo>
                      <a:pt x="15" y="15977"/>
                      <a:pt x="19" y="15980"/>
                      <a:pt x="19" y="15985"/>
                    </a:cubicBezTo>
                    <a:cubicBezTo>
                      <a:pt x="19" y="15989"/>
                      <a:pt x="15" y="15993"/>
                      <a:pt x="11" y="15993"/>
                    </a:cubicBezTo>
                    <a:cubicBezTo>
                      <a:pt x="6" y="15993"/>
                      <a:pt x="3" y="15989"/>
                      <a:pt x="3" y="15985"/>
                    </a:cubicBezTo>
                    <a:close/>
                    <a:moveTo>
                      <a:pt x="3" y="15953"/>
                    </a:moveTo>
                    <a:lnTo>
                      <a:pt x="3" y="15953"/>
                    </a:lnTo>
                    <a:cubicBezTo>
                      <a:pt x="3" y="15948"/>
                      <a:pt x="6" y="15945"/>
                      <a:pt x="11" y="15945"/>
                    </a:cubicBezTo>
                    <a:cubicBezTo>
                      <a:pt x="15" y="15945"/>
                      <a:pt x="19" y="15948"/>
                      <a:pt x="19" y="15953"/>
                    </a:cubicBezTo>
                    <a:cubicBezTo>
                      <a:pt x="19" y="15957"/>
                      <a:pt x="15" y="15961"/>
                      <a:pt x="11" y="15961"/>
                    </a:cubicBezTo>
                    <a:cubicBezTo>
                      <a:pt x="6" y="15961"/>
                      <a:pt x="3" y="15957"/>
                      <a:pt x="3" y="15953"/>
                    </a:cubicBezTo>
                    <a:close/>
                    <a:moveTo>
                      <a:pt x="3" y="15921"/>
                    </a:moveTo>
                    <a:lnTo>
                      <a:pt x="3" y="15921"/>
                    </a:lnTo>
                    <a:cubicBezTo>
                      <a:pt x="3" y="15916"/>
                      <a:pt x="6" y="15913"/>
                      <a:pt x="11" y="15913"/>
                    </a:cubicBezTo>
                    <a:cubicBezTo>
                      <a:pt x="15" y="15913"/>
                      <a:pt x="19" y="15916"/>
                      <a:pt x="19" y="15921"/>
                    </a:cubicBezTo>
                    <a:cubicBezTo>
                      <a:pt x="19" y="15925"/>
                      <a:pt x="15" y="15929"/>
                      <a:pt x="11" y="15929"/>
                    </a:cubicBezTo>
                    <a:cubicBezTo>
                      <a:pt x="6" y="15929"/>
                      <a:pt x="3" y="15925"/>
                      <a:pt x="3" y="15921"/>
                    </a:cubicBezTo>
                    <a:close/>
                    <a:moveTo>
                      <a:pt x="3" y="15889"/>
                    </a:moveTo>
                    <a:lnTo>
                      <a:pt x="3" y="15889"/>
                    </a:lnTo>
                    <a:cubicBezTo>
                      <a:pt x="3" y="15884"/>
                      <a:pt x="7" y="15881"/>
                      <a:pt x="11" y="15881"/>
                    </a:cubicBezTo>
                    <a:cubicBezTo>
                      <a:pt x="15" y="15881"/>
                      <a:pt x="19" y="15884"/>
                      <a:pt x="19" y="15889"/>
                    </a:cubicBezTo>
                    <a:cubicBezTo>
                      <a:pt x="19" y="15893"/>
                      <a:pt x="15" y="15897"/>
                      <a:pt x="11" y="15897"/>
                    </a:cubicBezTo>
                    <a:cubicBezTo>
                      <a:pt x="7" y="15897"/>
                      <a:pt x="3" y="15893"/>
                      <a:pt x="3" y="15889"/>
                    </a:cubicBezTo>
                    <a:close/>
                    <a:moveTo>
                      <a:pt x="3" y="15857"/>
                    </a:moveTo>
                    <a:lnTo>
                      <a:pt x="3" y="15857"/>
                    </a:lnTo>
                    <a:cubicBezTo>
                      <a:pt x="3" y="15852"/>
                      <a:pt x="7" y="15849"/>
                      <a:pt x="11" y="15849"/>
                    </a:cubicBezTo>
                    <a:cubicBezTo>
                      <a:pt x="15" y="15849"/>
                      <a:pt x="19" y="15852"/>
                      <a:pt x="19" y="15857"/>
                    </a:cubicBezTo>
                    <a:cubicBezTo>
                      <a:pt x="19" y="15861"/>
                      <a:pt x="15" y="15865"/>
                      <a:pt x="11" y="15865"/>
                    </a:cubicBezTo>
                    <a:cubicBezTo>
                      <a:pt x="7" y="15865"/>
                      <a:pt x="3" y="15861"/>
                      <a:pt x="3" y="15857"/>
                    </a:cubicBezTo>
                    <a:close/>
                    <a:moveTo>
                      <a:pt x="3" y="15825"/>
                    </a:moveTo>
                    <a:lnTo>
                      <a:pt x="3" y="15825"/>
                    </a:lnTo>
                    <a:cubicBezTo>
                      <a:pt x="3" y="15820"/>
                      <a:pt x="7" y="15817"/>
                      <a:pt x="11" y="15817"/>
                    </a:cubicBezTo>
                    <a:cubicBezTo>
                      <a:pt x="15" y="15817"/>
                      <a:pt x="19" y="15820"/>
                      <a:pt x="19" y="15825"/>
                    </a:cubicBezTo>
                    <a:cubicBezTo>
                      <a:pt x="19" y="15829"/>
                      <a:pt x="15" y="15833"/>
                      <a:pt x="11" y="15833"/>
                    </a:cubicBezTo>
                    <a:cubicBezTo>
                      <a:pt x="7" y="15833"/>
                      <a:pt x="3" y="15829"/>
                      <a:pt x="3" y="15825"/>
                    </a:cubicBezTo>
                    <a:close/>
                    <a:moveTo>
                      <a:pt x="3" y="15793"/>
                    </a:moveTo>
                    <a:lnTo>
                      <a:pt x="3" y="15793"/>
                    </a:lnTo>
                    <a:cubicBezTo>
                      <a:pt x="3" y="15788"/>
                      <a:pt x="7" y="15785"/>
                      <a:pt x="11" y="15785"/>
                    </a:cubicBezTo>
                    <a:cubicBezTo>
                      <a:pt x="15" y="15785"/>
                      <a:pt x="19" y="15788"/>
                      <a:pt x="19" y="15793"/>
                    </a:cubicBezTo>
                    <a:cubicBezTo>
                      <a:pt x="19" y="15797"/>
                      <a:pt x="15" y="15801"/>
                      <a:pt x="11" y="15801"/>
                    </a:cubicBezTo>
                    <a:cubicBezTo>
                      <a:pt x="7" y="15801"/>
                      <a:pt x="3" y="15797"/>
                      <a:pt x="3" y="15793"/>
                    </a:cubicBezTo>
                    <a:close/>
                    <a:moveTo>
                      <a:pt x="3" y="15761"/>
                    </a:moveTo>
                    <a:lnTo>
                      <a:pt x="3" y="15761"/>
                    </a:lnTo>
                    <a:cubicBezTo>
                      <a:pt x="3" y="15756"/>
                      <a:pt x="7" y="15753"/>
                      <a:pt x="11" y="15753"/>
                    </a:cubicBezTo>
                    <a:cubicBezTo>
                      <a:pt x="15" y="15753"/>
                      <a:pt x="19" y="15756"/>
                      <a:pt x="19" y="15761"/>
                    </a:cubicBezTo>
                    <a:cubicBezTo>
                      <a:pt x="19" y="15765"/>
                      <a:pt x="15" y="15769"/>
                      <a:pt x="11" y="15769"/>
                    </a:cubicBezTo>
                    <a:cubicBezTo>
                      <a:pt x="7" y="15769"/>
                      <a:pt x="3" y="15765"/>
                      <a:pt x="3" y="15761"/>
                    </a:cubicBezTo>
                    <a:close/>
                    <a:moveTo>
                      <a:pt x="3" y="15729"/>
                    </a:moveTo>
                    <a:lnTo>
                      <a:pt x="3" y="15728"/>
                    </a:lnTo>
                    <a:cubicBezTo>
                      <a:pt x="3" y="15724"/>
                      <a:pt x="7" y="15720"/>
                      <a:pt x="11" y="15720"/>
                    </a:cubicBezTo>
                    <a:cubicBezTo>
                      <a:pt x="15" y="15720"/>
                      <a:pt x="19" y="15724"/>
                      <a:pt x="19" y="15728"/>
                    </a:cubicBezTo>
                    <a:lnTo>
                      <a:pt x="19" y="15729"/>
                    </a:lnTo>
                    <a:cubicBezTo>
                      <a:pt x="19" y="15733"/>
                      <a:pt x="15" y="15737"/>
                      <a:pt x="11" y="15737"/>
                    </a:cubicBezTo>
                    <a:cubicBezTo>
                      <a:pt x="7" y="15737"/>
                      <a:pt x="3" y="15733"/>
                      <a:pt x="3" y="15729"/>
                    </a:cubicBezTo>
                    <a:close/>
                    <a:moveTo>
                      <a:pt x="3" y="15696"/>
                    </a:moveTo>
                    <a:lnTo>
                      <a:pt x="3" y="15696"/>
                    </a:lnTo>
                    <a:cubicBezTo>
                      <a:pt x="3" y="15692"/>
                      <a:pt x="7" y="15688"/>
                      <a:pt x="11" y="15688"/>
                    </a:cubicBezTo>
                    <a:cubicBezTo>
                      <a:pt x="15" y="15688"/>
                      <a:pt x="19" y="15692"/>
                      <a:pt x="19" y="15696"/>
                    </a:cubicBezTo>
                    <a:cubicBezTo>
                      <a:pt x="19" y="15701"/>
                      <a:pt x="15" y="15704"/>
                      <a:pt x="11" y="15704"/>
                    </a:cubicBezTo>
                    <a:cubicBezTo>
                      <a:pt x="7" y="15704"/>
                      <a:pt x="3" y="15701"/>
                      <a:pt x="3" y="15696"/>
                    </a:cubicBezTo>
                    <a:close/>
                    <a:moveTo>
                      <a:pt x="3" y="15664"/>
                    </a:moveTo>
                    <a:lnTo>
                      <a:pt x="3" y="15664"/>
                    </a:lnTo>
                    <a:cubicBezTo>
                      <a:pt x="3" y="15660"/>
                      <a:pt x="7" y="15656"/>
                      <a:pt x="11" y="15656"/>
                    </a:cubicBezTo>
                    <a:cubicBezTo>
                      <a:pt x="15" y="15656"/>
                      <a:pt x="19" y="15660"/>
                      <a:pt x="19" y="15664"/>
                    </a:cubicBezTo>
                    <a:cubicBezTo>
                      <a:pt x="19" y="15669"/>
                      <a:pt x="15" y="15672"/>
                      <a:pt x="11" y="15672"/>
                    </a:cubicBezTo>
                    <a:cubicBezTo>
                      <a:pt x="7" y="15672"/>
                      <a:pt x="3" y="15669"/>
                      <a:pt x="3" y="15664"/>
                    </a:cubicBezTo>
                    <a:close/>
                    <a:moveTo>
                      <a:pt x="3" y="15632"/>
                    </a:moveTo>
                    <a:lnTo>
                      <a:pt x="3" y="15632"/>
                    </a:lnTo>
                    <a:cubicBezTo>
                      <a:pt x="3" y="15628"/>
                      <a:pt x="7" y="15624"/>
                      <a:pt x="11" y="15624"/>
                    </a:cubicBezTo>
                    <a:cubicBezTo>
                      <a:pt x="15" y="15624"/>
                      <a:pt x="19" y="15628"/>
                      <a:pt x="19" y="15632"/>
                    </a:cubicBezTo>
                    <a:cubicBezTo>
                      <a:pt x="19" y="15637"/>
                      <a:pt x="15" y="15640"/>
                      <a:pt x="11" y="15640"/>
                    </a:cubicBezTo>
                    <a:cubicBezTo>
                      <a:pt x="7" y="15640"/>
                      <a:pt x="3" y="15637"/>
                      <a:pt x="3" y="15632"/>
                    </a:cubicBezTo>
                    <a:close/>
                    <a:moveTo>
                      <a:pt x="3" y="15600"/>
                    </a:moveTo>
                    <a:lnTo>
                      <a:pt x="3" y="15600"/>
                    </a:lnTo>
                    <a:cubicBezTo>
                      <a:pt x="3" y="15596"/>
                      <a:pt x="7" y="15592"/>
                      <a:pt x="11" y="15592"/>
                    </a:cubicBezTo>
                    <a:cubicBezTo>
                      <a:pt x="15" y="15592"/>
                      <a:pt x="19" y="15596"/>
                      <a:pt x="19" y="15600"/>
                    </a:cubicBezTo>
                    <a:cubicBezTo>
                      <a:pt x="19" y="15605"/>
                      <a:pt x="15" y="15608"/>
                      <a:pt x="11" y="15608"/>
                    </a:cubicBezTo>
                    <a:cubicBezTo>
                      <a:pt x="7" y="15608"/>
                      <a:pt x="3" y="15605"/>
                      <a:pt x="3" y="15600"/>
                    </a:cubicBezTo>
                    <a:close/>
                    <a:moveTo>
                      <a:pt x="3" y="15568"/>
                    </a:moveTo>
                    <a:lnTo>
                      <a:pt x="3" y="15568"/>
                    </a:lnTo>
                    <a:cubicBezTo>
                      <a:pt x="3" y="15564"/>
                      <a:pt x="7" y="15560"/>
                      <a:pt x="11" y="15560"/>
                    </a:cubicBezTo>
                    <a:cubicBezTo>
                      <a:pt x="15" y="15560"/>
                      <a:pt x="19" y="15564"/>
                      <a:pt x="19" y="15568"/>
                    </a:cubicBezTo>
                    <a:cubicBezTo>
                      <a:pt x="19" y="15573"/>
                      <a:pt x="15" y="15576"/>
                      <a:pt x="11" y="15576"/>
                    </a:cubicBezTo>
                    <a:cubicBezTo>
                      <a:pt x="7" y="15576"/>
                      <a:pt x="3" y="15573"/>
                      <a:pt x="3" y="15568"/>
                    </a:cubicBezTo>
                    <a:close/>
                    <a:moveTo>
                      <a:pt x="3" y="15536"/>
                    </a:moveTo>
                    <a:lnTo>
                      <a:pt x="3" y="15536"/>
                    </a:lnTo>
                    <a:cubicBezTo>
                      <a:pt x="3" y="15532"/>
                      <a:pt x="7" y="15528"/>
                      <a:pt x="11" y="15528"/>
                    </a:cubicBezTo>
                    <a:cubicBezTo>
                      <a:pt x="15" y="15528"/>
                      <a:pt x="19" y="15532"/>
                      <a:pt x="19" y="15536"/>
                    </a:cubicBezTo>
                    <a:cubicBezTo>
                      <a:pt x="19" y="15541"/>
                      <a:pt x="15" y="15544"/>
                      <a:pt x="11" y="15544"/>
                    </a:cubicBezTo>
                    <a:cubicBezTo>
                      <a:pt x="7" y="15544"/>
                      <a:pt x="3" y="15541"/>
                      <a:pt x="3" y="15536"/>
                    </a:cubicBezTo>
                    <a:close/>
                    <a:moveTo>
                      <a:pt x="3" y="15504"/>
                    </a:moveTo>
                    <a:lnTo>
                      <a:pt x="3" y="15504"/>
                    </a:lnTo>
                    <a:cubicBezTo>
                      <a:pt x="3" y="15500"/>
                      <a:pt x="7" y="15496"/>
                      <a:pt x="11" y="15496"/>
                    </a:cubicBezTo>
                    <a:cubicBezTo>
                      <a:pt x="15" y="15496"/>
                      <a:pt x="19" y="15500"/>
                      <a:pt x="19" y="15504"/>
                    </a:cubicBezTo>
                    <a:cubicBezTo>
                      <a:pt x="19" y="15509"/>
                      <a:pt x="15" y="15512"/>
                      <a:pt x="11" y="15512"/>
                    </a:cubicBezTo>
                    <a:cubicBezTo>
                      <a:pt x="7" y="15512"/>
                      <a:pt x="3" y="15509"/>
                      <a:pt x="3" y="15504"/>
                    </a:cubicBezTo>
                    <a:close/>
                    <a:moveTo>
                      <a:pt x="3" y="15472"/>
                    </a:moveTo>
                    <a:lnTo>
                      <a:pt x="3" y="15472"/>
                    </a:lnTo>
                    <a:cubicBezTo>
                      <a:pt x="3" y="15468"/>
                      <a:pt x="7" y="15464"/>
                      <a:pt x="11" y="15464"/>
                    </a:cubicBezTo>
                    <a:cubicBezTo>
                      <a:pt x="15" y="15464"/>
                      <a:pt x="19" y="15468"/>
                      <a:pt x="19" y="15472"/>
                    </a:cubicBezTo>
                    <a:cubicBezTo>
                      <a:pt x="19" y="15477"/>
                      <a:pt x="15" y="15480"/>
                      <a:pt x="11" y="15480"/>
                    </a:cubicBezTo>
                    <a:cubicBezTo>
                      <a:pt x="7" y="15480"/>
                      <a:pt x="3" y="15477"/>
                      <a:pt x="3" y="15472"/>
                    </a:cubicBezTo>
                    <a:close/>
                    <a:moveTo>
                      <a:pt x="3" y="15440"/>
                    </a:moveTo>
                    <a:lnTo>
                      <a:pt x="3" y="15440"/>
                    </a:lnTo>
                    <a:cubicBezTo>
                      <a:pt x="3" y="15436"/>
                      <a:pt x="7" y="15432"/>
                      <a:pt x="11" y="15432"/>
                    </a:cubicBezTo>
                    <a:cubicBezTo>
                      <a:pt x="15" y="15432"/>
                      <a:pt x="19" y="15436"/>
                      <a:pt x="19" y="15440"/>
                    </a:cubicBezTo>
                    <a:cubicBezTo>
                      <a:pt x="19" y="15445"/>
                      <a:pt x="15" y="15448"/>
                      <a:pt x="11" y="15448"/>
                    </a:cubicBezTo>
                    <a:cubicBezTo>
                      <a:pt x="7" y="15448"/>
                      <a:pt x="3" y="15445"/>
                      <a:pt x="3" y="15440"/>
                    </a:cubicBezTo>
                    <a:close/>
                    <a:moveTo>
                      <a:pt x="3" y="15408"/>
                    </a:moveTo>
                    <a:lnTo>
                      <a:pt x="3" y="15408"/>
                    </a:lnTo>
                    <a:cubicBezTo>
                      <a:pt x="3" y="15404"/>
                      <a:pt x="7" y="15400"/>
                      <a:pt x="11" y="15400"/>
                    </a:cubicBezTo>
                    <a:cubicBezTo>
                      <a:pt x="15" y="15400"/>
                      <a:pt x="19" y="15404"/>
                      <a:pt x="19" y="15408"/>
                    </a:cubicBezTo>
                    <a:cubicBezTo>
                      <a:pt x="19" y="15413"/>
                      <a:pt x="15" y="15416"/>
                      <a:pt x="11" y="15416"/>
                    </a:cubicBezTo>
                    <a:cubicBezTo>
                      <a:pt x="7" y="15416"/>
                      <a:pt x="3" y="15413"/>
                      <a:pt x="3" y="15408"/>
                    </a:cubicBezTo>
                    <a:close/>
                    <a:moveTo>
                      <a:pt x="3" y="15376"/>
                    </a:moveTo>
                    <a:lnTo>
                      <a:pt x="3" y="15376"/>
                    </a:lnTo>
                    <a:cubicBezTo>
                      <a:pt x="3" y="15372"/>
                      <a:pt x="7" y="15368"/>
                      <a:pt x="11" y="15368"/>
                    </a:cubicBezTo>
                    <a:cubicBezTo>
                      <a:pt x="15" y="15368"/>
                      <a:pt x="19" y="15372"/>
                      <a:pt x="19" y="15376"/>
                    </a:cubicBezTo>
                    <a:cubicBezTo>
                      <a:pt x="19" y="15381"/>
                      <a:pt x="15" y="15384"/>
                      <a:pt x="11" y="15384"/>
                    </a:cubicBezTo>
                    <a:cubicBezTo>
                      <a:pt x="7" y="15384"/>
                      <a:pt x="3" y="15381"/>
                      <a:pt x="3" y="15376"/>
                    </a:cubicBezTo>
                    <a:close/>
                    <a:moveTo>
                      <a:pt x="3" y="15344"/>
                    </a:moveTo>
                    <a:lnTo>
                      <a:pt x="3" y="15344"/>
                    </a:lnTo>
                    <a:cubicBezTo>
                      <a:pt x="3" y="15340"/>
                      <a:pt x="7" y="15336"/>
                      <a:pt x="11" y="15336"/>
                    </a:cubicBezTo>
                    <a:cubicBezTo>
                      <a:pt x="15" y="15336"/>
                      <a:pt x="19" y="15340"/>
                      <a:pt x="19" y="15344"/>
                    </a:cubicBezTo>
                    <a:cubicBezTo>
                      <a:pt x="19" y="15349"/>
                      <a:pt x="15" y="15352"/>
                      <a:pt x="11" y="15352"/>
                    </a:cubicBezTo>
                    <a:cubicBezTo>
                      <a:pt x="7" y="15352"/>
                      <a:pt x="3" y="15349"/>
                      <a:pt x="3" y="15344"/>
                    </a:cubicBezTo>
                    <a:close/>
                    <a:moveTo>
                      <a:pt x="3" y="15312"/>
                    </a:moveTo>
                    <a:lnTo>
                      <a:pt x="3" y="15312"/>
                    </a:lnTo>
                    <a:cubicBezTo>
                      <a:pt x="3" y="15308"/>
                      <a:pt x="7" y="15304"/>
                      <a:pt x="11" y="15304"/>
                    </a:cubicBezTo>
                    <a:cubicBezTo>
                      <a:pt x="15" y="15304"/>
                      <a:pt x="19" y="15308"/>
                      <a:pt x="19" y="15312"/>
                    </a:cubicBezTo>
                    <a:cubicBezTo>
                      <a:pt x="19" y="15317"/>
                      <a:pt x="15" y="15320"/>
                      <a:pt x="11" y="15320"/>
                    </a:cubicBezTo>
                    <a:cubicBezTo>
                      <a:pt x="7" y="15320"/>
                      <a:pt x="3" y="15317"/>
                      <a:pt x="3" y="15312"/>
                    </a:cubicBezTo>
                    <a:close/>
                    <a:moveTo>
                      <a:pt x="3" y="15280"/>
                    </a:moveTo>
                    <a:lnTo>
                      <a:pt x="3" y="15280"/>
                    </a:lnTo>
                    <a:cubicBezTo>
                      <a:pt x="3" y="15276"/>
                      <a:pt x="7" y="15272"/>
                      <a:pt x="11" y="15272"/>
                    </a:cubicBezTo>
                    <a:cubicBezTo>
                      <a:pt x="15" y="15272"/>
                      <a:pt x="19" y="15276"/>
                      <a:pt x="19" y="15280"/>
                    </a:cubicBezTo>
                    <a:cubicBezTo>
                      <a:pt x="19" y="15285"/>
                      <a:pt x="15" y="15288"/>
                      <a:pt x="11" y="15288"/>
                    </a:cubicBezTo>
                    <a:cubicBezTo>
                      <a:pt x="7" y="15288"/>
                      <a:pt x="3" y="15285"/>
                      <a:pt x="3" y="15280"/>
                    </a:cubicBezTo>
                    <a:close/>
                    <a:moveTo>
                      <a:pt x="3" y="15248"/>
                    </a:moveTo>
                    <a:lnTo>
                      <a:pt x="3" y="15248"/>
                    </a:lnTo>
                    <a:cubicBezTo>
                      <a:pt x="3" y="15244"/>
                      <a:pt x="7" y="15240"/>
                      <a:pt x="11" y="15240"/>
                    </a:cubicBezTo>
                    <a:cubicBezTo>
                      <a:pt x="15" y="15240"/>
                      <a:pt x="19" y="15244"/>
                      <a:pt x="19" y="15248"/>
                    </a:cubicBezTo>
                    <a:cubicBezTo>
                      <a:pt x="19" y="15253"/>
                      <a:pt x="15"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3" y="14864"/>
                    </a:moveTo>
                    <a:lnTo>
                      <a:pt x="3" y="14864"/>
                    </a:lnTo>
                    <a:cubicBezTo>
                      <a:pt x="3" y="14860"/>
                      <a:pt x="7" y="14856"/>
                      <a:pt x="11" y="14856"/>
                    </a:cubicBezTo>
                    <a:cubicBezTo>
                      <a:pt x="16" y="14856"/>
                      <a:pt x="19" y="14860"/>
                      <a:pt x="19" y="14864"/>
                    </a:cubicBezTo>
                    <a:cubicBezTo>
                      <a:pt x="19" y="14868"/>
                      <a:pt x="16" y="14872"/>
                      <a:pt x="11" y="14872"/>
                    </a:cubicBezTo>
                    <a:cubicBezTo>
                      <a:pt x="7" y="14872"/>
                      <a:pt x="3" y="14868"/>
                      <a:pt x="3" y="14864"/>
                    </a:cubicBezTo>
                    <a:close/>
                    <a:moveTo>
                      <a:pt x="3" y="14832"/>
                    </a:moveTo>
                    <a:lnTo>
                      <a:pt x="3" y="14832"/>
                    </a:lnTo>
                    <a:cubicBezTo>
                      <a:pt x="3" y="14828"/>
                      <a:pt x="7" y="14824"/>
                      <a:pt x="11" y="14824"/>
                    </a:cubicBezTo>
                    <a:cubicBezTo>
                      <a:pt x="16" y="14824"/>
                      <a:pt x="19" y="14828"/>
                      <a:pt x="19" y="14832"/>
                    </a:cubicBezTo>
                    <a:cubicBezTo>
                      <a:pt x="19" y="14836"/>
                      <a:pt x="16" y="14840"/>
                      <a:pt x="11" y="14840"/>
                    </a:cubicBezTo>
                    <a:cubicBezTo>
                      <a:pt x="7" y="14840"/>
                      <a:pt x="3" y="14836"/>
                      <a:pt x="3" y="14832"/>
                    </a:cubicBezTo>
                    <a:close/>
                    <a:moveTo>
                      <a:pt x="3" y="14800"/>
                    </a:moveTo>
                    <a:lnTo>
                      <a:pt x="3" y="14800"/>
                    </a:lnTo>
                    <a:cubicBezTo>
                      <a:pt x="3" y="14796"/>
                      <a:pt x="7" y="14792"/>
                      <a:pt x="11" y="14792"/>
                    </a:cubicBezTo>
                    <a:cubicBezTo>
                      <a:pt x="16" y="14792"/>
                      <a:pt x="19" y="14796"/>
                      <a:pt x="19" y="14800"/>
                    </a:cubicBezTo>
                    <a:cubicBezTo>
                      <a:pt x="19" y="14804"/>
                      <a:pt x="16" y="14808"/>
                      <a:pt x="11" y="14808"/>
                    </a:cubicBezTo>
                    <a:cubicBezTo>
                      <a:pt x="7" y="14808"/>
                      <a:pt x="3" y="14804"/>
                      <a:pt x="3" y="14800"/>
                    </a:cubicBezTo>
                    <a:close/>
                    <a:moveTo>
                      <a:pt x="3" y="14768"/>
                    </a:moveTo>
                    <a:lnTo>
                      <a:pt x="3" y="14768"/>
                    </a:lnTo>
                    <a:cubicBezTo>
                      <a:pt x="3" y="14764"/>
                      <a:pt x="7" y="14760"/>
                      <a:pt x="11" y="14760"/>
                    </a:cubicBezTo>
                    <a:cubicBezTo>
                      <a:pt x="16" y="14760"/>
                      <a:pt x="19" y="14764"/>
                      <a:pt x="19" y="14768"/>
                    </a:cubicBezTo>
                    <a:cubicBezTo>
                      <a:pt x="19" y="14772"/>
                      <a:pt x="16" y="14776"/>
                      <a:pt x="11" y="14776"/>
                    </a:cubicBezTo>
                    <a:cubicBezTo>
                      <a:pt x="7" y="14776"/>
                      <a:pt x="3" y="14772"/>
                      <a:pt x="3" y="14768"/>
                    </a:cubicBezTo>
                    <a:close/>
                    <a:moveTo>
                      <a:pt x="3" y="14736"/>
                    </a:moveTo>
                    <a:lnTo>
                      <a:pt x="3" y="14736"/>
                    </a:lnTo>
                    <a:cubicBezTo>
                      <a:pt x="3" y="14732"/>
                      <a:pt x="7" y="14728"/>
                      <a:pt x="11" y="14728"/>
                    </a:cubicBezTo>
                    <a:cubicBezTo>
                      <a:pt x="16" y="14728"/>
                      <a:pt x="19" y="14732"/>
                      <a:pt x="19" y="14736"/>
                    </a:cubicBezTo>
                    <a:cubicBezTo>
                      <a:pt x="19" y="14740"/>
                      <a:pt x="16" y="14744"/>
                      <a:pt x="11" y="14744"/>
                    </a:cubicBezTo>
                    <a:cubicBezTo>
                      <a:pt x="7" y="14744"/>
                      <a:pt x="3" y="14740"/>
                      <a:pt x="3" y="14736"/>
                    </a:cubicBezTo>
                    <a:close/>
                    <a:moveTo>
                      <a:pt x="3" y="14704"/>
                    </a:moveTo>
                    <a:lnTo>
                      <a:pt x="3" y="14704"/>
                    </a:lnTo>
                    <a:cubicBezTo>
                      <a:pt x="3" y="14700"/>
                      <a:pt x="7" y="14696"/>
                      <a:pt x="11" y="14696"/>
                    </a:cubicBezTo>
                    <a:cubicBezTo>
                      <a:pt x="16" y="14696"/>
                      <a:pt x="19" y="14700"/>
                      <a:pt x="19" y="14704"/>
                    </a:cubicBezTo>
                    <a:cubicBezTo>
                      <a:pt x="19" y="14708"/>
                      <a:pt x="16" y="14712"/>
                      <a:pt x="11" y="14712"/>
                    </a:cubicBezTo>
                    <a:cubicBezTo>
                      <a:pt x="7" y="14712"/>
                      <a:pt x="3" y="14708"/>
                      <a:pt x="3" y="14704"/>
                    </a:cubicBezTo>
                    <a:close/>
                    <a:moveTo>
                      <a:pt x="3" y="14672"/>
                    </a:moveTo>
                    <a:lnTo>
                      <a:pt x="3" y="14672"/>
                    </a:lnTo>
                    <a:cubicBezTo>
                      <a:pt x="3" y="14668"/>
                      <a:pt x="7" y="14664"/>
                      <a:pt x="11" y="14664"/>
                    </a:cubicBezTo>
                    <a:cubicBezTo>
                      <a:pt x="16" y="14664"/>
                      <a:pt x="19" y="14668"/>
                      <a:pt x="19" y="14672"/>
                    </a:cubicBezTo>
                    <a:cubicBezTo>
                      <a:pt x="19" y="14676"/>
                      <a:pt x="16" y="14680"/>
                      <a:pt x="11" y="14680"/>
                    </a:cubicBezTo>
                    <a:cubicBezTo>
                      <a:pt x="7" y="14680"/>
                      <a:pt x="3" y="14676"/>
                      <a:pt x="3" y="14672"/>
                    </a:cubicBezTo>
                    <a:close/>
                    <a:moveTo>
                      <a:pt x="3" y="14640"/>
                    </a:moveTo>
                    <a:lnTo>
                      <a:pt x="3" y="14640"/>
                    </a:lnTo>
                    <a:cubicBezTo>
                      <a:pt x="3" y="14636"/>
                      <a:pt x="7" y="14632"/>
                      <a:pt x="11" y="14632"/>
                    </a:cubicBezTo>
                    <a:cubicBezTo>
                      <a:pt x="16" y="14632"/>
                      <a:pt x="19" y="14636"/>
                      <a:pt x="19" y="14640"/>
                    </a:cubicBezTo>
                    <a:cubicBezTo>
                      <a:pt x="19" y="14644"/>
                      <a:pt x="16" y="14648"/>
                      <a:pt x="11" y="14648"/>
                    </a:cubicBezTo>
                    <a:cubicBezTo>
                      <a:pt x="7" y="14648"/>
                      <a:pt x="3" y="14644"/>
                      <a:pt x="3" y="14640"/>
                    </a:cubicBezTo>
                    <a:close/>
                    <a:moveTo>
                      <a:pt x="3" y="14608"/>
                    </a:moveTo>
                    <a:lnTo>
                      <a:pt x="3" y="14608"/>
                    </a:lnTo>
                    <a:cubicBezTo>
                      <a:pt x="3" y="14603"/>
                      <a:pt x="7" y="14600"/>
                      <a:pt x="11" y="14600"/>
                    </a:cubicBezTo>
                    <a:cubicBezTo>
                      <a:pt x="16" y="14600"/>
                      <a:pt x="19" y="14603"/>
                      <a:pt x="19" y="14608"/>
                    </a:cubicBezTo>
                    <a:cubicBezTo>
                      <a:pt x="19" y="14612"/>
                      <a:pt x="16" y="14616"/>
                      <a:pt x="11" y="14616"/>
                    </a:cubicBezTo>
                    <a:cubicBezTo>
                      <a:pt x="7" y="14616"/>
                      <a:pt x="3" y="14612"/>
                      <a:pt x="3" y="14608"/>
                    </a:cubicBezTo>
                    <a:close/>
                    <a:moveTo>
                      <a:pt x="3" y="14576"/>
                    </a:moveTo>
                    <a:lnTo>
                      <a:pt x="3" y="14576"/>
                    </a:lnTo>
                    <a:cubicBezTo>
                      <a:pt x="3" y="14571"/>
                      <a:pt x="7" y="14568"/>
                      <a:pt x="11" y="14568"/>
                    </a:cubicBezTo>
                    <a:cubicBezTo>
                      <a:pt x="16" y="14568"/>
                      <a:pt x="19" y="14571"/>
                      <a:pt x="19" y="14576"/>
                    </a:cubicBezTo>
                    <a:cubicBezTo>
                      <a:pt x="19" y="14580"/>
                      <a:pt x="16" y="14584"/>
                      <a:pt x="11" y="14584"/>
                    </a:cubicBezTo>
                    <a:cubicBezTo>
                      <a:pt x="7" y="14584"/>
                      <a:pt x="3" y="14580"/>
                      <a:pt x="3" y="14576"/>
                    </a:cubicBezTo>
                    <a:close/>
                    <a:moveTo>
                      <a:pt x="3" y="14544"/>
                    </a:moveTo>
                    <a:lnTo>
                      <a:pt x="3" y="14544"/>
                    </a:lnTo>
                    <a:cubicBezTo>
                      <a:pt x="3" y="14539"/>
                      <a:pt x="7" y="14536"/>
                      <a:pt x="11" y="14536"/>
                    </a:cubicBezTo>
                    <a:cubicBezTo>
                      <a:pt x="16" y="14536"/>
                      <a:pt x="19" y="14539"/>
                      <a:pt x="19" y="14544"/>
                    </a:cubicBezTo>
                    <a:cubicBezTo>
                      <a:pt x="19" y="14548"/>
                      <a:pt x="16" y="14552"/>
                      <a:pt x="11" y="14552"/>
                    </a:cubicBezTo>
                    <a:cubicBezTo>
                      <a:pt x="7" y="14552"/>
                      <a:pt x="3" y="14548"/>
                      <a:pt x="3" y="14544"/>
                    </a:cubicBezTo>
                    <a:close/>
                    <a:moveTo>
                      <a:pt x="3" y="14512"/>
                    </a:moveTo>
                    <a:lnTo>
                      <a:pt x="3" y="14512"/>
                    </a:lnTo>
                    <a:cubicBezTo>
                      <a:pt x="3" y="14507"/>
                      <a:pt x="7" y="14504"/>
                      <a:pt x="11" y="14504"/>
                    </a:cubicBezTo>
                    <a:cubicBezTo>
                      <a:pt x="16" y="14504"/>
                      <a:pt x="19" y="14507"/>
                      <a:pt x="19" y="14512"/>
                    </a:cubicBezTo>
                    <a:cubicBezTo>
                      <a:pt x="19" y="14516"/>
                      <a:pt x="16" y="14520"/>
                      <a:pt x="11" y="14520"/>
                    </a:cubicBezTo>
                    <a:cubicBezTo>
                      <a:pt x="7" y="14520"/>
                      <a:pt x="3" y="14516"/>
                      <a:pt x="3" y="14512"/>
                    </a:cubicBezTo>
                    <a:close/>
                    <a:moveTo>
                      <a:pt x="3" y="14480"/>
                    </a:moveTo>
                    <a:lnTo>
                      <a:pt x="3" y="14480"/>
                    </a:lnTo>
                    <a:cubicBezTo>
                      <a:pt x="3" y="14475"/>
                      <a:pt x="7" y="14472"/>
                      <a:pt x="11" y="14472"/>
                    </a:cubicBezTo>
                    <a:cubicBezTo>
                      <a:pt x="16" y="14472"/>
                      <a:pt x="19" y="14475"/>
                      <a:pt x="19" y="14480"/>
                    </a:cubicBezTo>
                    <a:cubicBezTo>
                      <a:pt x="19" y="14484"/>
                      <a:pt x="16" y="14488"/>
                      <a:pt x="11" y="14488"/>
                    </a:cubicBezTo>
                    <a:cubicBezTo>
                      <a:pt x="7" y="14488"/>
                      <a:pt x="3" y="14484"/>
                      <a:pt x="3" y="14480"/>
                    </a:cubicBezTo>
                    <a:close/>
                    <a:moveTo>
                      <a:pt x="3" y="14448"/>
                    </a:moveTo>
                    <a:lnTo>
                      <a:pt x="3" y="14448"/>
                    </a:lnTo>
                    <a:cubicBezTo>
                      <a:pt x="3" y="14443"/>
                      <a:pt x="7" y="14440"/>
                      <a:pt x="11" y="14440"/>
                    </a:cubicBezTo>
                    <a:cubicBezTo>
                      <a:pt x="16" y="14440"/>
                      <a:pt x="19" y="14443"/>
                      <a:pt x="19" y="14448"/>
                    </a:cubicBezTo>
                    <a:cubicBezTo>
                      <a:pt x="19" y="14452"/>
                      <a:pt x="16" y="14456"/>
                      <a:pt x="11" y="14456"/>
                    </a:cubicBezTo>
                    <a:cubicBezTo>
                      <a:pt x="7" y="14456"/>
                      <a:pt x="3" y="14452"/>
                      <a:pt x="3" y="14448"/>
                    </a:cubicBezTo>
                    <a:close/>
                    <a:moveTo>
                      <a:pt x="3" y="14416"/>
                    </a:moveTo>
                    <a:lnTo>
                      <a:pt x="3" y="14416"/>
                    </a:lnTo>
                    <a:cubicBezTo>
                      <a:pt x="3" y="14411"/>
                      <a:pt x="7" y="14408"/>
                      <a:pt x="11" y="14408"/>
                    </a:cubicBezTo>
                    <a:cubicBezTo>
                      <a:pt x="16" y="14408"/>
                      <a:pt x="19" y="14411"/>
                      <a:pt x="19" y="14416"/>
                    </a:cubicBezTo>
                    <a:cubicBezTo>
                      <a:pt x="19" y="14420"/>
                      <a:pt x="16" y="14424"/>
                      <a:pt x="11" y="14424"/>
                    </a:cubicBezTo>
                    <a:cubicBezTo>
                      <a:pt x="7" y="14424"/>
                      <a:pt x="3" y="14420"/>
                      <a:pt x="3" y="14416"/>
                    </a:cubicBezTo>
                    <a:close/>
                    <a:moveTo>
                      <a:pt x="3" y="14384"/>
                    </a:moveTo>
                    <a:lnTo>
                      <a:pt x="3" y="14384"/>
                    </a:lnTo>
                    <a:cubicBezTo>
                      <a:pt x="3" y="14379"/>
                      <a:pt x="7" y="14376"/>
                      <a:pt x="11" y="14376"/>
                    </a:cubicBezTo>
                    <a:cubicBezTo>
                      <a:pt x="16" y="14376"/>
                      <a:pt x="19" y="14379"/>
                      <a:pt x="19" y="14384"/>
                    </a:cubicBezTo>
                    <a:cubicBezTo>
                      <a:pt x="19" y="14388"/>
                      <a:pt x="16" y="14392"/>
                      <a:pt x="11" y="14392"/>
                    </a:cubicBezTo>
                    <a:cubicBezTo>
                      <a:pt x="7" y="14392"/>
                      <a:pt x="3" y="14388"/>
                      <a:pt x="3" y="14384"/>
                    </a:cubicBezTo>
                    <a:close/>
                    <a:moveTo>
                      <a:pt x="3" y="14352"/>
                    </a:moveTo>
                    <a:lnTo>
                      <a:pt x="3" y="14352"/>
                    </a:lnTo>
                    <a:cubicBezTo>
                      <a:pt x="3" y="14347"/>
                      <a:pt x="7" y="14344"/>
                      <a:pt x="11" y="14344"/>
                    </a:cubicBezTo>
                    <a:cubicBezTo>
                      <a:pt x="16" y="14344"/>
                      <a:pt x="19" y="14347"/>
                      <a:pt x="19" y="14352"/>
                    </a:cubicBezTo>
                    <a:cubicBezTo>
                      <a:pt x="19" y="14356"/>
                      <a:pt x="16" y="14360"/>
                      <a:pt x="11" y="14360"/>
                    </a:cubicBezTo>
                    <a:cubicBezTo>
                      <a:pt x="7" y="14360"/>
                      <a:pt x="3" y="14356"/>
                      <a:pt x="3" y="14352"/>
                    </a:cubicBezTo>
                    <a:close/>
                    <a:moveTo>
                      <a:pt x="3" y="14320"/>
                    </a:moveTo>
                    <a:lnTo>
                      <a:pt x="3" y="14320"/>
                    </a:lnTo>
                    <a:cubicBezTo>
                      <a:pt x="3" y="14315"/>
                      <a:pt x="7" y="14312"/>
                      <a:pt x="11" y="14312"/>
                    </a:cubicBezTo>
                    <a:cubicBezTo>
                      <a:pt x="16" y="14312"/>
                      <a:pt x="19" y="14315"/>
                      <a:pt x="19" y="14320"/>
                    </a:cubicBezTo>
                    <a:cubicBezTo>
                      <a:pt x="19" y="14324"/>
                      <a:pt x="16" y="14328"/>
                      <a:pt x="11" y="14328"/>
                    </a:cubicBezTo>
                    <a:cubicBezTo>
                      <a:pt x="7" y="14328"/>
                      <a:pt x="3" y="14324"/>
                      <a:pt x="3" y="14320"/>
                    </a:cubicBezTo>
                    <a:close/>
                    <a:moveTo>
                      <a:pt x="3" y="14288"/>
                    </a:moveTo>
                    <a:lnTo>
                      <a:pt x="3" y="14288"/>
                    </a:lnTo>
                    <a:cubicBezTo>
                      <a:pt x="3" y="14283"/>
                      <a:pt x="7" y="14280"/>
                      <a:pt x="11" y="14280"/>
                    </a:cubicBezTo>
                    <a:cubicBezTo>
                      <a:pt x="16" y="14280"/>
                      <a:pt x="19" y="14283"/>
                      <a:pt x="19" y="14288"/>
                    </a:cubicBezTo>
                    <a:cubicBezTo>
                      <a:pt x="19" y="14292"/>
                      <a:pt x="16" y="14296"/>
                      <a:pt x="11" y="14296"/>
                    </a:cubicBezTo>
                    <a:cubicBezTo>
                      <a:pt x="7" y="14296"/>
                      <a:pt x="3" y="14292"/>
                      <a:pt x="3" y="14288"/>
                    </a:cubicBezTo>
                    <a:close/>
                    <a:moveTo>
                      <a:pt x="3" y="14256"/>
                    </a:moveTo>
                    <a:lnTo>
                      <a:pt x="3" y="14256"/>
                    </a:lnTo>
                    <a:cubicBezTo>
                      <a:pt x="3" y="14251"/>
                      <a:pt x="7" y="14248"/>
                      <a:pt x="11" y="14248"/>
                    </a:cubicBezTo>
                    <a:cubicBezTo>
                      <a:pt x="16" y="14248"/>
                      <a:pt x="19" y="14251"/>
                      <a:pt x="19" y="14256"/>
                    </a:cubicBezTo>
                    <a:cubicBezTo>
                      <a:pt x="19" y="14260"/>
                      <a:pt x="16" y="14264"/>
                      <a:pt x="11" y="14264"/>
                    </a:cubicBezTo>
                    <a:cubicBezTo>
                      <a:pt x="7" y="14264"/>
                      <a:pt x="3" y="14260"/>
                      <a:pt x="3" y="14256"/>
                    </a:cubicBezTo>
                    <a:close/>
                    <a:moveTo>
                      <a:pt x="3" y="14224"/>
                    </a:moveTo>
                    <a:lnTo>
                      <a:pt x="3" y="14224"/>
                    </a:lnTo>
                    <a:cubicBezTo>
                      <a:pt x="3" y="14219"/>
                      <a:pt x="7" y="14216"/>
                      <a:pt x="11" y="14216"/>
                    </a:cubicBezTo>
                    <a:cubicBezTo>
                      <a:pt x="16" y="14216"/>
                      <a:pt x="19" y="14219"/>
                      <a:pt x="19" y="14224"/>
                    </a:cubicBezTo>
                    <a:cubicBezTo>
                      <a:pt x="19" y="14228"/>
                      <a:pt x="16" y="14232"/>
                      <a:pt x="11" y="14232"/>
                    </a:cubicBezTo>
                    <a:cubicBezTo>
                      <a:pt x="7" y="14232"/>
                      <a:pt x="3" y="14228"/>
                      <a:pt x="3" y="14224"/>
                    </a:cubicBezTo>
                    <a:close/>
                    <a:moveTo>
                      <a:pt x="3" y="14192"/>
                    </a:moveTo>
                    <a:lnTo>
                      <a:pt x="3" y="14192"/>
                    </a:lnTo>
                    <a:cubicBezTo>
                      <a:pt x="3" y="14187"/>
                      <a:pt x="7" y="14184"/>
                      <a:pt x="11" y="14184"/>
                    </a:cubicBezTo>
                    <a:cubicBezTo>
                      <a:pt x="16" y="14184"/>
                      <a:pt x="19" y="14187"/>
                      <a:pt x="19" y="14192"/>
                    </a:cubicBezTo>
                    <a:cubicBezTo>
                      <a:pt x="19" y="14196"/>
                      <a:pt x="16" y="14200"/>
                      <a:pt x="11" y="14200"/>
                    </a:cubicBezTo>
                    <a:cubicBezTo>
                      <a:pt x="7" y="14200"/>
                      <a:pt x="3" y="14196"/>
                      <a:pt x="3" y="14192"/>
                    </a:cubicBezTo>
                    <a:close/>
                    <a:moveTo>
                      <a:pt x="3" y="14160"/>
                    </a:moveTo>
                    <a:lnTo>
                      <a:pt x="3" y="14160"/>
                    </a:lnTo>
                    <a:cubicBezTo>
                      <a:pt x="3" y="14155"/>
                      <a:pt x="7" y="14152"/>
                      <a:pt x="11" y="14152"/>
                    </a:cubicBezTo>
                    <a:cubicBezTo>
                      <a:pt x="16" y="14152"/>
                      <a:pt x="19" y="14155"/>
                      <a:pt x="19" y="14160"/>
                    </a:cubicBezTo>
                    <a:cubicBezTo>
                      <a:pt x="19" y="14164"/>
                      <a:pt x="16" y="14168"/>
                      <a:pt x="11" y="14168"/>
                    </a:cubicBezTo>
                    <a:cubicBezTo>
                      <a:pt x="7" y="14168"/>
                      <a:pt x="3" y="14164"/>
                      <a:pt x="3" y="14160"/>
                    </a:cubicBezTo>
                    <a:close/>
                    <a:moveTo>
                      <a:pt x="3" y="14128"/>
                    </a:moveTo>
                    <a:lnTo>
                      <a:pt x="3" y="14128"/>
                    </a:lnTo>
                    <a:cubicBezTo>
                      <a:pt x="3" y="14123"/>
                      <a:pt x="7" y="14120"/>
                      <a:pt x="11" y="14120"/>
                    </a:cubicBezTo>
                    <a:cubicBezTo>
                      <a:pt x="16" y="14120"/>
                      <a:pt x="19" y="14123"/>
                      <a:pt x="19" y="14128"/>
                    </a:cubicBezTo>
                    <a:cubicBezTo>
                      <a:pt x="19" y="14132"/>
                      <a:pt x="16" y="14136"/>
                      <a:pt x="11" y="14136"/>
                    </a:cubicBezTo>
                    <a:cubicBezTo>
                      <a:pt x="7" y="14136"/>
                      <a:pt x="3" y="14132"/>
                      <a:pt x="3" y="14128"/>
                    </a:cubicBezTo>
                    <a:close/>
                    <a:moveTo>
                      <a:pt x="3" y="14096"/>
                    </a:moveTo>
                    <a:lnTo>
                      <a:pt x="3" y="14096"/>
                    </a:lnTo>
                    <a:cubicBezTo>
                      <a:pt x="3" y="14091"/>
                      <a:pt x="7" y="14088"/>
                      <a:pt x="11" y="14088"/>
                    </a:cubicBezTo>
                    <a:cubicBezTo>
                      <a:pt x="16" y="14088"/>
                      <a:pt x="19" y="14091"/>
                      <a:pt x="19" y="14096"/>
                    </a:cubicBezTo>
                    <a:cubicBezTo>
                      <a:pt x="19" y="14100"/>
                      <a:pt x="16" y="14104"/>
                      <a:pt x="11" y="14104"/>
                    </a:cubicBezTo>
                    <a:cubicBezTo>
                      <a:pt x="7" y="14104"/>
                      <a:pt x="3" y="14100"/>
                      <a:pt x="3" y="14096"/>
                    </a:cubicBezTo>
                    <a:close/>
                    <a:moveTo>
                      <a:pt x="3" y="14064"/>
                    </a:moveTo>
                    <a:lnTo>
                      <a:pt x="3" y="14064"/>
                    </a:lnTo>
                    <a:cubicBezTo>
                      <a:pt x="3" y="14059"/>
                      <a:pt x="7" y="14056"/>
                      <a:pt x="11" y="14056"/>
                    </a:cubicBezTo>
                    <a:cubicBezTo>
                      <a:pt x="16" y="14056"/>
                      <a:pt x="19" y="14059"/>
                      <a:pt x="19" y="14064"/>
                    </a:cubicBezTo>
                    <a:cubicBezTo>
                      <a:pt x="19" y="14068"/>
                      <a:pt x="16" y="14072"/>
                      <a:pt x="11" y="14072"/>
                    </a:cubicBezTo>
                    <a:cubicBezTo>
                      <a:pt x="7" y="14072"/>
                      <a:pt x="3" y="14068"/>
                      <a:pt x="3" y="14064"/>
                    </a:cubicBezTo>
                    <a:close/>
                    <a:moveTo>
                      <a:pt x="3" y="14032"/>
                    </a:moveTo>
                    <a:lnTo>
                      <a:pt x="3" y="14032"/>
                    </a:lnTo>
                    <a:cubicBezTo>
                      <a:pt x="3" y="14027"/>
                      <a:pt x="7" y="14024"/>
                      <a:pt x="11" y="14024"/>
                    </a:cubicBezTo>
                    <a:cubicBezTo>
                      <a:pt x="16" y="14024"/>
                      <a:pt x="19" y="14027"/>
                      <a:pt x="19" y="14032"/>
                    </a:cubicBezTo>
                    <a:cubicBezTo>
                      <a:pt x="19" y="14036"/>
                      <a:pt x="16" y="14040"/>
                      <a:pt x="11" y="14040"/>
                    </a:cubicBezTo>
                    <a:cubicBezTo>
                      <a:pt x="7" y="14040"/>
                      <a:pt x="3" y="14036"/>
                      <a:pt x="3" y="14032"/>
                    </a:cubicBezTo>
                    <a:close/>
                    <a:moveTo>
                      <a:pt x="3" y="14000"/>
                    </a:moveTo>
                    <a:lnTo>
                      <a:pt x="3" y="14000"/>
                    </a:lnTo>
                    <a:cubicBezTo>
                      <a:pt x="3" y="13995"/>
                      <a:pt x="7" y="13992"/>
                      <a:pt x="11" y="13992"/>
                    </a:cubicBezTo>
                    <a:cubicBezTo>
                      <a:pt x="16" y="13992"/>
                      <a:pt x="19" y="13995"/>
                      <a:pt x="19" y="14000"/>
                    </a:cubicBezTo>
                    <a:cubicBezTo>
                      <a:pt x="19" y="14004"/>
                      <a:pt x="16" y="14008"/>
                      <a:pt x="11" y="14008"/>
                    </a:cubicBezTo>
                    <a:cubicBezTo>
                      <a:pt x="7" y="14008"/>
                      <a:pt x="3" y="14004"/>
                      <a:pt x="3" y="14000"/>
                    </a:cubicBezTo>
                    <a:close/>
                    <a:moveTo>
                      <a:pt x="3" y="13968"/>
                    </a:moveTo>
                    <a:lnTo>
                      <a:pt x="3" y="13968"/>
                    </a:lnTo>
                    <a:cubicBezTo>
                      <a:pt x="3" y="13963"/>
                      <a:pt x="7" y="13960"/>
                      <a:pt x="11" y="13960"/>
                    </a:cubicBezTo>
                    <a:cubicBezTo>
                      <a:pt x="16" y="13960"/>
                      <a:pt x="19" y="13963"/>
                      <a:pt x="19" y="13968"/>
                    </a:cubicBezTo>
                    <a:cubicBezTo>
                      <a:pt x="19" y="13972"/>
                      <a:pt x="16" y="13976"/>
                      <a:pt x="11" y="13976"/>
                    </a:cubicBezTo>
                    <a:cubicBezTo>
                      <a:pt x="7" y="13976"/>
                      <a:pt x="3" y="13972"/>
                      <a:pt x="3" y="13968"/>
                    </a:cubicBezTo>
                    <a:close/>
                    <a:moveTo>
                      <a:pt x="3" y="13936"/>
                    </a:moveTo>
                    <a:lnTo>
                      <a:pt x="3" y="13936"/>
                    </a:lnTo>
                    <a:cubicBezTo>
                      <a:pt x="3" y="13931"/>
                      <a:pt x="7" y="13928"/>
                      <a:pt x="11" y="13928"/>
                    </a:cubicBezTo>
                    <a:cubicBezTo>
                      <a:pt x="16" y="13928"/>
                      <a:pt x="19" y="13931"/>
                      <a:pt x="19" y="13936"/>
                    </a:cubicBezTo>
                    <a:cubicBezTo>
                      <a:pt x="19" y="13940"/>
                      <a:pt x="16" y="13944"/>
                      <a:pt x="11" y="13944"/>
                    </a:cubicBezTo>
                    <a:cubicBezTo>
                      <a:pt x="7" y="13944"/>
                      <a:pt x="3" y="13940"/>
                      <a:pt x="3" y="13936"/>
                    </a:cubicBezTo>
                    <a:close/>
                    <a:moveTo>
                      <a:pt x="3" y="13904"/>
                    </a:moveTo>
                    <a:lnTo>
                      <a:pt x="3" y="13904"/>
                    </a:lnTo>
                    <a:cubicBezTo>
                      <a:pt x="3" y="13899"/>
                      <a:pt x="7" y="13896"/>
                      <a:pt x="11" y="13896"/>
                    </a:cubicBezTo>
                    <a:cubicBezTo>
                      <a:pt x="16" y="13896"/>
                      <a:pt x="19" y="13899"/>
                      <a:pt x="19" y="13904"/>
                    </a:cubicBezTo>
                    <a:cubicBezTo>
                      <a:pt x="19" y="13908"/>
                      <a:pt x="16" y="13912"/>
                      <a:pt x="11" y="13912"/>
                    </a:cubicBezTo>
                    <a:cubicBezTo>
                      <a:pt x="7" y="13912"/>
                      <a:pt x="3" y="13908"/>
                      <a:pt x="3" y="13904"/>
                    </a:cubicBezTo>
                    <a:close/>
                    <a:moveTo>
                      <a:pt x="3" y="13872"/>
                    </a:moveTo>
                    <a:lnTo>
                      <a:pt x="3" y="13872"/>
                    </a:lnTo>
                    <a:cubicBezTo>
                      <a:pt x="3" y="13867"/>
                      <a:pt x="7" y="13864"/>
                      <a:pt x="11" y="13864"/>
                    </a:cubicBezTo>
                    <a:cubicBezTo>
                      <a:pt x="16" y="13864"/>
                      <a:pt x="19" y="13867"/>
                      <a:pt x="19" y="13872"/>
                    </a:cubicBezTo>
                    <a:cubicBezTo>
                      <a:pt x="19" y="13876"/>
                      <a:pt x="16" y="13880"/>
                      <a:pt x="11" y="13880"/>
                    </a:cubicBezTo>
                    <a:cubicBezTo>
                      <a:pt x="7" y="13880"/>
                      <a:pt x="3" y="13876"/>
                      <a:pt x="3" y="13872"/>
                    </a:cubicBezTo>
                    <a:close/>
                    <a:moveTo>
                      <a:pt x="3" y="13840"/>
                    </a:moveTo>
                    <a:lnTo>
                      <a:pt x="3" y="13840"/>
                    </a:lnTo>
                    <a:cubicBezTo>
                      <a:pt x="3" y="13835"/>
                      <a:pt x="7" y="13832"/>
                      <a:pt x="11" y="13832"/>
                    </a:cubicBezTo>
                    <a:cubicBezTo>
                      <a:pt x="16" y="13832"/>
                      <a:pt x="19" y="13835"/>
                      <a:pt x="19" y="13840"/>
                    </a:cubicBezTo>
                    <a:cubicBezTo>
                      <a:pt x="19" y="13844"/>
                      <a:pt x="16" y="13848"/>
                      <a:pt x="11" y="13848"/>
                    </a:cubicBezTo>
                    <a:cubicBezTo>
                      <a:pt x="7" y="13848"/>
                      <a:pt x="3" y="13844"/>
                      <a:pt x="3" y="13840"/>
                    </a:cubicBezTo>
                    <a:close/>
                    <a:moveTo>
                      <a:pt x="3" y="13808"/>
                    </a:moveTo>
                    <a:lnTo>
                      <a:pt x="3" y="13807"/>
                    </a:lnTo>
                    <a:cubicBezTo>
                      <a:pt x="3" y="13803"/>
                      <a:pt x="7" y="13799"/>
                      <a:pt x="11" y="13799"/>
                    </a:cubicBezTo>
                    <a:cubicBezTo>
                      <a:pt x="16" y="13799"/>
                      <a:pt x="19" y="13803"/>
                      <a:pt x="19" y="13807"/>
                    </a:cubicBezTo>
                    <a:lnTo>
                      <a:pt x="19" y="13808"/>
                    </a:lnTo>
                    <a:cubicBezTo>
                      <a:pt x="19" y="13812"/>
                      <a:pt x="16" y="13816"/>
                      <a:pt x="11" y="13816"/>
                    </a:cubicBezTo>
                    <a:cubicBezTo>
                      <a:pt x="7" y="13816"/>
                      <a:pt x="3" y="13812"/>
                      <a:pt x="3" y="13808"/>
                    </a:cubicBezTo>
                    <a:close/>
                    <a:moveTo>
                      <a:pt x="3" y="13775"/>
                    </a:moveTo>
                    <a:lnTo>
                      <a:pt x="3" y="13775"/>
                    </a:lnTo>
                    <a:cubicBezTo>
                      <a:pt x="3" y="13771"/>
                      <a:pt x="7" y="13767"/>
                      <a:pt x="11" y="13767"/>
                    </a:cubicBezTo>
                    <a:cubicBezTo>
                      <a:pt x="16" y="13767"/>
                      <a:pt x="19" y="13771"/>
                      <a:pt x="19" y="13775"/>
                    </a:cubicBezTo>
                    <a:cubicBezTo>
                      <a:pt x="19" y="13780"/>
                      <a:pt x="16" y="13783"/>
                      <a:pt x="11" y="13783"/>
                    </a:cubicBezTo>
                    <a:cubicBezTo>
                      <a:pt x="7" y="13783"/>
                      <a:pt x="3" y="13780"/>
                      <a:pt x="3" y="13775"/>
                    </a:cubicBezTo>
                    <a:close/>
                    <a:moveTo>
                      <a:pt x="3" y="13743"/>
                    </a:moveTo>
                    <a:lnTo>
                      <a:pt x="3" y="13743"/>
                    </a:lnTo>
                    <a:cubicBezTo>
                      <a:pt x="3" y="13739"/>
                      <a:pt x="7" y="13735"/>
                      <a:pt x="11" y="13735"/>
                    </a:cubicBezTo>
                    <a:cubicBezTo>
                      <a:pt x="16" y="13735"/>
                      <a:pt x="19" y="13739"/>
                      <a:pt x="19" y="13743"/>
                    </a:cubicBezTo>
                    <a:cubicBezTo>
                      <a:pt x="19" y="13748"/>
                      <a:pt x="16" y="13751"/>
                      <a:pt x="11" y="13751"/>
                    </a:cubicBezTo>
                    <a:cubicBezTo>
                      <a:pt x="7" y="13751"/>
                      <a:pt x="3" y="13748"/>
                      <a:pt x="3" y="13743"/>
                    </a:cubicBezTo>
                    <a:close/>
                    <a:moveTo>
                      <a:pt x="3" y="13711"/>
                    </a:moveTo>
                    <a:lnTo>
                      <a:pt x="3" y="13711"/>
                    </a:lnTo>
                    <a:cubicBezTo>
                      <a:pt x="3" y="13707"/>
                      <a:pt x="7" y="13703"/>
                      <a:pt x="11" y="13703"/>
                    </a:cubicBezTo>
                    <a:cubicBezTo>
                      <a:pt x="16" y="13703"/>
                      <a:pt x="19" y="13707"/>
                      <a:pt x="19" y="13711"/>
                    </a:cubicBezTo>
                    <a:cubicBezTo>
                      <a:pt x="19" y="13716"/>
                      <a:pt x="16" y="13719"/>
                      <a:pt x="11" y="13719"/>
                    </a:cubicBezTo>
                    <a:cubicBezTo>
                      <a:pt x="7" y="13719"/>
                      <a:pt x="3" y="13716"/>
                      <a:pt x="3" y="13711"/>
                    </a:cubicBezTo>
                    <a:close/>
                    <a:moveTo>
                      <a:pt x="3" y="13679"/>
                    </a:moveTo>
                    <a:lnTo>
                      <a:pt x="3" y="13679"/>
                    </a:lnTo>
                    <a:cubicBezTo>
                      <a:pt x="3" y="13675"/>
                      <a:pt x="7" y="13671"/>
                      <a:pt x="11" y="13671"/>
                    </a:cubicBezTo>
                    <a:cubicBezTo>
                      <a:pt x="16" y="13671"/>
                      <a:pt x="19" y="13675"/>
                      <a:pt x="19" y="13679"/>
                    </a:cubicBezTo>
                    <a:cubicBezTo>
                      <a:pt x="19" y="13684"/>
                      <a:pt x="16" y="13687"/>
                      <a:pt x="11" y="13687"/>
                    </a:cubicBezTo>
                    <a:cubicBezTo>
                      <a:pt x="7" y="13687"/>
                      <a:pt x="3" y="13684"/>
                      <a:pt x="3" y="13679"/>
                    </a:cubicBezTo>
                    <a:close/>
                    <a:moveTo>
                      <a:pt x="3" y="13647"/>
                    </a:moveTo>
                    <a:lnTo>
                      <a:pt x="3" y="13647"/>
                    </a:lnTo>
                    <a:cubicBezTo>
                      <a:pt x="3" y="13643"/>
                      <a:pt x="7" y="13639"/>
                      <a:pt x="11" y="13639"/>
                    </a:cubicBezTo>
                    <a:cubicBezTo>
                      <a:pt x="16" y="13639"/>
                      <a:pt x="19" y="13643"/>
                      <a:pt x="19" y="13647"/>
                    </a:cubicBezTo>
                    <a:cubicBezTo>
                      <a:pt x="19" y="13652"/>
                      <a:pt x="16" y="13655"/>
                      <a:pt x="11" y="13655"/>
                    </a:cubicBezTo>
                    <a:cubicBezTo>
                      <a:pt x="7" y="13655"/>
                      <a:pt x="3" y="13652"/>
                      <a:pt x="3" y="13647"/>
                    </a:cubicBezTo>
                    <a:close/>
                    <a:moveTo>
                      <a:pt x="3" y="13615"/>
                    </a:moveTo>
                    <a:lnTo>
                      <a:pt x="3" y="13615"/>
                    </a:lnTo>
                    <a:cubicBezTo>
                      <a:pt x="3" y="13611"/>
                      <a:pt x="7" y="13607"/>
                      <a:pt x="11" y="13607"/>
                    </a:cubicBezTo>
                    <a:cubicBezTo>
                      <a:pt x="16" y="13607"/>
                      <a:pt x="19" y="13611"/>
                      <a:pt x="19" y="13615"/>
                    </a:cubicBezTo>
                    <a:cubicBezTo>
                      <a:pt x="19" y="13620"/>
                      <a:pt x="16" y="13623"/>
                      <a:pt x="11" y="13623"/>
                    </a:cubicBezTo>
                    <a:cubicBezTo>
                      <a:pt x="7" y="13623"/>
                      <a:pt x="3" y="13620"/>
                      <a:pt x="3" y="13615"/>
                    </a:cubicBezTo>
                    <a:close/>
                    <a:moveTo>
                      <a:pt x="3" y="13583"/>
                    </a:moveTo>
                    <a:lnTo>
                      <a:pt x="3" y="13583"/>
                    </a:lnTo>
                    <a:cubicBezTo>
                      <a:pt x="3" y="13579"/>
                      <a:pt x="7" y="13575"/>
                      <a:pt x="11" y="13575"/>
                    </a:cubicBezTo>
                    <a:cubicBezTo>
                      <a:pt x="16" y="13575"/>
                      <a:pt x="19" y="13579"/>
                      <a:pt x="19" y="13583"/>
                    </a:cubicBezTo>
                    <a:cubicBezTo>
                      <a:pt x="19" y="13588"/>
                      <a:pt x="16" y="13591"/>
                      <a:pt x="11" y="13591"/>
                    </a:cubicBezTo>
                    <a:cubicBezTo>
                      <a:pt x="7" y="13591"/>
                      <a:pt x="3" y="13588"/>
                      <a:pt x="3" y="13583"/>
                    </a:cubicBezTo>
                    <a:close/>
                    <a:moveTo>
                      <a:pt x="3" y="13551"/>
                    </a:moveTo>
                    <a:lnTo>
                      <a:pt x="3" y="13551"/>
                    </a:lnTo>
                    <a:cubicBezTo>
                      <a:pt x="3" y="13547"/>
                      <a:pt x="7" y="13543"/>
                      <a:pt x="11" y="13543"/>
                    </a:cubicBezTo>
                    <a:cubicBezTo>
                      <a:pt x="16" y="13543"/>
                      <a:pt x="19" y="13547"/>
                      <a:pt x="19" y="13551"/>
                    </a:cubicBezTo>
                    <a:cubicBezTo>
                      <a:pt x="19" y="13556"/>
                      <a:pt x="16" y="13559"/>
                      <a:pt x="11" y="13559"/>
                    </a:cubicBezTo>
                    <a:cubicBezTo>
                      <a:pt x="7" y="13559"/>
                      <a:pt x="3" y="13556"/>
                      <a:pt x="3"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7" y="13127"/>
                      <a:pt x="12" y="13127"/>
                    </a:cubicBezTo>
                    <a:cubicBezTo>
                      <a:pt x="16" y="13127"/>
                      <a:pt x="20" y="13131"/>
                      <a:pt x="20" y="13135"/>
                    </a:cubicBezTo>
                    <a:cubicBezTo>
                      <a:pt x="20" y="13140"/>
                      <a:pt x="16" y="13143"/>
                      <a:pt x="12" y="13143"/>
                    </a:cubicBezTo>
                    <a:cubicBezTo>
                      <a:pt x="7" y="13143"/>
                      <a:pt x="4" y="13140"/>
                      <a:pt x="4" y="13135"/>
                    </a:cubicBezTo>
                    <a:close/>
                    <a:moveTo>
                      <a:pt x="4" y="13103"/>
                    </a:moveTo>
                    <a:lnTo>
                      <a:pt x="4" y="13103"/>
                    </a:lnTo>
                    <a:cubicBezTo>
                      <a:pt x="4" y="13099"/>
                      <a:pt x="7" y="13095"/>
                      <a:pt x="12" y="13095"/>
                    </a:cubicBezTo>
                    <a:cubicBezTo>
                      <a:pt x="16" y="13095"/>
                      <a:pt x="20" y="13099"/>
                      <a:pt x="20" y="13103"/>
                    </a:cubicBezTo>
                    <a:cubicBezTo>
                      <a:pt x="20" y="13108"/>
                      <a:pt x="16" y="13111"/>
                      <a:pt x="12" y="13111"/>
                    </a:cubicBezTo>
                    <a:cubicBezTo>
                      <a:pt x="7" y="13111"/>
                      <a:pt x="4" y="13108"/>
                      <a:pt x="4" y="13103"/>
                    </a:cubicBezTo>
                    <a:close/>
                    <a:moveTo>
                      <a:pt x="4" y="13071"/>
                    </a:moveTo>
                    <a:lnTo>
                      <a:pt x="4" y="13071"/>
                    </a:lnTo>
                    <a:cubicBezTo>
                      <a:pt x="4" y="13067"/>
                      <a:pt x="7" y="13063"/>
                      <a:pt x="12" y="13063"/>
                    </a:cubicBezTo>
                    <a:cubicBezTo>
                      <a:pt x="16" y="13063"/>
                      <a:pt x="20" y="13067"/>
                      <a:pt x="20" y="13071"/>
                    </a:cubicBezTo>
                    <a:cubicBezTo>
                      <a:pt x="20" y="13076"/>
                      <a:pt x="16" y="13079"/>
                      <a:pt x="12" y="13079"/>
                    </a:cubicBezTo>
                    <a:cubicBezTo>
                      <a:pt x="7" y="13079"/>
                      <a:pt x="4" y="13076"/>
                      <a:pt x="4" y="13071"/>
                    </a:cubicBezTo>
                    <a:close/>
                    <a:moveTo>
                      <a:pt x="4" y="13039"/>
                    </a:moveTo>
                    <a:lnTo>
                      <a:pt x="4" y="13039"/>
                    </a:lnTo>
                    <a:cubicBezTo>
                      <a:pt x="4" y="13035"/>
                      <a:pt x="7" y="13031"/>
                      <a:pt x="12" y="13031"/>
                    </a:cubicBezTo>
                    <a:cubicBezTo>
                      <a:pt x="16" y="13031"/>
                      <a:pt x="20" y="13035"/>
                      <a:pt x="20" y="13039"/>
                    </a:cubicBezTo>
                    <a:cubicBezTo>
                      <a:pt x="20" y="13044"/>
                      <a:pt x="16" y="13047"/>
                      <a:pt x="12" y="13047"/>
                    </a:cubicBezTo>
                    <a:cubicBezTo>
                      <a:pt x="7" y="13047"/>
                      <a:pt x="4" y="13044"/>
                      <a:pt x="4" y="13039"/>
                    </a:cubicBezTo>
                    <a:close/>
                    <a:moveTo>
                      <a:pt x="4" y="13007"/>
                    </a:moveTo>
                    <a:lnTo>
                      <a:pt x="4" y="13007"/>
                    </a:lnTo>
                    <a:cubicBezTo>
                      <a:pt x="4" y="13003"/>
                      <a:pt x="7" y="12999"/>
                      <a:pt x="12" y="12999"/>
                    </a:cubicBezTo>
                    <a:cubicBezTo>
                      <a:pt x="16" y="12999"/>
                      <a:pt x="20" y="13003"/>
                      <a:pt x="20" y="13007"/>
                    </a:cubicBezTo>
                    <a:cubicBezTo>
                      <a:pt x="20" y="13012"/>
                      <a:pt x="16" y="13015"/>
                      <a:pt x="12" y="13015"/>
                    </a:cubicBezTo>
                    <a:cubicBezTo>
                      <a:pt x="7" y="13015"/>
                      <a:pt x="4" y="13012"/>
                      <a:pt x="4" y="13007"/>
                    </a:cubicBezTo>
                    <a:close/>
                    <a:moveTo>
                      <a:pt x="4" y="12975"/>
                    </a:moveTo>
                    <a:lnTo>
                      <a:pt x="4" y="12975"/>
                    </a:lnTo>
                    <a:cubicBezTo>
                      <a:pt x="4" y="12971"/>
                      <a:pt x="7" y="12967"/>
                      <a:pt x="12" y="12967"/>
                    </a:cubicBezTo>
                    <a:cubicBezTo>
                      <a:pt x="16" y="12967"/>
                      <a:pt x="20" y="12971"/>
                      <a:pt x="20" y="12975"/>
                    </a:cubicBezTo>
                    <a:cubicBezTo>
                      <a:pt x="20" y="12979"/>
                      <a:pt x="16" y="12983"/>
                      <a:pt x="12" y="12983"/>
                    </a:cubicBezTo>
                    <a:cubicBezTo>
                      <a:pt x="7" y="12983"/>
                      <a:pt x="4" y="12979"/>
                      <a:pt x="4" y="12975"/>
                    </a:cubicBezTo>
                    <a:close/>
                    <a:moveTo>
                      <a:pt x="4" y="12943"/>
                    </a:moveTo>
                    <a:lnTo>
                      <a:pt x="4" y="12943"/>
                    </a:lnTo>
                    <a:cubicBezTo>
                      <a:pt x="4" y="12939"/>
                      <a:pt x="7" y="12935"/>
                      <a:pt x="12" y="12935"/>
                    </a:cubicBezTo>
                    <a:cubicBezTo>
                      <a:pt x="16" y="12935"/>
                      <a:pt x="20" y="12939"/>
                      <a:pt x="20" y="12943"/>
                    </a:cubicBezTo>
                    <a:cubicBezTo>
                      <a:pt x="20" y="12947"/>
                      <a:pt x="16" y="12951"/>
                      <a:pt x="12" y="12951"/>
                    </a:cubicBezTo>
                    <a:cubicBezTo>
                      <a:pt x="7" y="12951"/>
                      <a:pt x="4" y="12947"/>
                      <a:pt x="4" y="12943"/>
                    </a:cubicBezTo>
                    <a:close/>
                    <a:moveTo>
                      <a:pt x="4" y="12911"/>
                    </a:moveTo>
                    <a:lnTo>
                      <a:pt x="4" y="12911"/>
                    </a:lnTo>
                    <a:cubicBezTo>
                      <a:pt x="4" y="12907"/>
                      <a:pt x="7" y="12903"/>
                      <a:pt x="12" y="12903"/>
                    </a:cubicBezTo>
                    <a:cubicBezTo>
                      <a:pt x="16" y="12903"/>
                      <a:pt x="20" y="12907"/>
                      <a:pt x="20" y="12911"/>
                    </a:cubicBezTo>
                    <a:cubicBezTo>
                      <a:pt x="20" y="12915"/>
                      <a:pt x="16" y="12919"/>
                      <a:pt x="12" y="12919"/>
                    </a:cubicBezTo>
                    <a:cubicBezTo>
                      <a:pt x="7" y="12919"/>
                      <a:pt x="4" y="12915"/>
                      <a:pt x="4" y="12911"/>
                    </a:cubicBezTo>
                    <a:close/>
                    <a:moveTo>
                      <a:pt x="4" y="12879"/>
                    </a:moveTo>
                    <a:lnTo>
                      <a:pt x="4" y="12879"/>
                    </a:lnTo>
                    <a:cubicBezTo>
                      <a:pt x="4" y="12875"/>
                      <a:pt x="7" y="12871"/>
                      <a:pt x="12" y="12871"/>
                    </a:cubicBezTo>
                    <a:cubicBezTo>
                      <a:pt x="16" y="12871"/>
                      <a:pt x="20" y="12875"/>
                      <a:pt x="20" y="12879"/>
                    </a:cubicBezTo>
                    <a:cubicBezTo>
                      <a:pt x="20" y="12883"/>
                      <a:pt x="16" y="12887"/>
                      <a:pt x="12" y="12887"/>
                    </a:cubicBezTo>
                    <a:cubicBezTo>
                      <a:pt x="7" y="12887"/>
                      <a:pt x="4" y="12883"/>
                      <a:pt x="4" y="12879"/>
                    </a:cubicBezTo>
                    <a:close/>
                    <a:moveTo>
                      <a:pt x="4" y="12847"/>
                    </a:moveTo>
                    <a:lnTo>
                      <a:pt x="4" y="12847"/>
                    </a:lnTo>
                    <a:cubicBezTo>
                      <a:pt x="4" y="12843"/>
                      <a:pt x="7" y="12839"/>
                      <a:pt x="12" y="12839"/>
                    </a:cubicBezTo>
                    <a:cubicBezTo>
                      <a:pt x="16" y="12839"/>
                      <a:pt x="20" y="12843"/>
                      <a:pt x="20" y="12847"/>
                    </a:cubicBezTo>
                    <a:cubicBezTo>
                      <a:pt x="20" y="12851"/>
                      <a:pt x="16" y="12855"/>
                      <a:pt x="12" y="12855"/>
                    </a:cubicBezTo>
                    <a:cubicBezTo>
                      <a:pt x="7" y="12855"/>
                      <a:pt x="4" y="12851"/>
                      <a:pt x="4" y="12847"/>
                    </a:cubicBezTo>
                    <a:close/>
                    <a:moveTo>
                      <a:pt x="4" y="12815"/>
                    </a:moveTo>
                    <a:lnTo>
                      <a:pt x="4" y="12815"/>
                    </a:lnTo>
                    <a:cubicBezTo>
                      <a:pt x="4" y="12811"/>
                      <a:pt x="7" y="12807"/>
                      <a:pt x="12" y="12807"/>
                    </a:cubicBezTo>
                    <a:cubicBezTo>
                      <a:pt x="16" y="12807"/>
                      <a:pt x="20" y="12811"/>
                      <a:pt x="20" y="12815"/>
                    </a:cubicBezTo>
                    <a:cubicBezTo>
                      <a:pt x="20" y="12819"/>
                      <a:pt x="16" y="12823"/>
                      <a:pt x="12" y="12823"/>
                    </a:cubicBezTo>
                    <a:cubicBezTo>
                      <a:pt x="7" y="12823"/>
                      <a:pt x="4" y="12819"/>
                      <a:pt x="4" y="12815"/>
                    </a:cubicBezTo>
                    <a:close/>
                    <a:moveTo>
                      <a:pt x="4" y="12783"/>
                    </a:moveTo>
                    <a:lnTo>
                      <a:pt x="4" y="12783"/>
                    </a:lnTo>
                    <a:cubicBezTo>
                      <a:pt x="4" y="12779"/>
                      <a:pt x="7" y="12775"/>
                      <a:pt x="12" y="12775"/>
                    </a:cubicBezTo>
                    <a:cubicBezTo>
                      <a:pt x="16" y="12775"/>
                      <a:pt x="20" y="12779"/>
                      <a:pt x="20" y="12783"/>
                    </a:cubicBezTo>
                    <a:cubicBezTo>
                      <a:pt x="20" y="12787"/>
                      <a:pt x="16" y="12791"/>
                      <a:pt x="12" y="12791"/>
                    </a:cubicBezTo>
                    <a:cubicBezTo>
                      <a:pt x="7" y="12791"/>
                      <a:pt x="4" y="12787"/>
                      <a:pt x="4" y="12783"/>
                    </a:cubicBezTo>
                    <a:close/>
                    <a:moveTo>
                      <a:pt x="4" y="12751"/>
                    </a:moveTo>
                    <a:lnTo>
                      <a:pt x="4" y="12751"/>
                    </a:lnTo>
                    <a:cubicBezTo>
                      <a:pt x="4" y="12747"/>
                      <a:pt x="7" y="12743"/>
                      <a:pt x="12" y="12743"/>
                    </a:cubicBezTo>
                    <a:cubicBezTo>
                      <a:pt x="16" y="12743"/>
                      <a:pt x="20" y="12747"/>
                      <a:pt x="20" y="12751"/>
                    </a:cubicBezTo>
                    <a:cubicBezTo>
                      <a:pt x="20" y="12755"/>
                      <a:pt x="16" y="12759"/>
                      <a:pt x="12" y="12759"/>
                    </a:cubicBezTo>
                    <a:cubicBezTo>
                      <a:pt x="7" y="12759"/>
                      <a:pt x="4" y="12755"/>
                      <a:pt x="4" y="12751"/>
                    </a:cubicBezTo>
                    <a:close/>
                    <a:moveTo>
                      <a:pt x="4" y="12719"/>
                    </a:moveTo>
                    <a:lnTo>
                      <a:pt x="4" y="12719"/>
                    </a:lnTo>
                    <a:cubicBezTo>
                      <a:pt x="4" y="12715"/>
                      <a:pt x="7" y="12711"/>
                      <a:pt x="12" y="12711"/>
                    </a:cubicBezTo>
                    <a:cubicBezTo>
                      <a:pt x="16" y="12711"/>
                      <a:pt x="20" y="12715"/>
                      <a:pt x="20" y="12719"/>
                    </a:cubicBezTo>
                    <a:cubicBezTo>
                      <a:pt x="20" y="12723"/>
                      <a:pt x="16" y="12727"/>
                      <a:pt x="12" y="12727"/>
                    </a:cubicBezTo>
                    <a:cubicBezTo>
                      <a:pt x="7" y="12727"/>
                      <a:pt x="4" y="12723"/>
                      <a:pt x="4" y="12719"/>
                    </a:cubicBezTo>
                    <a:close/>
                    <a:moveTo>
                      <a:pt x="4" y="12687"/>
                    </a:moveTo>
                    <a:lnTo>
                      <a:pt x="4" y="12687"/>
                    </a:lnTo>
                    <a:cubicBezTo>
                      <a:pt x="4" y="12682"/>
                      <a:pt x="7" y="12679"/>
                      <a:pt x="12" y="12679"/>
                    </a:cubicBezTo>
                    <a:cubicBezTo>
                      <a:pt x="16" y="12679"/>
                      <a:pt x="20" y="12682"/>
                      <a:pt x="20" y="12687"/>
                    </a:cubicBezTo>
                    <a:cubicBezTo>
                      <a:pt x="20" y="12691"/>
                      <a:pt x="16" y="12695"/>
                      <a:pt x="12" y="12695"/>
                    </a:cubicBezTo>
                    <a:cubicBezTo>
                      <a:pt x="7" y="12695"/>
                      <a:pt x="4" y="12691"/>
                      <a:pt x="4" y="12687"/>
                    </a:cubicBezTo>
                    <a:close/>
                    <a:moveTo>
                      <a:pt x="4" y="12655"/>
                    </a:moveTo>
                    <a:lnTo>
                      <a:pt x="4" y="12655"/>
                    </a:lnTo>
                    <a:cubicBezTo>
                      <a:pt x="4" y="12650"/>
                      <a:pt x="7" y="12647"/>
                      <a:pt x="12" y="12647"/>
                    </a:cubicBezTo>
                    <a:cubicBezTo>
                      <a:pt x="16" y="12647"/>
                      <a:pt x="20" y="12650"/>
                      <a:pt x="20" y="12655"/>
                    </a:cubicBezTo>
                    <a:cubicBezTo>
                      <a:pt x="20" y="12659"/>
                      <a:pt x="16" y="12663"/>
                      <a:pt x="12" y="12663"/>
                    </a:cubicBezTo>
                    <a:cubicBezTo>
                      <a:pt x="7" y="12663"/>
                      <a:pt x="4" y="12659"/>
                      <a:pt x="4" y="12655"/>
                    </a:cubicBezTo>
                    <a:close/>
                    <a:moveTo>
                      <a:pt x="4" y="12623"/>
                    </a:moveTo>
                    <a:lnTo>
                      <a:pt x="4" y="12623"/>
                    </a:lnTo>
                    <a:cubicBezTo>
                      <a:pt x="4" y="12618"/>
                      <a:pt x="7" y="12615"/>
                      <a:pt x="12" y="12615"/>
                    </a:cubicBezTo>
                    <a:cubicBezTo>
                      <a:pt x="16" y="12615"/>
                      <a:pt x="20" y="12618"/>
                      <a:pt x="20" y="12623"/>
                    </a:cubicBezTo>
                    <a:cubicBezTo>
                      <a:pt x="20" y="12627"/>
                      <a:pt x="16" y="12631"/>
                      <a:pt x="12" y="12631"/>
                    </a:cubicBezTo>
                    <a:cubicBezTo>
                      <a:pt x="7" y="12631"/>
                      <a:pt x="4" y="12627"/>
                      <a:pt x="4" y="12623"/>
                    </a:cubicBezTo>
                    <a:close/>
                    <a:moveTo>
                      <a:pt x="4" y="12591"/>
                    </a:moveTo>
                    <a:lnTo>
                      <a:pt x="4" y="12591"/>
                    </a:lnTo>
                    <a:cubicBezTo>
                      <a:pt x="4" y="12586"/>
                      <a:pt x="7" y="12583"/>
                      <a:pt x="12" y="12583"/>
                    </a:cubicBezTo>
                    <a:cubicBezTo>
                      <a:pt x="16" y="12583"/>
                      <a:pt x="20" y="12586"/>
                      <a:pt x="20" y="12591"/>
                    </a:cubicBezTo>
                    <a:cubicBezTo>
                      <a:pt x="20" y="12595"/>
                      <a:pt x="16" y="12599"/>
                      <a:pt x="12" y="12599"/>
                    </a:cubicBezTo>
                    <a:cubicBezTo>
                      <a:pt x="7" y="12599"/>
                      <a:pt x="4" y="12595"/>
                      <a:pt x="4" y="12591"/>
                    </a:cubicBezTo>
                    <a:close/>
                    <a:moveTo>
                      <a:pt x="4" y="12559"/>
                    </a:moveTo>
                    <a:lnTo>
                      <a:pt x="4" y="12559"/>
                    </a:lnTo>
                    <a:cubicBezTo>
                      <a:pt x="4" y="12554"/>
                      <a:pt x="7" y="12551"/>
                      <a:pt x="12" y="12551"/>
                    </a:cubicBezTo>
                    <a:cubicBezTo>
                      <a:pt x="16" y="12551"/>
                      <a:pt x="20" y="12554"/>
                      <a:pt x="20" y="12559"/>
                    </a:cubicBezTo>
                    <a:cubicBezTo>
                      <a:pt x="20" y="12563"/>
                      <a:pt x="16" y="12567"/>
                      <a:pt x="12" y="12567"/>
                    </a:cubicBezTo>
                    <a:cubicBezTo>
                      <a:pt x="7" y="12567"/>
                      <a:pt x="4" y="12563"/>
                      <a:pt x="4" y="12559"/>
                    </a:cubicBezTo>
                    <a:close/>
                    <a:moveTo>
                      <a:pt x="4" y="12527"/>
                    </a:moveTo>
                    <a:lnTo>
                      <a:pt x="4" y="12527"/>
                    </a:lnTo>
                    <a:cubicBezTo>
                      <a:pt x="4" y="12522"/>
                      <a:pt x="7" y="12519"/>
                      <a:pt x="12" y="12519"/>
                    </a:cubicBezTo>
                    <a:cubicBezTo>
                      <a:pt x="16" y="12519"/>
                      <a:pt x="20" y="12522"/>
                      <a:pt x="20" y="12527"/>
                    </a:cubicBezTo>
                    <a:cubicBezTo>
                      <a:pt x="20" y="12531"/>
                      <a:pt x="16" y="12535"/>
                      <a:pt x="12" y="12535"/>
                    </a:cubicBezTo>
                    <a:cubicBezTo>
                      <a:pt x="7" y="12535"/>
                      <a:pt x="4" y="12531"/>
                      <a:pt x="4" y="12527"/>
                    </a:cubicBezTo>
                    <a:close/>
                    <a:moveTo>
                      <a:pt x="4" y="12495"/>
                    </a:moveTo>
                    <a:lnTo>
                      <a:pt x="4" y="12495"/>
                    </a:lnTo>
                    <a:cubicBezTo>
                      <a:pt x="4" y="12490"/>
                      <a:pt x="7" y="12487"/>
                      <a:pt x="12" y="12487"/>
                    </a:cubicBezTo>
                    <a:cubicBezTo>
                      <a:pt x="16" y="12487"/>
                      <a:pt x="20" y="12490"/>
                      <a:pt x="20" y="12495"/>
                    </a:cubicBezTo>
                    <a:cubicBezTo>
                      <a:pt x="20" y="12499"/>
                      <a:pt x="16" y="12503"/>
                      <a:pt x="12" y="12503"/>
                    </a:cubicBezTo>
                    <a:cubicBezTo>
                      <a:pt x="7" y="12503"/>
                      <a:pt x="4" y="12499"/>
                      <a:pt x="4" y="12495"/>
                    </a:cubicBezTo>
                    <a:close/>
                    <a:moveTo>
                      <a:pt x="4" y="12463"/>
                    </a:moveTo>
                    <a:lnTo>
                      <a:pt x="4" y="12463"/>
                    </a:lnTo>
                    <a:cubicBezTo>
                      <a:pt x="4" y="12458"/>
                      <a:pt x="7" y="12455"/>
                      <a:pt x="12" y="12455"/>
                    </a:cubicBezTo>
                    <a:cubicBezTo>
                      <a:pt x="16" y="12455"/>
                      <a:pt x="20" y="12458"/>
                      <a:pt x="20" y="12463"/>
                    </a:cubicBezTo>
                    <a:cubicBezTo>
                      <a:pt x="20" y="12467"/>
                      <a:pt x="16" y="12471"/>
                      <a:pt x="12" y="12471"/>
                    </a:cubicBezTo>
                    <a:cubicBezTo>
                      <a:pt x="7" y="12471"/>
                      <a:pt x="4" y="12467"/>
                      <a:pt x="4" y="12463"/>
                    </a:cubicBezTo>
                    <a:close/>
                    <a:moveTo>
                      <a:pt x="4" y="12431"/>
                    </a:moveTo>
                    <a:lnTo>
                      <a:pt x="4" y="12431"/>
                    </a:lnTo>
                    <a:cubicBezTo>
                      <a:pt x="4" y="12426"/>
                      <a:pt x="7" y="12423"/>
                      <a:pt x="12" y="12423"/>
                    </a:cubicBezTo>
                    <a:cubicBezTo>
                      <a:pt x="16" y="12423"/>
                      <a:pt x="20" y="12426"/>
                      <a:pt x="20" y="12431"/>
                    </a:cubicBezTo>
                    <a:cubicBezTo>
                      <a:pt x="20" y="12435"/>
                      <a:pt x="16" y="12439"/>
                      <a:pt x="12" y="12439"/>
                    </a:cubicBezTo>
                    <a:cubicBezTo>
                      <a:pt x="7" y="12439"/>
                      <a:pt x="4" y="12435"/>
                      <a:pt x="4" y="12431"/>
                    </a:cubicBezTo>
                    <a:close/>
                    <a:moveTo>
                      <a:pt x="4" y="12399"/>
                    </a:moveTo>
                    <a:lnTo>
                      <a:pt x="4" y="12399"/>
                    </a:lnTo>
                    <a:cubicBezTo>
                      <a:pt x="4" y="12394"/>
                      <a:pt x="7" y="12391"/>
                      <a:pt x="12" y="12391"/>
                    </a:cubicBezTo>
                    <a:cubicBezTo>
                      <a:pt x="16" y="12391"/>
                      <a:pt x="20" y="12394"/>
                      <a:pt x="20" y="12399"/>
                    </a:cubicBezTo>
                    <a:cubicBezTo>
                      <a:pt x="20" y="12403"/>
                      <a:pt x="16" y="12407"/>
                      <a:pt x="12" y="12407"/>
                    </a:cubicBezTo>
                    <a:cubicBezTo>
                      <a:pt x="7" y="12407"/>
                      <a:pt x="4" y="12403"/>
                      <a:pt x="4" y="12399"/>
                    </a:cubicBezTo>
                    <a:close/>
                    <a:moveTo>
                      <a:pt x="4" y="12367"/>
                    </a:moveTo>
                    <a:lnTo>
                      <a:pt x="4" y="12367"/>
                    </a:lnTo>
                    <a:cubicBezTo>
                      <a:pt x="4" y="12362"/>
                      <a:pt x="7" y="12359"/>
                      <a:pt x="12" y="12359"/>
                    </a:cubicBezTo>
                    <a:cubicBezTo>
                      <a:pt x="16" y="12359"/>
                      <a:pt x="20" y="12362"/>
                      <a:pt x="20" y="12367"/>
                    </a:cubicBezTo>
                    <a:cubicBezTo>
                      <a:pt x="20" y="12371"/>
                      <a:pt x="16" y="12375"/>
                      <a:pt x="12" y="12375"/>
                    </a:cubicBezTo>
                    <a:cubicBezTo>
                      <a:pt x="7" y="12375"/>
                      <a:pt x="4" y="12371"/>
                      <a:pt x="4" y="12367"/>
                    </a:cubicBezTo>
                    <a:close/>
                    <a:moveTo>
                      <a:pt x="4" y="12335"/>
                    </a:moveTo>
                    <a:lnTo>
                      <a:pt x="4" y="12335"/>
                    </a:lnTo>
                    <a:cubicBezTo>
                      <a:pt x="4" y="12330"/>
                      <a:pt x="7" y="12327"/>
                      <a:pt x="12" y="12327"/>
                    </a:cubicBezTo>
                    <a:cubicBezTo>
                      <a:pt x="16" y="12327"/>
                      <a:pt x="20" y="12330"/>
                      <a:pt x="20" y="12335"/>
                    </a:cubicBezTo>
                    <a:cubicBezTo>
                      <a:pt x="20" y="12339"/>
                      <a:pt x="16" y="12343"/>
                      <a:pt x="12" y="12343"/>
                    </a:cubicBezTo>
                    <a:cubicBezTo>
                      <a:pt x="7" y="12343"/>
                      <a:pt x="4" y="12339"/>
                      <a:pt x="4" y="12335"/>
                    </a:cubicBezTo>
                    <a:close/>
                    <a:moveTo>
                      <a:pt x="4" y="12303"/>
                    </a:moveTo>
                    <a:lnTo>
                      <a:pt x="4" y="12303"/>
                    </a:lnTo>
                    <a:cubicBezTo>
                      <a:pt x="4" y="12298"/>
                      <a:pt x="7" y="12295"/>
                      <a:pt x="12" y="12295"/>
                    </a:cubicBezTo>
                    <a:cubicBezTo>
                      <a:pt x="16" y="12295"/>
                      <a:pt x="20" y="12298"/>
                      <a:pt x="20" y="12303"/>
                    </a:cubicBezTo>
                    <a:cubicBezTo>
                      <a:pt x="20" y="12307"/>
                      <a:pt x="16" y="12311"/>
                      <a:pt x="12" y="12311"/>
                    </a:cubicBezTo>
                    <a:cubicBezTo>
                      <a:pt x="7" y="12311"/>
                      <a:pt x="4" y="12307"/>
                      <a:pt x="4" y="12303"/>
                    </a:cubicBezTo>
                    <a:close/>
                    <a:moveTo>
                      <a:pt x="4" y="12271"/>
                    </a:moveTo>
                    <a:lnTo>
                      <a:pt x="4" y="12271"/>
                    </a:lnTo>
                    <a:cubicBezTo>
                      <a:pt x="4" y="12266"/>
                      <a:pt x="7" y="12263"/>
                      <a:pt x="12" y="12263"/>
                    </a:cubicBezTo>
                    <a:cubicBezTo>
                      <a:pt x="16" y="12263"/>
                      <a:pt x="20" y="12266"/>
                      <a:pt x="20" y="12271"/>
                    </a:cubicBezTo>
                    <a:cubicBezTo>
                      <a:pt x="20" y="12275"/>
                      <a:pt x="16" y="12279"/>
                      <a:pt x="12" y="12279"/>
                    </a:cubicBezTo>
                    <a:cubicBezTo>
                      <a:pt x="7" y="12279"/>
                      <a:pt x="4" y="12275"/>
                      <a:pt x="4" y="12271"/>
                    </a:cubicBezTo>
                    <a:close/>
                    <a:moveTo>
                      <a:pt x="4" y="12239"/>
                    </a:moveTo>
                    <a:lnTo>
                      <a:pt x="4" y="12239"/>
                    </a:lnTo>
                    <a:cubicBezTo>
                      <a:pt x="4" y="12234"/>
                      <a:pt x="7" y="12231"/>
                      <a:pt x="12" y="12231"/>
                    </a:cubicBezTo>
                    <a:cubicBezTo>
                      <a:pt x="16" y="12231"/>
                      <a:pt x="20" y="12234"/>
                      <a:pt x="20" y="12239"/>
                    </a:cubicBezTo>
                    <a:cubicBezTo>
                      <a:pt x="20" y="12243"/>
                      <a:pt x="16" y="12247"/>
                      <a:pt x="12" y="12247"/>
                    </a:cubicBezTo>
                    <a:cubicBezTo>
                      <a:pt x="7" y="12247"/>
                      <a:pt x="4" y="12243"/>
                      <a:pt x="4" y="12239"/>
                    </a:cubicBezTo>
                    <a:close/>
                    <a:moveTo>
                      <a:pt x="4" y="12207"/>
                    </a:moveTo>
                    <a:lnTo>
                      <a:pt x="4" y="12207"/>
                    </a:lnTo>
                    <a:cubicBezTo>
                      <a:pt x="4" y="12202"/>
                      <a:pt x="7" y="12199"/>
                      <a:pt x="12" y="12199"/>
                    </a:cubicBezTo>
                    <a:cubicBezTo>
                      <a:pt x="16" y="12199"/>
                      <a:pt x="20" y="12202"/>
                      <a:pt x="20" y="12207"/>
                    </a:cubicBezTo>
                    <a:cubicBezTo>
                      <a:pt x="20" y="12211"/>
                      <a:pt x="16" y="12215"/>
                      <a:pt x="12" y="12215"/>
                    </a:cubicBezTo>
                    <a:cubicBezTo>
                      <a:pt x="7" y="12215"/>
                      <a:pt x="4" y="12211"/>
                      <a:pt x="4" y="12207"/>
                    </a:cubicBezTo>
                    <a:close/>
                    <a:moveTo>
                      <a:pt x="4" y="12175"/>
                    </a:moveTo>
                    <a:lnTo>
                      <a:pt x="4" y="12175"/>
                    </a:lnTo>
                    <a:cubicBezTo>
                      <a:pt x="4" y="12170"/>
                      <a:pt x="7" y="12167"/>
                      <a:pt x="12" y="12167"/>
                    </a:cubicBezTo>
                    <a:cubicBezTo>
                      <a:pt x="16" y="12167"/>
                      <a:pt x="20" y="12170"/>
                      <a:pt x="20" y="12175"/>
                    </a:cubicBezTo>
                    <a:cubicBezTo>
                      <a:pt x="20" y="12179"/>
                      <a:pt x="16" y="12183"/>
                      <a:pt x="12" y="12183"/>
                    </a:cubicBezTo>
                    <a:cubicBezTo>
                      <a:pt x="7" y="12183"/>
                      <a:pt x="4" y="12179"/>
                      <a:pt x="4" y="12175"/>
                    </a:cubicBezTo>
                    <a:close/>
                    <a:moveTo>
                      <a:pt x="4" y="12143"/>
                    </a:moveTo>
                    <a:lnTo>
                      <a:pt x="4" y="12143"/>
                    </a:lnTo>
                    <a:cubicBezTo>
                      <a:pt x="4" y="12138"/>
                      <a:pt x="7" y="12135"/>
                      <a:pt x="12" y="12135"/>
                    </a:cubicBezTo>
                    <a:cubicBezTo>
                      <a:pt x="16" y="12135"/>
                      <a:pt x="20" y="12138"/>
                      <a:pt x="20" y="12143"/>
                    </a:cubicBezTo>
                    <a:cubicBezTo>
                      <a:pt x="20" y="12147"/>
                      <a:pt x="16" y="12151"/>
                      <a:pt x="12" y="12151"/>
                    </a:cubicBezTo>
                    <a:cubicBezTo>
                      <a:pt x="7" y="12151"/>
                      <a:pt x="4" y="12147"/>
                      <a:pt x="4" y="12143"/>
                    </a:cubicBezTo>
                    <a:close/>
                    <a:moveTo>
                      <a:pt x="4" y="12111"/>
                    </a:moveTo>
                    <a:lnTo>
                      <a:pt x="4" y="12111"/>
                    </a:lnTo>
                    <a:cubicBezTo>
                      <a:pt x="4" y="12106"/>
                      <a:pt x="7" y="12103"/>
                      <a:pt x="12" y="12103"/>
                    </a:cubicBezTo>
                    <a:cubicBezTo>
                      <a:pt x="16" y="12103"/>
                      <a:pt x="20" y="12106"/>
                      <a:pt x="20" y="12111"/>
                    </a:cubicBezTo>
                    <a:cubicBezTo>
                      <a:pt x="20" y="12115"/>
                      <a:pt x="16" y="12119"/>
                      <a:pt x="12" y="12119"/>
                    </a:cubicBezTo>
                    <a:cubicBezTo>
                      <a:pt x="7" y="12119"/>
                      <a:pt x="4" y="12115"/>
                      <a:pt x="4" y="12111"/>
                    </a:cubicBezTo>
                    <a:close/>
                    <a:moveTo>
                      <a:pt x="4" y="12079"/>
                    </a:moveTo>
                    <a:lnTo>
                      <a:pt x="4" y="12079"/>
                    </a:lnTo>
                    <a:cubicBezTo>
                      <a:pt x="4" y="12074"/>
                      <a:pt x="7" y="12071"/>
                      <a:pt x="12" y="12071"/>
                    </a:cubicBezTo>
                    <a:cubicBezTo>
                      <a:pt x="16" y="12071"/>
                      <a:pt x="20" y="12074"/>
                      <a:pt x="20" y="12079"/>
                    </a:cubicBezTo>
                    <a:cubicBezTo>
                      <a:pt x="20" y="12083"/>
                      <a:pt x="16" y="12087"/>
                      <a:pt x="12" y="12087"/>
                    </a:cubicBezTo>
                    <a:cubicBezTo>
                      <a:pt x="7" y="12087"/>
                      <a:pt x="4" y="12083"/>
                      <a:pt x="4" y="12079"/>
                    </a:cubicBezTo>
                    <a:close/>
                    <a:moveTo>
                      <a:pt x="4" y="12047"/>
                    </a:moveTo>
                    <a:lnTo>
                      <a:pt x="4" y="12047"/>
                    </a:lnTo>
                    <a:cubicBezTo>
                      <a:pt x="4" y="12042"/>
                      <a:pt x="7" y="12039"/>
                      <a:pt x="12" y="12039"/>
                    </a:cubicBezTo>
                    <a:cubicBezTo>
                      <a:pt x="16" y="12039"/>
                      <a:pt x="20" y="12042"/>
                      <a:pt x="20" y="12047"/>
                    </a:cubicBezTo>
                    <a:cubicBezTo>
                      <a:pt x="20" y="12051"/>
                      <a:pt x="16" y="12055"/>
                      <a:pt x="12" y="12055"/>
                    </a:cubicBezTo>
                    <a:cubicBezTo>
                      <a:pt x="7" y="12055"/>
                      <a:pt x="4" y="12051"/>
                      <a:pt x="4" y="12047"/>
                    </a:cubicBezTo>
                    <a:close/>
                    <a:moveTo>
                      <a:pt x="4" y="12015"/>
                    </a:moveTo>
                    <a:lnTo>
                      <a:pt x="4" y="12015"/>
                    </a:lnTo>
                    <a:cubicBezTo>
                      <a:pt x="4" y="12010"/>
                      <a:pt x="7" y="12007"/>
                      <a:pt x="12" y="12007"/>
                    </a:cubicBezTo>
                    <a:cubicBezTo>
                      <a:pt x="16" y="12007"/>
                      <a:pt x="20" y="12010"/>
                      <a:pt x="20" y="12015"/>
                    </a:cubicBezTo>
                    <a:cubicBezTo>
                      <a:pt x="20" y="12019"/>
                      <a:pt x="16" y="12023"/>
                      <a:pt x="12" y="12023"/>
                    </a:cubicBezTo>
                    <a:cubicBezTo>
                      <a:pt x="7" y="12023"/>
                      <a:pt x="4" y="12019"/>
                      <a:pt x="4" y="12015"/>
                    </a:cubicBezTo>
                    <a:close/>
                    <a:moveTo>
                      <a:pt x="4" y="11983"/>
                    </a:moveTo>
                    <a:lnTo>
                      <a:pt x="4" y="11983"/>
                    </a:lnTo>
                    <a:cubicBezTo>
                      <a:pt x="4" y="11978"/>
                      <a:pt x="7" y="11975"/>
                      <a:pt x="12" y="11975"/>
                    </a:cubicBezTo>
                    <a:cubicBezTo>
                      <a:pt x="16" y="11975"/>
                      <a:pt x="20" y="11978"/>
                      <a:pt x="20" y="11983"/>
                    </a:cubicBezTo>
                    <a:cubicBezTo>
                      <a:pt x="20" y="11987"/>
                      <a:pt x="16" y="11991"/>
                      <a:pt x="12" y="11991"/>
                    </a:cubicBezTo>
                    <a:cubicBezTo>
                      <a:pt x="7" y="11991"/>
                      <a:pt x="4" y="11987"/>
                      <a:pt x="4" y="11983"/>
                    </a:cubicBezTo>
                    <a:close/>
                    <a:moveTo>
                      <a:pt x="4" y="11951"/>
                    </a:moveTo>
                    <a:lnTo>
                      <a:pt x="4" y="11951"/>
                    </a:lnTo>
                    <a:cubicBezTo>
                      <a:pt x="4" y="11946"/>
                      <a:pt x="7" y="11943"/>
                      <a:pt x="12" y="11943"/>
                    </a:cubicBezTo>
                    <a:cubicBezTo>
                      <a:pt x="16" y="11943"/>
                      <a:pt x="20" y="11946"/>
                      <a:pt x="20" y="11951"/>
                    </a:cubicBezTo>
                    <a:cubicBezTo>
                      <a:pt x="20" y="11955"/>
                      <a:pt x="16" y="11959"/>
                      <a:pt x="12" y="11959"/>
                    </a:cubicBezTo>
                    <a:cubicBezTo>
                      <a:pt x="7" y="11959"/>
                      <a:pt x="4" y="11955"/>
                      <a:pt x="4" y="11951"/>
                    </a:cubicBezTo>
                    <a:close/>
                    <a:moveTo>
                      <a:pt x="4" y="11919"/>
                    </a:moveTo>
                    <a:lnTo>
                      <a:pt x="4" y="11919"/>
                    </a:lnTo>
                    <a:cubicBezTo>
                      <a:pt x="4" y="11914"/>
                      <a:pt x="7" y="11911"/>
                      <a:pt x="12" y="11911"/>
                    </a:cubicBezTo>
                    <a:cubicBezTo>
                      <a:pt x="16" y="11911"/>
                      <a:pt x="20" y="11914"/>
                      <a:pt x="20" y="11919"/>
                    </a:cubicBezTo>
                    <a:cubicBezTo>
                      <a:pt x="20" y="11923"/>
                      <a:pt x="16" y="11927"/>
                      <a:pt x="12" y="11927"/>
                    </a:cubicBezTo>
                    <a:cubicBezTo>
                      <a:pt x="7" y="11927"/>
                      <a:pt x="4" y="11923"/>
                      <a:pt x="4" y="11919"/>
                    </a:cubicBezTo>
                    <a:close/>
                    <a:moveTo>
                      <a:pt x="4" y="11887"/>
                    </a:moveTo>
                    <a:lnTo>
                      <a:pt x="4" y="11886"/>
                    </a:lnTo>
                    <a:cubicBezTo>
                      <a:pt x="4" y="11882"/>
                      <a:pt x="7" y="11878"/>
                      <a:pt x="12" y="11878"/>
                    </a:cubicBezTo>
                    <a:cubicBezTo>
                      <a:pt x="16" y="11878"/>
                      <a:pt x="20" y="11882"/>
                      <a:pt x="20" y="11886"/>
                    </a:cubicBezTo>
                    <a:lnTo>
                      <a:pt x="20" y="11887"/>
                    </a:lnTo>
                    <a:cubicBezTo>
                      <a:pt x="20" y="11891"/>
                      <a:pt x="16" y="11895"/>
                      <a:pt x="12" y="11895"/>
                    </a:cubicBezTo>
                    <a:cubicBezTo>
                      <a:pt x="7" y="11895"/>
                      <a:pt x="4" y="11891"/>
                      <a:pt x="4" y="11887"/>
                    </a:cubicBezTo>
                    <a:close/>
                    <a:moveTo>
                      <a:pt x="4" y="11854"/>
                    </a:moveTo>
                    <a:lnTo>
                      <a:pt x="4" y="11854"/>
                    </a:lnTo>
                    <a:cubicBezTo>
                      <a:pt x="4" y="11850"/>
                      <a:pt x="7" y="11846"/>
                      <a:pt x="12" y="11846"/>
                    </a:cubicBezTo>
                    <a:cubicBezTo>
                      <a:pt x="16" y="11846"/>
                      <a:pt x="20" y="11850"/>
                      <a:pt x="20" y="11854"/>
                    </a:cubicBezTo>
                    <a:cubicBezTo>
                      <a:pt x="20" y="11859"/>
                      <a:pt x="16" y="11862"/>
                      <a:pt x="12" y="11862"/>
                    </a:cubicBezTo>
                    <a:cubicBezTo>
                      <a:pt x="7" y="11862"/>
                      <a:pt x="4" y="11859"/>
                      <a:pt x="4" y="11854"/>
                    </a:cubicBezTo>
                    <a:close/>
                    <a:moveTo>
                      <a:pt x="4" y="11822"/>
                    </a:moveTo>
                    <a:lnTo>
                      <a:pt x="4" y="11822"/>
                    </a:lnTo>
                    <a:cubicBezTo>
                      <a:pt x="4" y="11818"/>
                      <a:pt x="7" y="11814"/>
                      <a:pt x="12" y="11814"/>
                    </a:cubicBezTo>
                    <a:cubicBezTo>
                      <a:pt x="16" y="11814"/>
                      <a:pt x="20" y="11818"/>
                      <a:pt x="20" y="11822"/>
                    </a:cubicBezTo>
                    <a:cubicBezTo>
                      <a:pt x="20" y="11827"/>
                      <a:pt x="16" y="11830"/>
                      <a:pt x="12" y="11830"/>
                    </a:cubicBezTo>
                    <a:cubicBezTo>
                      <a:pt x="7" y="11830"/>
                      <a:pt x="4" y="11827"/>
                      <a:pt x="4" y="11822"/>
                    </a:cubicBezTo>
                    <a:close/>
                    <a:moveTo>
                      <a:pt x="4" y="11790"/>
                    </a:moveTo>
                    <a:lnTo>
                      <a:pt x="4" y="11790"/>
                    </a:lnTo>
                    <a:cubicBezTo>
                      <a:pt x="4" y="11786"/>
                      <a:pt x="8" y="11782"/>
                      <a:pt x="12" y="11782"/>
                    </a:cubicBezTo>
                    <a:cubicBezTo>
                      <a:pt x="16" y="11782"/>
                      <a:pt x="20" y="11786"/>
                      <a:pt x="20" y="11790"/>
                    </a:cubicBezTo>
                    <a:cubicBezTo>
                      <a:pt x="20" y="11795"/>
                      <a:pt x="16" y="11798"/>
                      <a:pt x="12" y="11798"/>
                    </a:cubicBezTo>
                    <a:cubicBezTo>
                      <a:pt x="8" y="11798"/>
                      <a:pt x="4" y="11795"/>
                      <a:pt x="4" y="11790"/>
                    </a:cubicBezTo>
                    <a:close/>
                    <a:moveTo>
                      <a:pt x="4" y="11758"/>
                    </a:moveTo>
                    <a:lnTo>
                      <a:pt x="4" y="11758"/>
                    </a:lnTo>
                    <a:cubicBezTo>
                      <a:pt x="4" y="11754"/>
                      <a:pt x="8" y="11750"/>
                      <a:pt x="12" y="11750"/>
                    </a:cubicBezTo>
                    <a:cubicBezTo>
                      <a:pt x="16" y="11750"/>
                      <a:pt x="20" y="11754"/>
                      <a:pt x="20" y="11758"/>
                    </a:cubicBezTo>
                    <a:cubicBezTo>
                      <a:pt x="20" y="11763"/>
                      <a:pt x="16" y="11766"/>
                      <a:pt x="12" y="11766"/>
                    </a:cubicBezTo>
                    <a:cubicBezTo>
                      <a:pt x="8" y="11766"/>
                      <a:pt x="4" y="11763"/>
                      <a:pt x="4" y="11758"/>
                    </a:cubicBezTo>
                    <a:close/>
                    <a:moveTo>
                      <a:pt x="4" y="11726"/>
                    </a:moveTo>
                    <a:lnTo>
                      <a:pt x="4" y="11726"/>
                    </a:lnTo>
                    <a:cubicBezTo>
                      <a:pt x="4" y="11722"/>
                      <a:pt x="8" y="11718"/>
                      <a:pt x="12" y="11718"/>
                    </a:cubicBezTo>
                    <a:cubicBezTo>
                      <a:pt x="16" y="11718"/>
                      <a:pt x="20" y="11722"/>
                      <a:pt x="20" y="11726"/>
                    </a:cubicBezTo>
                    <a:cubicBezTo>
                      <a:pt x="20" y="11731"/>
                      <a:pt x="16" y="11734"/>
                      <a:pt x="12" y="11734"/>
                    </a:cubicBezTo>
                    <a:cubicBezTo>
                      <a:pt x="8" y="11734"/>
                      <a:pt x="4" y="11731"/>
                      <a:pt x="4" y="11726"/>
                    </a:cubicBezTo>
                    <a:close/>
                    <a:moveTo>
                      <a:pt x="4" y="11694"/>
                    </a:moveTo>
                    <a:lnTo>
                      <a:pt x="4" y="11694"/>
                    </a:lnTo>
                    <a:cubicBezTo>
                      <a:pt x="4" y="11690"/>
                      <a:pt x="8" y="11686"/>
                      <a:pt x="12" y="11686"/>
                    </a:cubicBezTo>
                    <a:cubicBezTo>
                      <a:pt x="16" y="11686"/>
                      <a:pt x="20" y="11690"/>
                      <a:pt x="20" y="11694"/>
                    </a:cubicBezTo>
                    <a:cubicBezTo>
                      <a:pt x="20" y="11699"/>
                      <a:pt x="16" y="11702"/>
                      <a:pt x="12" y="11702"/>
                    </a:cubicBezTo>
                    <a:cubicBezTo>
                      <a:pt x="8" y="11702"/>
                      <a:pt x="4" y="11699"/>
                      <a:pt x="4" y="11694"/>
                    </a:cubicBezTo>
                    <a:close/>
                    <a:moveTo>
                      <a:pt x="4" y="11662"/>
                    </a:moveTo>
                    <a:lnTo>
                      <a:pt x="4" y="11662"/>
                    </a:lnTo>
                    <a:cubicBezTo>
                      <a:pt x="4" y="11658"/>
                      <a:pt x="8" y="11654"/>
                      <a:pt x="12" y="11654"/>
                    </a:cubicBezTo>
                    <a:cubicBezTo>
                      <a:pt x="16" y="11654"/>
                      <a:pt x="20" y="11658"/>
                      <a:pt x="20" y="11662"/>
                    </a:cubicBezTo>
                    <a:cubicBezTo>
                      <a:pt x="20" y="11667"/>
                      <a:pt x="16" y="11670"/>
                      <a:pt x="12" y="11670"/>
                    </a:cubicBezTo>
                    <a:cubicBezTo>
                      <a:pt x="8" y="11670"/>
                      <a:pt x="4" y="11667"/>
                      <a:pt x="4" y="11662"/>
                    </a:cubicBezTo>
                    <a:close/>
                    <a:moveTo>
                      <a:pt x="4" y="11630"/>
                    </a:moveTo>
                    <a:lnTo>
                      <a:pt x="4" y="11630"/>
                    </a:lnTo>
                    <a:cubicBezTo>
                      <a:pt x="4" y="11626"/>
                      <a:pt x="8" y="11622"/>
                      <a:pt x="12" y="11622"/>
                    </a:cubicBezTo>
                    <a:cubicBezTo>
                      <a:pt x="16" y="11622"/>
                      <a:pt x="20" y="11626"/>
                      <a:pt x="20" y="11630"/>
                    </a:cubicBezTo>
                    <a:cubicBezTo>
                      <a:pt x="20" y="11635"/>
                      <a:pt x="16" y="11638"/>
                      <a:pt x="12" y="11638"/>
                    </a:cubicBezTo>
                    <a:cubicBezTo>
                      <a:pt x="8" y="11638"/>
                      <a:pt x="4" y="11635"/>
                      <a:pt x="4" y="11630"/>
                    </a:cubicBezTo>
                    <a:close/>
                    <a:moveTo>
                      <a:pt x="4" y="11598"/>
                    </a:moveTo>
                    <a:lnTo>
                      <a:pt x="4" y="11598"/>
                    </a:lnTo>
                    <a:cubicBezTo>
                      <a:pt x="4" y="11594"/>
                      <a:pt x="8" y="11590"/>
                      <a:pt x="12" y="11590"/>
                    </a:cubicBezTo>
                    <a:cubicBezTo>
                      <a:pt x="16" y="11590"/>
                      <a:pt x="20" y="11594"/>
                      <a:pt x="20" y="11598"/>
                    </a:cubicBezTo>
                    <a:cubicBezTo>
                      <a:pt x="20" y="11603"/>
                      <a:pt x="16" y="11606"/>
                      <a:pt x="12" y="11606"/>
                    </a:cubicBezTo>
                    <a:cubicBezTo>
                      <a:pt x="8" y="11606"/>
                      <a:pt x="4" y="11603"/>
                      <a:pt x="4" y="11598"/>
                    </a:cubicBezTo>
                    <a:close/>
                    <a:moveTo>
                      <a:pt x="4" y="11566"/>
                    </a:moveTo>
                    <a:lnTo>
                      <a:pt x="4" y="11566"/>
                    </a:lnTo>
                    <a:cubicBezTo>
                      <a:pt x="4" y="11562"/>
                      <a:pt x="8" y="11558"/>
                      <a:pt x="12" y="11558"/>
                    </a:cubicBezTo>
                    <a:cubicBezTo>
                      <a:pt x="16" y="11558"/>
                      <a:pt x="20" y="11562"/>
                      <a:pt x="20" y="11566"/>
                    </a:cubicBezTo>
                    <a:cubicBezTo>
                      <a:pt x="20" y="11571"/>
                      <a:pt x="16" y="11574"/>
                      <a:pt x="12" y="11574"/>
                    </a:cubicBezTo>
                    <a:cubicBezTo>
                      <a:pt x="8" y="11574"/>
                      <a:pt x="4" y="11571"/>
                      <a:pt x="4" y="11566"/>
                    </a:cubicBezTo>
                    <a:close/>
                    <a:moveTo>
                      <a:pt x="4" y="11534"/>
                    </a:moveTo>
                    <a:lnTo>
                      <a:pt x="4" y="11534"/>
                    </a:lnTo>
                    <a:cubicBezTo>
                      <a:pt x="4" y="11530"/>
                      <a:pt x="8" y="11526"/>
                      <a:pt x="12" y="11526"/>
                    </a:cubicBezTo>
                    <a:cubicBezTo>
                      <a:pt x="16" y="11526"/>
                      <a:pt x="20" y="11530"/>
                      <a:pt x="20" y="11534"/>
                    </a:cubicBezTo>
                    <a:cubicBezTo>
                      <a:pt x="20" y="11539"/>
                      <a:pt x="16" y="11542"/>
                      <a:pt x="12" y="11542"/>
                    </a:cubicBezTo>
                    <a:cubicBezTo>
                      <a:pt x="8" y="11542"/>
                      <a:pt x="4" y="11539"/>
                      <a:pt x="4" y="11534"/>
                    </a:cubicBezTo>
                    <a:close/>
                    <a:moveTo>
                      <a:pt x="4" y="11502"/>
                    </a:moveTo>
                    <a:lnTo>
                      <a:pt x="4" y="11502"/>
                    </a:lnTo>
                    <a:cubicBezTo>
                      <a:pt x="4" y="11498"/>
                      <a:pt x="8" y="11494"/>
                      <a:pt x="12" y="11494"/>
                    </a:cubicBezTo>
                    <a:cubicBezTo>
                      <a:pt x="16" y="11494"/>
                      <a:pt x="20" y="11498"/>
                      <a:pt x="20" y="11502"/>
                    </a:cubicBezTo>
                    <a:cubicBezTo>
                      <a:pt x="20" y="11507"/>
                      <a:pt x="16" y="11510"/>
                      <a:pt x="12" y="11510"/>
                    </a:cubicBezTo>
                    <a:cubicBezTo>
                      <a:pt x="8" y="11510"/>
                      <a:pt x="4" y="11507"/>
                      <a:pt x="4" y="11502"/>
                    </a:cubicBezTo>
                    <a:close/>
                    <a:moveTo>
                      <a:pt x="4" y="11470"/>
                    </a:moveTo>
                    <a:lnTo>
                      <a:pt x="4" y="11470"/>
                    </a:lnTo>
                    <a:cubicBezTo>
                      <a:pt x="4" y="11466"/>
                      <a:pt x="8" y="11462"/>
                      <a:pt x="12" y="11462"/>
                    </a:cubicBezTo>
                    <a:cubicBezTo>
                      <a:pt x="16" y="11462"/>
                      <a:pt x="20" y="11466"/>
                      <a:pt x="20" y="11470"/>
                    </a:cubicBezTo>
                    <a:cubicBezTo>
                      <a:pt x="20" y="11475"/>
                      <a:pt x="16" y="11478"/>
                      <a:pt x="12" y="11478"/>
                    </a:cubicBezTo>
                    <a:cubicBezTo>
                      <a:pt x="8" y="11478"/>
                      <a:pt x="4" y="11475"/>
                      <a:pt x="4" y="11470"/>
                    </a:cubicBezTo>
                    <a:close/>
                    <a:moveTo>
                      <a:pt x="4" y="11438"/>
                    </a:moveTo>
                    <a:lnTo>
                      <a:pt x="4" y="11438"/>
                    </a:lnTo>
                    <a:cubicBezTo>
                      <a:pt x="4" y="11434"/>
                      <a:pt x="8" y="11430"/>
                      <a:pt x="12" y="11430"/>
                    </a:cubicBezTo>
                    <a:cubicBezTo>
                      <a:pt x="16" y="11430"/>
                      <a:pt x="20" y="11434"/>
                      <a:pt x="20" y="11438"/>
                    </a:cubicBezTo>
                    <a:cubicBezTo>
                      <a:pt x="20" y="11443"/>
                      <a:pt x="16" y="11446"/>
                      <a:pt x="12" y="11446"/>
                    </a:cubicBezTo>
                    <a:cubicBezTo>
                      <a:pt x="8" y="11446"/>
                      <a:pt x="4" y="11443"/>
                      <a:pt x="4" y="11438"/>
                    </a:cubicBezTo>
                    <a:close/>
                    <a:moveTo>
                      <a:pt x="4" y="11406"/>
                    </a:moveTo>
                    <a:lnTo>
                      <a:pt x="4" y="11406"/>
                    </a:lnTo>
                    <a:cubicBezTo>
                      <a:pt x="4" y="11402"/>
                      <a:pt x="8" y="11398"/>
                      <a:pt x="12" y="11398"/>
                    </a:cubicBezTo>
                    <a:cubicBezTo>
                      <a:pt x="16" y="11398"/>
                      <a:pt x="20" y="11402"/>
                      <a:pt x="20" y="11406"/>
                    </a:cubicBezTo>
                    <a:cubicBezTo>
                      <a:pt x="20" y="11411"/>
                      <a:pt x="16" y="11414"/>
                      <a:pt x="12" y="11414"/>
                    </a:cubicBezTo>
                    <a:cubicBezTo>
                      <a:pt x="8" y="11414"/>
                      <a:pt x="4" y="11411"/>
                      <a:pt x="4" y="11406"/>
                    </a:cubicBezTo>
                    <a:close/>
                    <a:moveTo>
                      <a:pt x="4" y="11374"/>
                    </a:moveTo>
                    <a:lnTo>
                      <a:pt x="4" y="11374"/>
                    </a:lnTo>
                    <a:cubicBezTo>
                      <a:pt x="4" y="11370"/>
                      <a:pt x="8" y="11366"/>
                      <a:pt x="12" y="11366"/>
                    </a:cubicBezTo>
                    <a:cubicBezTo>
                      <a:pt x="16" y="11366"/>
                      <a:pt x="20" y="11370"/>
                      <a:pt x="20" y="11374"/>
                    </a:cubicBezTo>
                    <a:cubicBezTo>
                      <a:pt x="20" y="11379"/>
                      <a:pt x="16" y="11382"/>
                      <a:pt x="12" y="11382"/>
                    </a:cubicBezTo>
                    <a:cubicBezTo>
                      <a:pt x="8" y="11382"/>
                      <a:pt x="4" y="11379"/>
                      <a:pt x="4" y="11374"/>
                    </a:cubicBezTo>
                    <a:close/>
                    <a:moveTo>
                      <a:pt x="4" y="11342"/>
                    </a:moveTo>
                    <a:lnTo>
                      <a:pt x="4" y="11342"/>
                    </a:lnTo>
                    <a:cubicBezTo>
                      <a:pt x="4" y="11338"/>
                      <a:pt x="8" y="11334"/>
                      <a:pt x="12" y="11334"/>
                    </a:cubicBezTo>
                    <a:cubicBezTo>
                      <a:pt x="16" y="11334"/>
                      <a:pt x="20" y="11338"/>
                      <a:pt x="20" y="11342"/>
                    </a:cubicBezTo>
                    <a:cubicBezTo>
                      <a:pt x="20" y="11347"/>
                      <a:pt x="16" y="11350"/>
                      <a:pt x="12" y="11350"/>
                    </a:cubicBezTo>
                    <a:cubicBezTo>
                      <a:pt x="8" y="11350"/>
                      <a:pt x="4" y="11347"/>
                      <a:pt x="4" y="11342"/>
                    </a:cubicBezTo>
                    <a:close/>
                    <a:moveTo>
                      <a:pt x="4" y="11310"/>
                    </a:moveTo>
                    <a:lnTo>
                      <a:pt x="4" y="11310"/>
                    </a:lnTo>
                    <a:cubicBezTo>
                      <a:pt x="4" y="11306"/>
                      <a:pt x="8" y="11302"/>
                      <a:pt x="12" y="11302"/>
                    </a:cubicBezTo>
                    <a:cubicBezTo>
                      <a:pt x="16" y="11302"/>
                      <a:pt x="20" y="11306"/>
                      <a:pt x="20" y="11310"/>
                    </a:cubicBezTo>
                    <a:cubicBezTo>
                      <a:pt x="20" y="11315"/>
                      <a:pt x="16" y="11318"/>
                      <a:pt x="12" y="11318"/>
                    </a:cubicBezTo>
                    <a:cubicBezTo>
                      <a:pt x="8" y="11318"/>
                      <a:pt x="4" y="11315"/>
                      <a:pt x="4" y="11310"/>
                    </a:cubicBezTo>
                    <a:close/>
                    <a:moveTo>
                      <a:pt x="4" y="11278"/>
                    </a:moveTo>
                    <a:lnTo>
                      <a:pt x="4" y="11278"/>
                    </a:lnTo>
                    <a:cubicBezTo>
                      <a:pt x="4" y="11274"/>
                      <a:pt x="8" y="11270"/>
                      <a:pt x="12" y="11270"/>
                    </a:cubicBezTo>
                    <a:cubicBezTo>
                      <a:pt x="16" y="11270"/>
                      <a:pt x="20" y="11274"/>
                      <a:pt x="20" y="11278"/>
                    </a:cubicBezTo>
                    <a:cubicBezTo>
                      <a:pt x="20" y="11283"/>
                      <a:pt x="16" y="11286"/>
                      <a:pt x="12" y="11286"/>
                    </a:cubicBezTo>
                    <a:cubicBezTo>
                      <a:pt x="8" y="11286"/>
                      <a:pt x="4" y="11283"/>
                      <a:pt x="4" y="11278"/>
                    </a:cubicBezTo>
                    <a:close/>
                    <a:moveTo>
                      <a:pt x="4" y="11246"/>
                    </a:moveTo>
                    <a:lnTo>
                      <a:pt x="4" y="11246"/>
                    </a:lnTo>
                    <a:cubicBezTo>
                      <a:pt x="4" y="11242"/>
                      <a:pt x="8" y="11238"/>
                      <a:pt x="12" y="11238"/>
                    </a:cubicBezTo>
                    <a:cubicBezTo>
                      <a:pt x="16" y="11238"/>
                      <a:pt x="20" y="11242"/>
                      <a:pt x="20" y="11246"/>
                    </a:cubicBezTo>
                    <a:cubicBezTo>
                      <a:pt x="20" y="11251"/>
                      <a:pt x="16" y="11254"/>
                      <a:pt x="12" y="11254"/>
                    </a:cubicBezTo>
                    <a:cubicBezTo>
                      <a:pt x="8" y="11254"/>
                      <a:pt x="4" y="11251"/>
                      <a:pt x="4" y="11246"/>
                    </a:cubicBezTo>
                    <a:close/>
                    <a:moveTo>
                      <a:pt x="4" y="11214"/>
                    </a:moveTo>
                    <a:lnTo>
                      <a:pt x="4" y="11214"/>
                    </a:lnTo>
                    <a:cubicBezTo>
                      <a:pt x="4" y="11210"/>
                      <a:pt x="8" y="11206"/>
                      <a:pt x="12" y="11206"/>
                    </a:cubicBezTo>
                    <a:cubicBezTo>
                      <a:pt x="16" y="11206"/>
                      <a:pt x="20" y="11210"/>
                      <a:pt x="20" y="11214"/>
                    </a:cubicBezTo>
                    <a:cubicBezTo>
                      <a:pt x="20" y="11219"/>
                      <a:pt x="16" y="11222"/>
                      <a:pt x="12" y="11222"/>
                    </a:cubicBezTo>
                    <a:cubicBezTo>
                      <a:pt x="8" y="11222"/>
                      <a:pt x="4" y="11219"/>
                      <a:pt x="4" y="11214"/>
                    </a:cubicBezTo>
                    <a:close/>
                    <a:moveTo>
                      <a:pt x="4" y="11182"/>
                    </a:moveTo>
                    <a:lnTo>
                      <a:pt x="4" y="11182"/>
                    </a:lnTo>
                    <a:cubicBezTo>
                      <a:pt x="4" y="11178"/>
                      <a:pt x="8" y="11174"/>
                      <a:pt x="12" y="11174"/>
                    </a:cubicBezTo>
                    <a:cubicBezTo>
                      <a:pt x="16" y="11174"/>
                      <a:pt x="20" y="11178"/>
                      <a:pt x="20" y="11182"/>
                    </a:cubicBezTo>
                    <a:cubicBezTo>
                      <a:pt x="20" y="11187"/>
                      <a:pt x="16" y="11190"/>
                      <a:pt x="12" y="11190"/>
                    </a:cubicBezTo>
                    <a:cubicBezTo>
                      <a:pt x="8" y="11190"/>
                      <a:pt x="4" y="11187"/>
                      <a:pt x="4" y="11182"/>
                    </a:cubicBezTo>
                    <a:close/>
                    <a:moveTo>
                      <a:pt x="4" y="11150"/>
                    </a:moveTo>
                    <a:lnTo>
                      <a:pt x="4" y="11150"/>
                    </a:lnTo>
                    <a:cubicBezTo>
                      <a:pt x="4" y="11146"/>
                      <a:pt x="8" y="11142"/>
                      <a:pt x="12" y="11142"/>
                    </a:cubicBezTo>
                    <a:cubicBezTo>
                      <a:pt x="16" y="11142"/>
                      <a:pt x="20" y="11146"/>
                      <a:pt x="20" y="11150"/>
                    </a:cubicBezTo>
                    <a:cubicBezTo>
                      <a:pt x="20" y="11155"/>
                      <a:pt x="16"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4" y="10766"/>
                    </a:moveTo>
                    <a:lnTo>
                      <a:pt x="4" y="10766"/>
                    </a:lnTo>
                    <a:cubicBezTo>
                      <a:pt x="4" y="10761"/>
                      <a:pt x="8" y="10758"/>
                      <a:pt x="12" y="10758"/>
                    </a:cubicBezTo>
                    <a:cubicBezTo>
                      <a:pt x="17" y="10758"/>
                      <a:pt x="20" y="10761"/>
                      <a:pt x="20" y="10766"/>
                    </a:cubicBezTo>
                    <a:cubicBezTo>
                      <a:pt x="20" y="10770"/>
                      <a:pt x="17" y="10774"/>
                      <a:pt x="12" y="10774"/>
                    </a:cubicBezTo>
                    <a:cubicBezTo>
                      <a:pt x="8" y="10774"/>
                      <a:pt x="4" y="10770"/>
                      <a:pt x="4" y="10766"/>
                    </a:cubicBezTo>
                    <a:close/>
                    <a:moveTo>
                      <a:pt x="4" y="10734"/>
                    </a:moveTo>
                    <a:lnTo>
                      <a:pt x="4" y="10734"/>
                    </a:lnTo>
                    <a:cubicBezTo>
                      <a:pt x="4" y="10729"/>
                      <a:pt x="8" y="10726"/>
                      <a:pt x="12" y="10726"/>
                    </a:cubicBezTo>
                    <a:cubicBezTo>
                      <a:pt x="17" y="10726"/>
                      <a:pt x="20" y="10729"/>
                      <a:pt x="20" y="10734"/>
                    </a:cubicBezTo>
                    <a:cubicBezTo>
                      <a:pt x="20" y="10738"/>
                      <a:pt x="17" y="10742"/>
                      <a:pt x="12" y="10742"/>
                    </a:cubicBezTo>
                    <a:cubicBezTo>
                      <a:pt x="8" y="10742"/>
                      <a:pt x="4" y="10738"/>
                      <a:pt x="4" y="10734"/>
                    </a:cubicBezTo>
                    <a:close/>
                    <a:moveTo>
                      <a:pt x="4" y="10702"/>
                    </a:moveTo>
                    <a:lnTo>
                      <a:pt x="4" y="10702"/>
                    </a:lnTo>
                    <a:cubicBezTo>
                      <a:pt x="4" y="10697"/>
                      <a:pt x="8" y="10694"/>
                      <a:pt x="12" y="10694"/>
                    </a:cubicBezTo>
                    <a:cubicBezTo>
                      <a:pt x="17" y="10694"/>
                      <a:pt x="20" y="10697"/>
                      <a:pt x="20" y="10702"/>
                    </a:cubicBezTo>
                    <a:cubicBezTo>
                      <a:pt x="20" y="10706"/>
                      <a:pt x="17" y="10710"/>
                      <a:pt x="12" y="10710"/>
                    </a:cubicBezTo>
                    <a:cubicBezTo>
                      <a:pt x="8" y="10710"/>
                      <a:pt x="4" y="10706"/>
                      <a:pt x="4" y="10702"/>
                    </a:cubicBezTo>
                    <a:close/>
                    <a:moveTo>
                      <a:pt x="4" y="10670"/>
                    </a:moveTo>
                    <a:lnTo>
                      <a:pt x="4" y="10670"/>
                    </a:lnTo>
                    <a:cubicBezTo>
                      <a:pt x="4" y="10665"/>
                      <a:pt x="8" y="10662"/>
                      <a:pt x="12" y="10662"/>
                    </a:cubicBezTo>
                    <a:cubicBezTo>
                      <a:pt x="17" y="10662"/>
                      <a:pt x="20" y="10665"/>
                      <a:pt x="20" y="10670"/>
                    </a:cubicBezTo>
                    <a:cubicBezTo>
                      <a:pt x="20" y="10674"/>
                      <a:pt x="17" y="10678"/>
                      <a:pt x="12" y="10678"/>
                    </a:cubicBezTo>
                    <a:cubicBezTo>
                      <a:pt x="8" y="10678"/>
                      <a:pt x="4" y="10674"/>
                      <a:pt x="4" y="10670"/>
                    </a:cubicBezTo>
                    <a:close/>
                    <a:moveTo>
                      <a:pt x="4" y="10638"/>
                    </a:moveTo>
                    <a:lnTo>
                      <a:pt x="4" y="10638"/>
                    </a:lnTo>
                    <a:cubicBezTo>
                      <a:pt x="4" y="10633"/>
                      <a:pt x="8" y="10630"/>
                      <a:pt x="12" y="10630"/>
                    </a:cubicBezTo>
                    <a:cubicBezTo>
                      <a:pt x="17" y="10630"/>
                      <a:pt x="20" y="10633"/>
                      <a:pt x="20" y="10638"/>
                    </a:cubicBezTo>
                    <a:cubicBezTo>
                      <a:pt x="20" y="10642"/>
                      <a:pt x="17" y="10646"/>
                      <a:pt x="12" y="10646"/>
                    </a:cubicBezTo>
                    <a:cubicBezTo>
                      <a:pt x="8" y="10646"/>
                      <a:pt x="4" y="10642"/>
                      <a:pt x="4" y="10638"/>
                    </a:cubicBezTo>
                    <a:close/>
                    <a:moveTo>
                      <a:pt x="4" y="10606"/>
                    </a:moveTo>
                    <a:lnTo>
                      <a:pt x="4" y="10606"/>
                    </a:lnTo>
                    <a:cubicBezTo>
                      <a:pt x="4" y="10601"/>
                      <a:pt x="8" y="10598"/>
                      <a:pt x="12" y="10598"/>
                    </a:cubicBezTo>
                    <a:cubicBezTo>
                      <a:pt x="17" y="10598"/>
                      <a:pt x="20" y="10601"/>
                      <a:pt x="20" y="10606"/>
                    </a:cubicBezTo>
                    <a:cubicBezTo>
                      <a:pt x="20" y="10610"/>
                      <a:pt x="17" y="10614"/>
                      <a:pt x="12" y="10614"/>
                    </a:cubicBezTo>
                    <a:cubicBezTo>
                      <a:pt x="8" y="10614"/>
                      <a:pt x="4" y="10610"/>
                      <a:pt x="4" y="10606"/>
                    </a:cubicBezTo>
                    <a:close/>
                    <a:moveTo>
                      <a:pt x="4" y="10574"/>
                    </a:moveTo>
                    <a:lnTo>
                      <a:pt x="4" y="10574"/>
                    </a:lnTo>
                    <a:cubicBezTo>
                      <a:pt x="4" y="10569"/>
                      <a:pt x="8" y="10566"/>
                      <a:pt x="12" y="10566"/>
                    </a:cubicBezTo>
                    <a:cubicBezTo>
                      <a:pt x="17" y="10566"/>
                      <a:pt x="20" y="10569"/>
                      <a:pt x="20" y="10574"/>
                    </a:cubicBezTo>
                    <a:cubicBezTo>
                      <a:pt x="20" y="10578"/>
                      <a:pt x="17" y="10582"/>
                      <a:pt x="12" y="10582"/>
                    </a:cubicBezTo>
                    <a:cubicBezTo>
                      <a:pt x="8" y="10582"/>
                      <a:pt x="4" y="10578"/>
                      <a:pt x="4" y="10574"/>
                    </a:cubicBezTo>
                    <a:close/>
                    <a:moveTo>
                      <a:pt x="4" y="10542"/>
                    </a:moveTo>
                    <a:lnTo>
                      <a:pt x="4" y="10542"/>
                    </a:lnTo>
                    <a:cubicBezTo>
                      <a:pt x="4" y="10537"/>
                      <a:pt x="8" y="10534"/>
                      <a:pt x="12" y="10534"/>
                    </a:cubicBezTo>
                    <a:cubicBezTo>
                      <a:pt x="17" y="10534"/>
                      <a:pt x="20" y="10537"/>
                      <a:pt x="20" y="10542"/>
                    </a:cubicBezTo>
                    <a:cubicBezTo>
                      <a:pt x="20" y="10546"/>
                      <a:pt x="17" y="10550"/>
                      <a:pt x="12" y="10550"/>
                    </a:cubicBezTo>
                    <a:cubicBezTo>
                      <a:pt x="8" y="10550"/>
                      <a:pt x="4" y="10546"/>
                      <a:pt x="4" y="10542"/>
                    </a:cubicBezTo>
                    <a:close/>
                    <a:moveTo>
                      <a:pt x="4" y="10510"/>
                    </a:moveTo>
                    <a:lnTo>
                      <a:pt x="4" y="10510"/>
                    </a:lnTo>
                    <a:cubicBezTo>
                      <a:pt x="4" y="10505"/>
                      <a:pt x="8" y="10502"/>
                      <a:pt x="12" y="10502"/>
                    </a:cubicBezTo>
                    <a:cubicBezTo>
                      <a:pt x="17" y="10502"/>
                      <a:pt x="20" y="10505"/>
                      <a:pt x="20" y="10510"/>
                    </a:cubicBezTo>
                    <a:cubicBezTo>
                      <a:pt x="20" y="10514"/>
                      <a:pt x="17" y="10518"/>
                      <a:pt x="12" y="10518"/>
                    </a:cubicBezTo>
                    <a:cubicBezTo>
                      <a:pt x="8" y="10518"/>
                      <a:pt x="4" y="10514"/>
                      <a:pt x="4" y="10510"/>
                    </a:cubicBezTo>
                    <a:close/>
                    <a:moveTo>
                      <a:pt x="4" y="10478"/>
                    </a:moveTo>
                    <a:lnTo>
                      <a:pt x="4" y="10478"/>
                    </a:lnTo>
                    <a:cubicBezTo>
                      <a:pt x="4" y="10473"/>
                      <a:pt x="8" y="10470"/>
                      <a:pt x="12" y="10470"/>
                    </a:cubicBezTo>
                    <a:cubicBezTo>
                      <a:pt x="17" y="10470"/>
                      <a:pt x="20" y="10473"/>
                      <a:pt x="20" y="10478"/>
                    </a:cubicBezTo>
                    <a:cubicBezTo>
                      <a:pt x="20" y="10482"/>
                      <a:pt x="17" y="10486"/>
                      <a:pt x="12" y="10486"/>
                    </a:cubicBezTo>
                    <a:cubicBezTo>
                      <a:pt x="8" y="10486"/>
                      <a:pt x="4" y="10482"/>
                      <a:pt x="4" y="10478"/>
                    </a:cubicBezTo>
                    <a:close/>
                    <a:moveTo>
                      <a:pt x="4" y="10446"/>
                    </a:moveTo>
                    <a:lnTo>
                      <a:pt x="4" y="10446"/>
                    </a:lnTo>
                    <a:cubicBezTo>
                      <a:pt x="4" y="10441"/>
                      <a:pt x="8" y="10438"/>
                      <a:pt x="12" y="10438"/>
                    </a:cubicBezTo>
                    <a:cubicBezTo>
                      <a:pt x="17" y="10438"/>
                      <a:pt x="20" y="10441"/>
                      <a:pt x="20" y="10446"/>
                    </a:cubicBezTo>
                    <a:cubicBezTo>
                      <a:pt x="20" y="10450"/>
                      <a:pt x="17" y="10454"/>
                      <a:pt x="12" y="10454"/>
                    </a:cubicBezTo>
                    <a:cubicBezTo>
                      <a:pt x="8" y="10454"/>
                      <a:pt x="4" y="10450"/>
                      <a:pt x="4" y="10446"/>
                    </a:cubicBezTo>
                    <a:close/>
                    <a:moveTo>
                      <a:pt x="4" y="10414"/>
                    </a:moveTo>
                    <a:lnTo>
                      <a:pt x="4" y="10414"/>
                    </a:lnTo>
                    <a:cubicBezTo>
                      <a:pt x="4" y="10409"/>
                      <a:pt x="8" y="10406"/>
                      <a:pt x="12" y="10406"/>
                    </a:cubicBezTo>
                    <a:cubicBezTo>
                      <a:pt x="17" y="10406"/>
                      <a:pt x="20" y="10409"/>
                      <a:pt x="20" y="10414"/>
                    </a:cubicBezTo>
                    <a:cubicBezTo>
                      <a:pt x="20" y="10418"/>
                      <a:pt x="17" y="10422"/>
                      <a:pt x="12" y="10422"/>
                    </a:cubicBezTo>
                    <a:cubicBezTo>
                      <a:pt x="8" y="10422"/>
                      <a:pt x="4" y="10418"/>
                      <a:pt x="4" y="10414"/>
                    </a:cubicBezTo>
                    <a:close/>
                    <a:moveTo>
                      <a:pt x="4" y="10382"/>
                    </a:moveTo>
                    <a:lnTo>
                      <a:pt x="4" y="10382"/>
                    </a:lnTo>
                    <a:cubicBezTo>
                      <a:pt x="4" y="10377"/>
                      <a:pt x="8" y="10374"/>
                      <a:pt x="12" y="10374"/>
                    </a:cubicBezTo>
                    <a:cubicBezTo>
                      <a:pt x="17" y="10374"/>
                      <a:pt x="20" y="10377"/>
                      <a:pt x="20" y="10382"/>
                    </a:cubicBezTo>
                    <a:cubicBezTo>
                      <a:pt x="20" y="10386"/>
                      <a:pt x="17" y="10390"/>
                      <a:pt x="12" y="10390"/>
                    </a:cubicBezTo>
                    <a:cubicBezTo>
                      <a:pt x="8" y="10390"/>
                      <a:pt x="4" y="10386"/>
                      <a:pt x="4" y="10382"/>
                    </a:cubicBezTo>
                    <a:close/>
                    <a:moveTo>
                      <a:pt x="4" y="10350"/>
                    </a:moveTo>
                    <a:lnTo>
                      <a:pt x="4" y="10350"/>
                    </a:lnTo>
                    <a:cubicBezTo>
                      <a:pt x="4" y="10345"/>
                      <a:pt x="8" y="10342"/>
                      <a:pt x="12" y="10342"/>
                    </a:cubicBezTo>
                    <a:cubicBezTo>
                      <a:pt x="17" y="10342"/>
                      <a:pt x="20" y="10345"/>
                      <a:pt x="20" y="10350"/>
                    </a:cubicBezTo>
                    <a:cubicBezTo>
                      <a:pt x="20" y="10354"/>
                      <a:pt x="17" y="10358"/>
                      <a:pt x="12" y="10358"/>
                    </a:cubicBezTo>
                    <a:cubicBezTo>
                      <a:pt x="8" y="10358"/>
                      <a:pt x="4" y="10354"/>
                      <a:pt x="4" y="10350"/>
                    </a:cubicBezTo>
                    <a:close/>
                    <a:moveTo>
                      <a:pt x="4" y="10318"/>
                    </a:moveTo>
                    <a:lnTo>
                      <a:pt x="4" y="10318"/>
                    </a:lnTo>
                    <a:cubicBezTo>
                      <a:pt x="4" y="10313"/>
                      <a:pt x="8" y="10310"/>
                      <a:pt x="12" y="10310"/>
                    </a:cubicBezTo>
                    <a:cubicBezTo>
                      <a:pt x="17" y="10310"/>
                      <a:pt x="20" y="10313"/>
                      <a:pt x="20" y="10318"/>
                    </a:cubicBezTo>
                    <a:cubicBezTo>
                      <a:pt x="20" y="10322"/>
                      <a:pt x="17" y="10326"/>
                      <a:pt x="12" y="10326"/>
                    </a:cubicBezTo>
                    <a:cubicBezTo>
                      <a:pt x="8" y="10326"/>
                      <a:pt x="4" y="10322"/>
                      <a:pt x="4" y="10318"/>
                    </a:cubicBezTo>
                    <a:close/>
                    <a:moveTo>
                      <a:pt x="4" y="10286"/>
                    </a:moveTo>
                    <a:lnTo>
                      <a:pt x="4" y="10286"/>
                    </a:lnTo>
                    <a:cubicBezTo>
                      <a:pt x="4" y="10281"/>
                      <a:pt x="8" y="10278"/>
                      <a:pt x="12" y="10278"/>
                    </a:cubicBezTo>
                    <a:cubicBezTo>
                      <a:pt x="17" y="10278"/>
                      <a:pt x="20" y="10281"/>
                      <a:pt x="20" y="10286"/>
                    </a:cubicBezTo>
                    <a:cubicBezTo>
                      <a:pt x="20" y="10290"/>
                      <a:pt x="17" y="10294"/>
                      <a:pt x="12" y="10294"/>
                    </a:cubicBezTo>
                    <a:cubicBezTo>
                      <a:pt x="8" y="10294"/>
                      <a:pt x="4" y="10290"/>
                      <a:pt x="4" y="10286"/>
                    </a:cubicBezTo>
                    <a:close/>
                    <a:moveTo>
                      <a:pt x="4" y="10254"/>
                    </a:moveTo>
                    <a:lnTo>
                      <a:pt x="4" y="10254"/>
                    </a:lnTo>
                    <a:cubicBezTo>
                      <a:pt x="4" y="10249"/>
                      <a:pt x="8" y="10246"/>
                      <a:pt x="12" y="10246"/>
                    </a:cubicBezTo>
                    <a:cubicBezTo>
                      <a:pt x="17" y="10246"/>
                      <a:pt x="20" y="10249"/>
                      <a:pt x="20" y="10254"/>
                    </a:cubicBezTo>
                    <a:cubicBezTo>
                      <a:pt x="20" y="10258"/>
                      <a:pt x="17" y="10262"/>
                      <a:pt x="12" y="10262"/>
                    </a:cubicBezTo>
                    <a:cubicBezTo>
                      <a:pt x="8" y="10262"/>
                      <a:pt x="4" y="10258"/>
                      <a:pt x="4" y="10254"/>
                    </a:cubicBezTo>
                    <a:close/>
                    <a:moveTo>
                      <a:pt x="4" y="10222"/>
                    </a:moveTo>
                    <a:lnTo>
                      <a:pt x="4" y="10222"/>
                    </a:lnTo>
                    <a:cubicBezTo>
                      <a:pt x="4" y="10217"/>
                      <a:pt x="8" y="10214"/>
                      <a:pt x="12" y="10214"/>
                    </a:cubicBezTo>
                    <a:cubicBezTo>
                      <a:pt x="17" y="10214"/>
                      <a:pt x="20" y="10217"/>
                      <a:pt x="20" y="10222"/>
                    </a:cubicBezTo>
                    <a:cubicBezTo>
                      <a:pt x="20" y="10226"/>
                      <a:pt x="17" y="10230"/>
                      <a:pt x="12" y="10230"/>
                    </a:cubicBezTo>
                    <a:cubicBezTo>
                      <a:pt x="8" y="10230"/>
                      <a:pt x="4" y="10226"/>
                      <a:pt x="4" y="10222"/>
                    </a:cubicBezTo>
                    <a:close/>
                    <a:moveTo>
                      <a:pt x="4" y="10190"/>
                    </a:moveTo>
                    <a:lnTo>
                      <a:pt x="4" y="10190"/>
                    </a:lnTo>
                    <a:cubicBezTo>
                      <a:pt x="4" y="10185"/>
                      <a:pt x="8" y="10182"/>
                      <a:pt x="12" y="10182"/>
                    </a:cubicBezTo>
                    <a:cubicBezTo>
                      <a:pt x="17" y="10182"/>
                      <a:pt x="20" y="10185"/>
                      <a:pt x="20" y="10190"/>
                    </a:cubicBezTo>
                    <a:cubicBezTo>
                      <a:pt x="20" y="10194"/>
                      <a:pt x="17" y="10198"/>
                      <a:pt x="12" y="10198"/>
                    </a:cubicBezTo>
                    <a:cubicBezTo>
                      <a:pt x="8" y="10198"/>
                      <a:pt x="4" y="10194"/>
                      <a:pt x="4" y="10190"/>
                    </a:cubicBezTo>
                    <a:close/>
                    <a:moveTo>
                      <a:pt x="4" y="10158"/>
                    </a:moveTo>
                    <a:lnTo>
                      <a:pt x="4" y="10158"/>
                    </a:lnTo>
                    <a:cubicBezTo>
                      <a:pt x="4" y="10153"/>
                      <a:pt x="8" y="10150"/>
                      <a:pt x="12" y="10150"/>
                    </a:cubicBezTo>
                    <a:cubicBezTo>
                      <a:pt x="17" y="10150"/>
                      <a:pt x="20" y="10153"/>
                      <a:pt x="20" y="10158"/>
                    </a:cubicBezTo>
                    <a:cubicBezTo>
                      <a:pt x="20" y="10162"/>
                      <a:pt x="17" y="10166"/>
                      <a:pt x="12" y="10166"/>
                    </a:cubicBezTo>
                    <a:cubicBezTo>
                      <a:pt x="8" y="10166"/>
                      <a:pt x="4" y="10162"/>
                      <a:pt x="4" y="10158"/>
                    </a:cubicBezTo>
                    <a:close/>
                    <a:moveTo>
                      <a:pt x="4" y="10126"/>
                    </a:moveTo>
                    <a:lnTo>
                      <a:pt x="4" y="10126"/>
                    </a:lnTo>
                    <a:cubicBezTo>
                      <a:pt x="4" y="10121"/>
                      <a:pt x="8" y="10118"/>
                      <a:pt x="12" y="10118"/>
                    </a:cubicBezTo>
                    <a:cubicBezTo>
                      <a:pt x="17" y="10118"/>
                      <a:pt x="20" y="10121"/>
                      <a:pt x="20" y="10126"/>
                    </a:cubicBezTo>
                    <a:cubicBezTo>
                      <a:pt x="20" y="10130"/>
                      <a:pt x="17" y="10134"/>
                      <a:pt x="12" y="10134"/>
                    </a:cubicBezTo>
                    <a:cubicBezTo>
                      <a:pt x="8" y="10134"/>
                      <a:pt x="4" y="10130"/>
                      <a:pt x="4" y="10126"/>
                    </a:cubicBezTo>
                    <a:close/>
                    <a:moveTo>
                      <a:pt x="4" y="10094"/>
                    </a:moveTo>
                    <a:lnTo>
                      <a:pt x="4" y="10094"/>
                    </a:lnTo>
                    <a:cubicBezTo>
                      <a:pt x="4" y="10089"/>
                      <a:pt x="8" y="10086"/>
                      <a:pt x="12" y="10086"/>
                    </a:cubicBezTo>
                    <a:cubicBezTo>
                      <a:pt x="17" y="10086"/>
                      <a:pt x="20" y="10089"/>
                      <a:pt x="20" y="10094"/>
                    </a:cubicBezTo>
                    <a:cubicBezTo>
                      <a:pt x="20" y="10098"/>
                      <a:pt x="17" y="10102"/>
                      <a:pt x="12" y="10102"/>
                    </a:cubicBezTo>
                    <a:cubicBezTo>
                      <a:pt x="8" y="10102"/>
                      <a:pt x="4" y="10098"/>
                      <a:pt x="4" y="10094"/>
                    </a:cubicBezTo>
                    <a:close/>
                    <a:moveTo>
                      <a:pt x="4" y="10062"/>
                    </a:moveTo>
                    <a:lnTo>
                      <a:pt x="4" y="10062"/>
                    </a:lnTo>
                    <a:cubicBezTo>
                      <a:pt x="4" y="10057"/>
                      <a:pt x="8" y="10054"/>
                      <a:pt x="12" y="10054"/>
                    </a:cubicBezTo>
                    <a:cubicBezTo>
                      <a:pt x="17" y="10054"/>
                      <a:pt x="20" y="10057"/>
                      <a:pt x="20" y="10062"/>
                    </a:cubicBezTo>
                    <a:cubicBezTo>
                      <a:pt x="20" y="10066"/>
                      <a:pt x="17" y="10070"/>
                      <a:pt x="12" y="10070"/>
                    </a:cubicBezTo>
                    <a:cubicBezTo>
                      <a:pt x="8" y="10070"/>
                      <a:pt x="4" y="10066"/>
                      <a:pt x="4" y="10062"/>
                    </a:cubicBezTo>
                    <a:close/>
                    <a:moveTo>
                      <a:pt x="4" y="10030"/>
                    </a:moveTo>
                    <a:lnTo>
                      <a:pt x="4" y="10030"/>
                    </a:lnTo>
                    <a:cubicBezTo>
                      <a:pt x="4" y="10025"/>
                      <a:pt x="8" y="10022"/>
                      <a:pt x="12" y="10022"/>
                    </a:cubicBezTo>
                    <a:cubicBezTo>
                      <a:pt x="17" y="10022"/>
                      <a:pt x="20" y="10025"/>
                      <a:pt x="20" y="10030"/>
                    </a:cubicBezTo>
                    <a:cubicBezTo>
                      <a:pt x="20" y="10034"/>
                      <a:pt x="17" y="10038"/>
                      <a:pt x="12" y="10038"/>
                    </a:cubicBezTo>
                    <a:cubicBezTo>
                      <a:pt x="8" y="10038"/>
                      <a:pt x="4" y="10034"/>
                      <a:pt x="4" y="10030"/>
                    </a:cubicBezTo>
                    <a:close/>
                    <a:moveTo>
                      <a:pt x="4" y="9998"/>
                    </a:moveTo>
                    <a:lnTo>
                      <a:pt x="4" y="9998"/>
                    </a:lnTo>
                    <a:cubicBezTo>
                      <a:pt x="4" y="9993"/>
                      <a:pt x="8" y="9990"/>
                      <a:pt x="12" y="9990"/>
                    </a:cubicBezTo>
                    <a:cubicBezTo>
                      <a:pt x="17" y="9990"/>
                      <a:pt x="20" y="9993"/>
                      <a:pt x="20" y="9998"/>
                    </a:cubicBezTo>
                    <a:cubicBezTo>
                      <a:pt x="20" y="10002"/>
                      <a:pt x="17" y="10006"/>
                      <a:pt x="12" y="10006"/>
                    </a:cubicBezTo>
                    <a:cubicBezTo>
                      <a:pt x="8" y="10006"/>
                      <a:pt x="4" y="10002"/>
                      <a:pt x="4" y="9998"/>
                    </a:cubicBezTo>
                    <a:close/>
                    <a:moveTo>
                      <a:pt x="4" y="9966"/>
                    </a:moveTo>
                    <a:lnTo>
                      <a:pt x="4" y="9965"/>
                    </a:lnTo>
                    <a:cubicBezTo>
                      <a:pt x="4" y="9961"/>
                      <a:pt x="8" y="9957"/>
                      <a:pt x="12" y="9957"/>
                    </a:cubicBezTo>
                    <a:cubicBezTo>
                      <a:pt x="17" y="9957"/>
                      <a:pt x="20" y="9961"/>
                      <a:pt x="20" y="9965"/>
                    </a:cubicBezTo>
                    <a:lnTo>
                      <a:pt x="20" y="9966"/>
                    </a:lnTo>
                    <a:cubicBezTo>
                      <a:pt x="20" y="9970"/>
                      <a:pt x="17" y="9974"/>
                      <a:pt x="12" y="9974"/>
                    </a:cubicBezTo>
                    <a:cubicBezTo>
                      <a:pt x="8" y="9974"/>
                      <a:pt x="4" y="9970"/>
                      <a:pt x="4" y="9966"/>
                    </a:cubicBezTo>
                    <a:close/>
                    <a:moveTo>
                      <a:pt x="4" y="9933"/>
                    </a:moveTo>
                    <a:lnTo>
                      <a:pt x="4" y="9933"/>
                    </a:lnTo>
                    <a:cubicBezTo>
                      <a:pt x="4" y="9929"/>
                      <a:pt x="8" y="9925"/>
                      <a:pt x="12" y="9925"/>
                    </a:cubicBezTo>
                    <a:cubicBezTo>
                      <a:pt x="17" y="9925"/>
                      <a:pt x="20" y="9929"/>
                      <a:pt x="20" y="9933"/>
                    </a:cubicBezTo>
                    <a:cubicBezTo>
                      <a:pt x="20" y="9938"/>
                      <a:pt x="17" y="9941"/>
                      <a:pt x="12" y="9941"/>
                    </a:cubicBezTo>
                    <a:cubicBezTo>
                      <a:pt x="8" y="9941"/>
                      <a:pt x="4" y="9938"/>
                      <a:pt x="4" y="9933"/>
                    </a:cubicBezTo>
                    <a:close/>
                    <a:moveTo>
                      <a:pt x="4" y="9901"/>
                    </a:moveTo>
                    <a:lnTo>
                      <a:pt x="4" y="9901"/>
                    </a:lnTo>
                    <a:cubicBezTo>
                      <a:pt x="4" y="9897"/>
                      <a:pt x="8" y="9893"/>
                      <a:pt x="12" y="9893"/>
                    </a:cubicBezTo>
                    <a:cubicBezTo>
                      <a:pt x="17" y="9893"/>
                      <a:pt x="20" y="9897"/>
                      <a:pt x="20" y="9901"/>
                    </a:cubicBezTo>
                    <a:cubicBezTo>
                      <a:pt x="20" y="9906"/>
                      <a:pt x="17" y="9909"/>
                      <a:pt x="12" y="9909"/>
                    </a:cubicBezTo>
                    <a:cubicBezTo>
                      <a:pt x="8" y="9909"/>
                      <a:pt x="4" y="9906"/>
                      <a:pt x="4" y="9901"/>
                    </a:cubicBezTo>
                    <a:close/>
                    <a:moveTo>
                      <a:pt x="4" y="9869"/>
                    </a:moveTo>
                    <a:lnTo>
                      <a:pt x="4" y="9869"/>
                    </a:lnTo>
                    <a:cubicBezTo>
                      <a:pt x="4" y="9865"/>
                      <a:pt x="8" y="9861"/>
                      <a:pt x="12" y="9861"/>
                    </a:cubicBezTo>
                    <a:cubicBezTo>
                      <a:pt x="17" y="9861"/>
                      <a:pt x="20" y="9865"/>
                      <a:pt x="20" y="9869"/>
                    </a:cubicBezTo>
                    <a:cubicBezTo>
                      <a:pt x="20" y="9874"/>
                      <a:pt x="17" y="9877"/>
                      <a:pt x="12" y="9877"/>
                    </a:cubicBezTo>
                    <a:cubicBezTo>
                      <a:pt x="8" y="9877"/>
                      <a:pt x="4" y="9874"/>
                      <a:pt x="4" y="9869"/>
                    </a:cubicBezTo>
                    <a:close/>
                    <a:moveTo>
                      <a:pt x="4" y="9837"/>
                    </a:moveTo>
                    <a:lnTo>
                      <a:pt x="4" y="9837"/>
                    </a:lnTo>
                    <a:cubicBezTo>
                      <a:pt x="4" y="9833"/>
                      <a:pt x="8" y="9829"/>
                      <a:pt x="12" y="9829"/>
                    </a:cubicBezTo>
                    <a:cubicBezTo>
                      <a:pt x="17" y="9829"/>
                      <a:pt x="20" y="9833"/>
                      <a:pt x="20" y="9837"/>
                    </a:cubicBezTo>
                    <a:cubicBezTo>
                      <a:pt x="20" y="9842"/>
                      <a:pt x="17" y="9845"/>
                      <a:pt x="12" y="9845"/>
                    </a:cubicBezTo>
                    <a:cubicBezTo>
                      <a:pt x="8" y="9845"/>
                      <a:pt x="4" y="9842"/>
                      <a:pt x="4" y="9837"/>
                    </a:cubicBezTo>
                    <a:close/>
                    <a:moveTo>
                      <a:pt x="4" y="9805"/>
                    </a:moveTo>
                    <a:lnTo>
                      <a:pt x="4" y="9805"/>
                    </a:lnTo>
                    <a:cubicBezTo>
                      <a:pt x="4" y="9801"/>
                      <a:pt x="8" y="9797"/>
                      <a:pt x="12" y="9797"/>
                    </a:cubicBezTo>
                    <a:cubicBezTo>
                      <a:pt x="17" y="9797"/>
                      <a:pt x="20" y="9801"/>
                      <a:pt x="20" y="9805"/>
                    </a:cubicBezTo>
                    <a:cubicBezTo>
                      <a:pt x="20" y="9810"/>
                      <a:pt x="17" y="9813"/>
                      <a:pt x="12" y="9813"/>
                    </a:cubicBezTo>
                    <a:cubicBezTo>
                      <a:pt x="8" y="9813"/>
                      <a:pt x="4" y="9810"/>
                      <a:pt x="4" y="9805"/>
                    </a:cubicBezTo>
                    <a:close/>
                    <a:moveTo>
                      <a:pt x="4" y="9773"/>
                    </a:moveTo>
                    <a:lnTo>
                      <a:pt x="4" y="9773"/>
                    </a:lnTo>
                    <a:cubicBezTo>
                      <a:pt x="4" y="9769"/>
                      <a:pt x="8" y="9765"/>
                      <a:pt x="12" y="9765"/>
                    </a:cubicBezTo>
                    <a:cubicBezTo>
                      <a:pt x="17" y="9765"/>
                      <a:pt x="20" y="9769"/>
                      <a:pt x="20" y="9773"/>
                    </a:cubicBezTo>
                    <a:cubicBezTo>
                      <a:pt x="20" y="9778"/>
                      <a:pt x="17" y="9781"/>
                      <a:pt x="12" y="9781"/>
                    </a:cubicBezTo>
                    <a:cubicBezTo>
                      <a:pt x="8" y="9781"/>
                      <a:pt x="4" y="9778"/>
                      <a:pt x="4" y="9773"/>
                    </a:cubicBezTo>
                    <a:close/>
                    <a:moveTo>
                      <a:pt x="4" y="9741"/>
                    </a:moveTo>
                    <a:lnTo>
                      <a:pt x="4" y="9741"/>
                    </a:lnTo>
                    <a:cubicBezTo>
                      <a:pt x="4" y="9737"/>
                      <a:pt x="8" y="9733"/>
                      <a:pt x="12" y="9733"/>
                    </a:cubicBezTo>
                    <a:cubicBezTo>
                      <a:pt x="17" y="9733"/>
                      <a:pt x="20" y="9737"/>
                      <a:pt x="20" y="9741"/>
                    </a:cubicBezTo>
                    <a:cubicBezTo>
                      <a:pt x="20" y="9746"/>
                      <a:pt x="17" y="9749"/>
                      <a:pt x="12" y="9749"/>
                    </a:cubicBezTo>
                    <a:cubicBezTo>
                      <a:pt x="8" y="9749"/>
                      <a:pt x="4" y="9746"/>
                      <a:pt x="4" y="9741"/>
                    </a:cubicBezTo>
                    <a:close/>
                    <a:moveTo>
                      <a:pt x="4" y="9709"/>
                    </a:moveTo>
                    <a:lnTo>
                      <a:pt x="4" y="9709"/>
                    </a:lnTo>
                    <a:cubicBezTo>
                      <a:pt x="4" y="9705"/>
                      <a:pt x="8" y="9701"/>
                      <a:pt x="12" y="9701"/>
                    </a:cubicBezTo>
                    <a:cubicBezTo>
                      <a:pt x="17" y="9701"/>
                      <a:pt x="20" y="9705"/>
                      <a:pt x="20" y="9709"/>
                    </a:cubicBezTo>
                    <a:cubicBezTo>
                      <a:pt x="20" y="9714"/>
                      <a:pt x="17" y="9717"/>
                      <a:pt x="12" y="9717"/>
                    </a:cubicBezTo>
                    <a:cubicBezTo>
                      <a:pt x="8" y="9717"/>
                      <a:pt x="4" y="9714"/>
                      <a:pt x="4" y="9709"/>
                    </a:cubicBezTo>
                    <a:close/>
                    <a:moveTo>
                      <a:pt x="4" y="9677"/>
                    </a:moveTo>
                    <a:lnTo>
                      <a:pt x="4" y="9677"/>
                    </a:lnTo>
                    <a:cubicBezTo>
                      <a:pt x="4" y="9673"/>
                      <a:pt x="8" y="9669"/>
                      <a:pt x="12" y="9669"/>
                    </a:cubicBezTo>
                    <a:cubicBezTo>
                      <a:pt x="17" y="9669"/>
                      <a:pt x="20" y="9673"/>
                      <a:pt x="20" y="9677"/>
                    </a:cubicBezTo>
                    <a:cubicBezTo>
                      <a:pt x="20" y="9682"/>
                      <a:pt x="17" y="9685"/>
                      <a:pt x="12" y="9685"/>
                    </a:cubicBezTo>
                    <a:cubicBezTo>
                      <a:pt x="8" y="9685"/>
                      <a:pt x="4" y="9682"/>
                      <a:pt x="4" y="9677"/>
                    </a:cubicBezTo>
                    <a:close/>
                    <a:moveTo>
                      <a:pt x="4" y="9645"/>
                    </a:moveTo>
                    <a:lnTo>
                      <a:pt x="4" y="9645"/>
                    </a:lnTo>
                    <a:cubicBezTo>
                      <a:pt x="4" y="9641"/>
                      <a:pt x="8" y="9637"/>
                      <a:pt x="12" y="9637"/>
                    </a:cubicBezTo>
                    <a:cubicBezTo>
                      <a:pt x="17" y="9637"/>
                      <a:pt x="20" y="9641"/>
                      <a:pt x="20" y="9645"/>
                    </a:cubicBezTo>
                    <a:cubicBezTo>
                      <a:pt x="20" y="9650"/>
                      <a:pt x="17" y="9653"/>
                      <a:pt x="12" y="9653"/>
                    </a:cubicBezTo>
                    <a:cubicBezTo>
                      <a:pt x="8" y="9653"/>
                      <a:pt x="4" y="9650"/>
                      <a:pt x="4" y="9645"/>
                    </a:cubicBezTo>
                    <a:close/>
                    <a:moveTo>
                      <a:pt x="4" y="9613"/>
                    </a:moveTo>
                    <a:lnTo>
                      <a:pt x="4" y="9613"/>
                    </a:lnTo>
                    <a:cubicBezTo>
                      <a:pt x="4" y="9609"/>
                      <a:pt x="8" y="9605"/>
                      <a:pt x="12" y="9605"/>
                    </a:cubicBezTo>
                    <a:cubicBezTo>
                      <a:pt x="17" y="9605"/>
                      <a:pt x="20" y="9609"/>
                      <a:pt x="20" y="9613"/>
                    </a:cubicBezTo>
                    <a:cubicBezTo>
                      <a:pt x="20" y="9618"/>
                      <a:pt x="17" y="9621"/>
                      <a:pt x="12" y="9621"/>
                    </a:cubicBezTo>
                    <a:cubicBezTo>
                      <a:pt x="8" y="9621"/>
                      <a:pt x="4" y="9618"/>
                      <a:pt x="4" y="9613"/>
                    </a:cubicBezTo>
                    <a:close/>
                    <a:moveTo>
                      <a:pt x="4" y="9581"/>
                    </a:moveTo>
                    <a:lnTo>
                      <a:pt x="4" y="9581"/>
                    </a:lnTo>
                    <a:cubicBezTo>
                      <a:pt x="4" y="9577"/>
                      <a:pt x="8" y="9573"/>
                      <a:pt x="12" y="9573"/>
                    </a:cubicBezTo>
                    <a:cubicBezTo>
                      <a:pt x="17" y="9573"/>
                      <a:pt x="20" y="9577"/>
                      <a:pt x="20" y="9581"/>
                    </a:cubicBezTo>
                    <a:cubicBezTo>
                      <a:pt x="20" y="9586"/>
                      <a:pt x="17" y="9589"/>
                      <a:pt x="12" y="9589"/>
                    </a:cubicBezTo>
                    <a:cubicBezTo>
                      <a:pt x="8" y="9589"/>
                      <a:pt x="4" y="9586"/>
                      <a:pt x="4" y="9581"/>
                    </a:cubicBezTo>
                    <a:close/>
                    <a:moveTo>
                      <a:pt x="4" y="9549"/>
                    </a:moveTo>
                    <a:lnTo>
                      <a:pt x="4" y="9549"/>
                    </a:lnTo>
                    <a:cubicBezTo>
                      <a:pt x="4" y="9545"/>
                      <a:pt x="8" y="9541"/>
                      <a:pt x="12" y="9541"/>
                    </a:cubicBezTo>
                    <a:cubicBezTo>
                      <a:pt x="17" y="9541"/>
                      <a:pt x="20" y="9545"/>
                      <a:pt x="20" y="9549"/>
                    </a:cubicBezTo>
                    <a:cubicBezTo>
                      <a:pt x="20" y="9554"/>
                      <a:pt x="17" y="9557"/>
                      <a:pt x="12" y="9557"/>
                    </a:cubicBezTo>
                    <a:cubicBezTo>
                      <a:pt x="8" y="9557"/>
                      <a:pt x="4" y="9554"/>
                      <a:pt x="4" y="9549"/>
                    </a:cubicBezTo>
                    <a:close/>
                    <a:moveTo>
                      <a:pt x="4" y="9517"/>
                    </a:moveTo>
                    <a:lnTo>
                      <a:pt x="4" y="9517"/>
                    </a:lnTo>
                    <a:cubicBezTo>
                      <a:pt x="4" y="9513"/>
                      <a:pt x="8" y="9509"/>
                      <a:pt x="12" y="9509"/>
                    </a:cubicBezTo>
                    <a:cubicBezTo>
                      <a:pt x="17" y="9509"/>
                      <a:pt x="20" y="9513"/>
                      <a:pt x="20" y="9517"/>
                    </a:cubicBezTo>
                    <a:cubicBezTo>
                      <a:pt x="20" y="9522"/>
                      <a:pt x="17" y="9525"/>
                      <a:pt x="12" y="9525"/>
                    </a:cubicBezTo>
                    <a:cubicBezTo>
                      <a:pt x="8" y="9525"/>
                      <a:pt x="4" y="9522"/>
                      <a:pt x="4" y="9517"/>
                    </a:cubicBezTo>
                    <a:close/>
                    <a:moveTo>
                      <a:pt x="4" y="9485"/>
                    </a:moveTo>
                    <a:lnTo>
                      <a:pt x="4" y="9485"/>
                    </a:lnTo>
                    <a:cubicBezTo>
                      <a:pt x="4" y="9481"/>
                      <a:pt x="8" y="9477"/>
                      <a:pt x="12" y="9477"/>
                    </a:cubicBezTo>
                    <a:cubicBezTo>
                      <a:pt x="17" y="9477"/>
                      <a:pt x="20" y="9481"/>
                      <a:pt x="20" y="9485"/>
                    </a:cubicBezTo>
                    <a:cubicBezTo>
                      <a:pt x="20" y="9490"/>
                      <a:pt x="17" y="9493"/>
                      <a:pt x="12" y="9493"/>
                    </a:cubicBezTo>
                    <a:cubicBezTo>
                      <a:pt x="8" y="9493"/>
                      <a:pt x="4" y="9490"/>
                      <a:pt x="4" y="9485"/>
                    </a:cubicBezTo>
                    <a:close/>
                    <a:moveTo>
                      <a:pt x="4" y="9453"/>
                    </a:moveTo>
                    <a:lnTo>
                      <a:pt x="4" y="9453"/>
                    </a:lnTo>
                    <a:cubicBezTo>
                      <a:pt x="4" y="9449"/>
                      <a:pt x="8" y="9445"/>
                      <a:pt x="12" y="9445"/>
                    </a:cubicBezTo>
                    <a:cubicBezTo>
                      <a:pt x="17" y="9445"/>
                      <a:pt x="20" y="9449"/>
                      <a:pt x="20" y="9453"/>
                    </a:cubicBezTo>
                    <a:cubicBezTo>
                      <a:pt x="20" y="9458"/>
                      <a:pt x="17" y="9461"/>
                      <a:pt x="12" y="9461"/>
                    </a:cubicBezTo>
                    <a:cubicBezTo>
                      <a:pt x="8" y="9461"/>
                      <a:pt x="4" y="9458"/>
                      <a:pt x="4"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8" y="9029"/>
                      <a:pt x="13" y="9029"/>
                    </a:cubicBezTo>
                    <a:cubicBezTo>
                      <a:pt x="17" y="9029"/>
                      <a:pt x="21" y="9033"/>
                      <a:pt x="21" y="9037"/>
                    </a:cubicBezTo>
                    <a:cubicBezTo>
                      <a:pt x="21" y="9041"/>
                      <a:pt x="17" y="9045"/>
                      <a:pt x="13" y="9045"/>
                    </a:cubicBezTo>
                    <a:cubicBezTo>
                      <a:pt x="8" y="9045"/>
                      <a:pt x="5" y="9041"/>
                      <a:pt x="5" y="9037"/>
                    </a:cubicBezTo>
                    <a:close/>
                    <a:moveTo>
                      <a:pt x="5" y="9005"/>
                    </a:moveTo>
                    <a:lnTo>
                      <a:pt x="5" y="9005"/>
                    </a:lnTo>
                    <a:cubicBezTo>
                      <a:pt x="5" y="9001"/>
                      <a:pt x="8" y="8997"/>
                      <a:pt x="13" y="8997"/>
                    </a:cubicBezTo>
                    <a:cubicBezTo>
                      <a:pt x="17" y="8997"/>
                      <a:pt x="21" y="9001"/>
                      <a:pt x="21" y="9005"/>
                    </a:cubicBezTo>
                    <a:cubicBezTo>
                      <a:pt x="21" y="9009"/>
                      <a:pt x="17" y="9013"/>
                      <a:pt x="13" y="9013"/>
                    </a:cubicBezTo>
                    <a:cubicBezTo>
                      <a:pt x="8" y="9013"/>
                      <a:pt x="5" y="9009"/>
                      <a:pt x="5" y="9005"/>
                    </a:cubicBezTo>
                    <a:close/>
                    <a:moveTo>
                      <a:pt x="5" y="8973"/>
                    </a:moveTo>
                    <a:lnTo>
                      <a:pt x="5" y="8973"/>
                    </a:lnTo>
                    <a:cubicBezTo>
                      <a:pt x="5" y="8969"/>
                      <a:pt x="8" y="8965"/>
                      <a:pt x="13" y="8965"/>
                    </a:cubicBezTo>
                    <a:cubicBezTo>
                      <a:pt x="17" y="8965"/>
                      <a:pt x="21" y="8969"/>
                      <a:pt x="21" y="8973"/>
                    </a:cubicBezTo>
                    <a:cubicBezTo>
                      <a:pt x="21" y="8977"/>
                      <a:pt x="17" y="8981"/>
                      <a:pt x="13" y="8981"/>
                    </a:cubicBezTo>
                    <a:cubicBezTo>
                      <a:pt x="8" y="8981"/>
                      <a:pt x="5" y="8977"/>
                      <a:pt x="5" y="8973"/>
                    </a:cubicBezTo>
                    <a:close/>
                    <a:moveTo>
                      <a:pt x="5" y="8941"/>
                    </a:moveTo>
                    <a:lnTo>
                      <a:pt x="5" y="8941"/>
                    </a:lnTo>
                    <a:cubicBezTo>
                      <a:pt x="5" y="8937"/>
                      <a:pt x="8" y="8933"/>
                      <a:pt x="13" y="8933"/>
                    </a:cubicBezTo>
                    <a:cubicBezTo>
                      <a:pt x="17" y="8933"/>
                      <a:pt x="21" y="8937"/>
                      <a:pt x="21" y="8941"/>
                    </a:cubicBezTo>
                    <a:cubicBezTo>
                      <a:pt x="21" y="8945"/>
                      <a:pt x="17" y="8949"/>
                      <a:pt x="13" y="8949"/>
                    </a:cubicBezTo>
                    <a:cubicBezTo>
                      <a:pt x="8" y="8949"/>
                      <a:pt x="5" y="8945"/>
                      <a:pt x="5" y="8941"/>
                    </a:cubicBezTo>
                    <a:close/>
                    <a:moveTo>
                      <a:pt x="5" y="8909"/>
                    </a:moveTo>
                    <a:lnTo>
                      <a:pt x="5" y="8909"/>
                    </a:lnTo>
                    <a:cubicBezTo>
                      <a:pt x="5" y="8905"/>
                      <a:pt x="8" y="8901"/>
                      <a:pt x="13" y="8901"/>
                    </a:cubicBezTo>
                    <a:cubicBezTo>
                      <a:pt x="17" y="8901"/>
                      <a:pt x="21" y="8905"/>
                      <a:pt x="21" y="8909"/>
                    </a:cubicBezTo>
                    <a:cubicBezTo>
                      <a:pt x="21" y="8913"/>
                      <a:pt x="17" y="8917"/>
                      <a:pt x="13" y="8917"/>
                    </a:cubicBezTo>
                    <a:cubicBezTo>
                      <a:pt x="8" y="8917"/>
                      <a:pt x="5" y="8913"/>
                      <a:pt x="5" y="8909"/>
                    </a:cubicBezTo>
                    <a:close/>
                    <a:moveTo>
                      <a:pt x="5" y="8877"/>
                    </a:moveTo>
                    <a:lnTo>
                      <a:pt x="5" y="8877"/>
                    </a:lnTo>
                    <a:cubicBezTo>
                      <a:pt x="5" y="8873"/>
                      <a:pt x="8" y="8869"/>
                      <a:pt x="13" y="8869"/>
                    </a:cubicBezTo>
                    <a:cubicBezTo>
                      <a:pt x="17" y="8869"/>
                      <a:pt x="21" y="8873"/>
                      <a:pt x="21" y="8877"/>
                    </a:cubicBezTo>
                    <a:cubicBezTo>
                      <a:pt x="21" y="8881"/>
                      <a:pt x="17" y="8885"/>
                      <a:pt x="13" y="8885"/>
                    </a:cubicBezTo>
                    <a:cubicBezTo>
                      <a:pt x="8" y="8885"/>
                      <a:pt x="5" y="8881"/>
                      <a:pt x="5" y="8877"/>
                    </a:cubicBezTo>
                    <a:close/>
                    <a:moveTo>
                      <a:pt x="5" y="8845"/>
                    </a:moveTo>
                    <a:lnTo>
                      <a:pt x="5" y="8845"/>
                    </a:lnTo>
                    <a:cubicBezTo>
                      <a:pt x="5" y="8840"/>
                      <a:pt x="8" y="8837"/>
                      <a:pt x="13" y="8837"/>
                    </a:cubicBezTo>
                    <a:cubicBezTo>
                      <a:pt x="17" y="8837"/>
                      <a:pt x="21" y="8840"/>
                      <a:pt x="21" y="8845"/>
                    </a:cubicBezTo>
                    <a:cubicBezTo>
                      <a:pt x="21" y="8849"/>
                      <a:pt x="17" y="8853"/>
                      <a:pt x="13" y="8853"/>
                    </a:cubicBezTo>
                    <a:cubicBezTo>
                      <a:pt x="8" y="8853"/>
                      <a:pt x="5" y="8849"/>
                      <a:pt x="5" y="8845"/>
                    </a:cubicBezTo>
                    <a:close/>
                    <a:moveTo>
                      <a:pt x="5" y="8813"/>
                    </a:moveTo>
                    <a:lnTo>
                      <a:pt x="5" y="8813"/>
                    </a:lnTo>
                    <a:cubicBezTo>
                      <a:pt x="5" y="8808"/>
                      <a:pt x="8" y="8805"/>
                      <a:pt x="13" y="8805"/>
                    </a:cubicBezTo>
                    <a:cubicBezTo>
                      <a:pt x="17" y="8805"/>
                      <a:pt x="21" y="8808"/>
                      <a:pt x="21" y="8813"/>
                    </a:cubicBezTo>
                    <a:cubicBezTo>
                      <a:pt x="21" y="8817"/>
                      <a:pt x="17" y="8821"/>
                      <a:pt x="13" y="8821"/>
                    </a:cubicBezTo>
                    <a:cubicBezTo>
                      <a:pt x="8" y="8821"/>
                      <a:pt x="5" y="8817"/>
                      <a:pt x="5" y="8813"/>
                    </a:cubicBezTo>
                    <a:close/>
                    <a:moveTo>
                      <a:pt x="5" y="8781"/>
                    </a:moveTo>
                    <a:lnTo>
                      <a:pt x="5" y="8781"/>
                    </a:lnTo>
                    <a:cubicBezTo>
                      <a:pt x="5" y="8776"/>
                      <a:pt x="8" y="8773"/>
                      <a:pt x="13" y="8773"/>
                    </a:cubicBezTo>
                    <a:cubicBezTo>
                      <a:pt x="17" y="8773"/>
                      <a:pt x="21" y="8776"/>
                      <a:pt x="21" y="8781"/>
                    </a:cubicBezTo>
                    <a:cubicBezTo>
                      <a:pt x="21" y="8785"/>
                      <a:pt x="17" y="8789"/>
                      <a:pt x="13" y="8789"/>
                    </a:cubicBezTo>
                    <a:cubicBezTo>
                      <a:pt x="8" y="8789"/>
                      <a:pt x="5" y="8785"/>
                      <a:pt x="5" y="8781"/>
                    </a:cubicBezTo>
                    <a:close/>
                    <a:moveTo>
                      <a:pt x="5" y="8749"/>
                    </a:moveTo>
                    <a:lnTo>
                      <a:pt x="5" y="8749"/>
                    </a:lnTo>
                    <a:cubicBezTo>
                      <a:pt x="5" y="8744"/>
                      <a:pt x="8" y="8741"/>
                      <a:pt x="13" y="8741"/>
                    </a:cubicBezTo>
                    <a:cubicBezTo>
                      <a:pt x="17" y="8741"/>
                      <a:pt x="21" y="8744"/>
                      <a:pt x="21" y="8749"/>
                    </a:cubicBezTo>
                    <a:cubicBezTo>
                      <a:pt x="21" y="8753"/>
                      <a:pt x="17" y="8757"/>
                      <a:pt x="13" y="8757"/>
                    </a:cubicBezTo>
                    <a:cubicBezTo>
                      <a:pt x="8" y="8757"/>
                      <a:pt x="5" y="8753"/>
                      <a:pt x="5" y="8749"/>
                    </a:cubicBezTo>
                    <a:close/>
                    <a:moveTo>
                      <a:pt x="5" y="8717"/>
                    </a:moveTo>
                    <a:lnTo>
                      <a:pt x="5" y="8717"/>
                    </a:lnTo>
                    <a:cubicBezTo>
                      <a:pt x="5" y="8712"/>
                      <a:pt x="8" y="8709"/>
                      <a:pt x="13" y="8709"/>
                    </a:cubicBezTo>
                    <a:cubicBezTo>
                      <a:pt x="17" y="8709"/>
                      <a:pt x="21" y="8712"/>
                      <a:pt x="21" y="8717"/>
                    </a:cubicBezTo>
                    <a:cubicBezTo>
                      <a:pt x="21" y="8721"/>
                      <a:pt x="17" y="8725"/>
                      <a:pt x="13" y="8725"/>
                    </a:cubicBezTo>
                    <a:cubicBezTo>
                      <a:pt x="8" y="8725"/>
                      <a:pt x="5" y="8721"/>
                      <a:pt x="5" y="8717"/>
                    </a:cubicBezTo>
                    <a:close/>
                    <a:moveTo>
                      <a:pt x="5" y="8685"/>
                    </a:moveTo>
                    <a:lnTo>
                      <a:pt x="5" y="8685"/>
                    </a:lnTo>
                    <a:cubicBezTo>
                      <a:pt x="5" y="8680"/>
                      <a:pt x="8" y="8677"/>
                      <a:pt x="13" y="8677"/>
                    </a:cubicBezTo>
                    <a:cubicBezTo>
                      <a:pt x="17" y="8677"/>
                      <a:pt x="21" y="8680"/>
                      <a:pt x="21" y="8685"/>
                    </a:cubicBezTo>
                    <a:cubicBezTo>
                      <a:pt x="21" y="8689"/>
                      <a:pt x="17" y="8693"/>
                      <a:pt x="13" y="8693"/>
                    </a:cubicBezTo>
                    <a:cubicBezTo>
                      <a:pt x="8" y="8693"/>
                      <a:pt x="5" y="8689"/>
                      <a:pt x="5" y="8685"/>
                    </a:cubicBezTo>
                    <a:close/>
                    <a:moveTo>
                      <a:pt x="5" y="8653"/>
                    </a:moveTo>
                    <a:lnTo>
                      <a:pt x="5" y="8653"/>
                    </a:lnTo>
                    <a:cubicBezTo>
                      <a:pt x="5" y="8648"/>
                      <a:pt x="8" y="8645"/>
                      <a:pt x="13" y="8645"/>
                    </a:cubicBezTo>
                    <a:cubicBezTo>
                      <a:pt x="17" y="8645"/>
                      <a:pt x="21" y="8648"/>
                      <a:pt x="21" y="8653"/>
                    </a:cubicBezTo>
                    <a:cubicBezTo>
                      <a:pt x="21" y="8657"/>
                      <a:pt x="17" y="8661"/>
                      <a:pt x="13" y="8661"/>
                    </a:cubicBezTo>
                    <a:cubicBezTo>
                      <a:pt x="8" y="8661"/>
                      <a:pt x="5" y="8657"/>
                      <a:pt x="5" y="8653"/>
                    </a:cubicBezTo>
                    <a:close/>
                    <a:moveTo>
                      <a:pt x="5" y="8621"/>
                    </a:moveTo>
                    <a:lnTo>
                      <a:pt x="5" y="8621"/>
                    </a:lnTo>
                    <a:cubicBezTo>
                      <a:pt x="5" y="8616"/>
                      <a:pt x="8" y="8613"/>
                      <a:pt x="13" y="8613"/>
                    </a:cubicBezTo>
                    <a:cubicBezTo>
                      <a:pt x="17" y="8613"/>
                      <a:pt x="21" y="8616"/>
                      <a:pt x="21" y="8621"/>
                    </a:cubicBezTo>
                    <a:cubicBezTo>
                      <a:pt x="21" y="8625"/>
                      <a:pt x="17" y="8629"/>
                      <a:pt x="13" y="8629"/>
                    </a:cubicBezTo>
                    <a:cubicBezTo>
                      <a:pt x="8" y="8629"/>
                      <a:pt x="5" y="8625"/>
                      <a:pt x="5" y="8621"/>
                    </a:cubicBezTo>
                    <a:close/>
                    <a:moveTo>
                      <a:pt x="5" y="8589"/>
                    </a:moveTo>
                    <a:lnTo>
                      <a:pt x="5" y="8589"/>
                    </a:lnTo>
                    <a:cubicBezTo>
                      <a:pt x="5" y="8584"/>
                      <a:pt x="8" y="8581"/>
                      <a:pt x="13" y="8581"/>
                    </a:cubicBezTo>
                    <a:cubicBezTo>
                      <a:pt x="17" y="8581"/>
                      <a:pt x="21" y="8584"/>
                      <a:pt x="21" y="8589"/>
                    </a:cubicBezTo>
                    <a:cubicBezTo>
                      <a:pt x="21" y="8593"/>
                      <a:pt x="17" y="8597"/>
                      <a:pt x="13" y="8597"/>
                    </a:cubicBezTo>
                    <a:cubicBezTo>
                      <a:pt x="8" y="8597"/>
                      <a:pt x="5" y="8593"/>
                      <a:pt x="5" y="8589"/>
                    </a:cubicBezTo>
                    <a:close/>
                    <a:moveTo>
                      <a:pt x="5" y="8557"/>
                    </a:moveTo>
                    <a:lnTo>
                      <a:pt x="5" y="8557"/>
                    </a:lnTo>
                    <a:cubicBezTo>
                      <a:pt x="5" y="8552"/>
                      <a:pt x="8" y="8549"/>
                      <a:pt x="13" y="8549"/>
                    </a:cubicBezTo>
                    <a:cubicBezTo>
                      <a:pt x="17" y="8549"/>
                      <a:pt x="21" y="8552"/>
                      <a:pt x="21" y="8557"/>
                    </a:cubicBezTo>
                    <a:cubicBezTo>
                      <a:pt x="21" y="8561"/>
                      <a:pt x="17" y="8565"/>
                      <a:pt x="13" y="8565"/>
                    </a:cubicBezTo>
                    <a:cubicBezTo>
                      <a:pt x="8" y="8565"/>
                      <a:pt x="5" y="8561"/>
                      <a:pt x="5" y="8557"/>
                    </a:cubicBezTo>
                    <a:close/>
                    <a:moveTo>
                      <a:pt x="5" y="8525"/>
                    </a:moveTo>
                    <a:lnTo>
                      <a:pt x="5" y="8525"/>
                    </a:lnTo>
                    <a:cubicBezTo>
                      <a:pt x="5" y="8520"/>
                      <a:pt x="8" y="8517"/>
                      <a:pt x="13" y="8517"/>
                    </a:cubicBezTo>
                    <a:cubicBezTo>
                      <a:pt x="17" y="8517"/>
                      <a:pt x="21" y="8520"/>
                      <a:pt x="21" y="8525"/>
                    </a:cubicBezTo>
                    <a:cubicBezTo>
                      <a:pt x="21" y="8529"/>
                      <a:pt x="17" y="8533"/>
                      <a:pt x="13" y="8533"/>
                    </a:cubicBezTo>
                    <a:cubicBezTo>
                      <a:pt x="8" y="8533"/>
                      <a:pt x="5" y="8529"/>
                      <a:pt x="5" y="8525"/>
                    </a:cubicBezTo>
                    <a:close/>
                    <a:moveTo>
                      <a:pt x="5" y="8493"/>
                    </a:moveTo>
                    <a:lnTo>
                      <a:pt x="5" y="8493"/>
                    </a:lnTo>
                    <a:cubicBezTo>
                      <a:pt x="5" y="8488"/>
                      <a:pt x="8" y="8485"/>
                      <a:pt x="13" y="8485"/>
                    </a:cubicBezTo>
                    <a:cubicBezTo>
                      <a:pt x="17" y="8485"/>
                      <a:pt x="21" y="8488"/>
                      <a:pt x="21" y="8493"/>
                    </a:cubicBezTo>
                    <a:cubicBezTo>
                      <a:pt x="21" y="8497"/>
                      <a:pt x="17" y="8501"/>
                      <a:pt x="13" y="8501"/>
                    </a:cubicBezTo>
                    <a:cubicBezTo>
                      <a:pt x="8" y="8501"/>
                      <a:pt x="5" y="8497"/>
                      <a:pt x="5" y="8493"/>
                    </a:cubicBezTo>
                    <a:close/>
                    <a:moveTo>
                      <a:pt x="5" y="8461"/>
                    </a:moveTo>
                    <a:lnTo>
                      <a:pt x="5" y="8461"/>
                    </a:lnTo>
                    <a:cubicBezTo>
                      <a:pt x="5" y="8456"/>
                      <a:pt x="8" y="8453"/>
                      <a:pt x="13" y="8453"/>
                    </a:cubicBezTo>
                    <a:cubicBezTo>
                      <a:pt x="17" y="8453"/>
                      <a:pt x="21" y="8456"/>
                      <a:pt x="21" y="8461"/>
                    </a:cubicBezTo>
                    <a:cubicBezTo>
                      <a:pt x="21" y="8465"/>
                      <a:pt x="17" y="8469"/>
                      <a:pt x="13" y="8469"/>
                    </a:cubicBezTo>
                    <a:cubicBezTo>
                      <a:pt x="8" y="8469"/>
                      <a:pt x="5" y="8465"/>
                      <a:pt x="5" y="8461"/>
                    </a:cubicBezTo>
                    <a:close/>
                    <a:moveTo>
                      <a:pt x="5" y="8429"/>
                    </a:moveTo>
                    <a:lnTo>
                      <a:pt x="5" y="8429"/>
                    </a:lnTo>
                    <a:cubicBezTo>
                      <a:pt x="5" y="8424"/>
                      <a:pt x="8" y="8421"/>
                      <a:pt x="13" y="8421"/>
                    </a:cubicBezTo>
                    <a:cubicBezTo>
                      <a:pt x="17" y="8421"/>
                      <a:pt x="21" y="8424"/>
                      <a:pt x="21" y="8429"/>
                    </a:cubicBezTo>
                    <a:cubicBezTo>
                      <a:pt x="21" y="8433"/>
                      <a:pt x="17" y="8437"/>
                      <a:pt x="13" y="8437"/>
                    </a:cubicBezTo>
                    <a:cubicBezTo>
                      <a:pt x="8" y="8437"/>
                      <a:pt x="5" y="8433"/>
                      <a:pt x="5" y="8429"/>
                    </a:cubicBezTo>
                    <a:close/>
                    <a:moveTo>
                      <a:pt x="5" y="8397"/>
                    </a:moveTo>
                    <a:lnTo>
                      <a:pt x="5" y="8397"/>
                    </a:lnTo>
                    <a:cubicBezTo>
                      <a:pt x="5" y="8392"/>
                      <a:pt x="8" y="8389"/>
                      <a:pt x="13" y="8389"/>
                    </a:cubicBezTo>
                    <a:cubicBezTo>
                      <a:pt x="17" y="8389"/>
                      <a:pt x="21" y="8392"/>
                      <a:pt x="21" y="8397"/>
                    </a:cubicBezTo>
                    <a:cubicBezTo>
                      <a:pt x="21" y="8401"/>
                      <a:pt x="17" y="8405"/>
                      <a:pt x="13" y="8405"/>
                    </a:cubicBezTo>
                    <a:cubicBezTo>
                      <a:pt x="8" y="8405"/>
                      <a:pt x="5" y="8401"/>
                      <a:pt x="5" y="8397"/>
                    </a:cubicBezTo>
                    <a:close/>
                    <a:moveTo>
                      <a:pt x="5" y="8365"/>
                    </a:moveTo>
                    <a:lnTo>
                      <a:pt x="5" y="8365"/>
                    </a:lnTo>
                    <a:cubicBezTo>
                      <a:pt x="5" y="8360"/>
                      <a:pt x="8" y="8357"/>
                      <a:pt x="13" y="8357"/>
                    </a:cubicBezTo>
                    <a:cubicBezTo>
                      <a:pt x="17" y="8357"/>
                      <a:pt x="21" y="8360"/>
                      <a:pt x="21" y="8365"/>
                    </a:cubicBezTo>
                    <a:cubicBezTo>
                      <a:pt x="21" y="8369"/>
                      <a:pt x="17" y="8373"/>
                      <a:pt x="13" y="8373"/>
                    </a:cubicBezTo>
                    <a:cubicBezTo>
                      <a:pt x="8" y="8373"/>
                      <a:pt x="5" y="8369"/>
                      <a:pt x="5" y="8365"/>
                    </a:cubicBezTo>
                    <a:close/>
                    <a:moveTo>
                      <a:pt x="5" y="8333"/>
                    </a:moveTo>
                    <a:lnTo>
                      <a:pt x="5" y="8333"/>
                    </a:lnTo>
                    <a:cubicBezTo>
                      <a:pt x="5" y="8328"/>
                      <a:pt x="8" y="8325"/>
                      <a:pt x="13" y="8325"/>
                    </a:cubicBezTo>
                    <a:cubicBezTo>
                      <a:pt x="17" y="8325"/>
                      <a:pt x="21" y="8328"/>
                      <a:pt x="21" y="8333"/>
                    </a:cubicBezTo>
                    <a:cubicBezTo>
                      <a:pt x="21" y="8337"/>
                      <a:pt x="17" y="8341"/>
                      <a:pt x="13" y="8341"/>
                    </a:cubicBezTo>
                    <a:cubicBezTo>
                      <a:pt x="8" y="8341"/>
                      <a:pt x="5" y="8337"/>
                      <a:pt x="5" y="8333"/>
                    </a:cubicBezTo>
                    <a:close/>
                    <a:moveTo>
                      <a:pt x="5" y="8301"/>
                    </a:moveTo>
                    <a:lnTo>
                      <a:pt x="5" y="8301"/>
                    </a:lnTo>
                    <a:cubicBezTo>
                      <a:pt x="5" y="8296"/>
                      <a:pt x="8" y="8293"/>
                      <a:pt x="13" y="8293"/>
                    </a:cubicBezTo>
                    <a:cubicBezTo>
                      <a:pt x="17" y="8293"/>
                      <a:pt x="21" y="8296"/>
                      <a:pt x="21" y="8301"/>
                    </a:cubicBezTo>
                    <a:cubicBezTo>
                      <a:pt x="21" y="8305"/>
                      <a:pt x="17" y="8309"/>
                      <a:pt x="13" y="8309"/>
                    </a:cubicBezTo>
                    <a:cubicBezTo>
                      <a:pt x="8" y="8309"/>
                      <a:pt x="5" y="8305"/>
                      <a:pt x="5" y="8301"/>
                    </a:cubicBezTo>
                    <a:close/>
                    <a:moveTo>
                      <a:pt x="5" y="8269"/>
                    </a:moveTo>
                    <a:lnTo>
                      <a:pt x="5" y="8269"/>
                    </a:lnTo>
                    <a:cubicBezTo>
                      <a:pt x="5" y="8264"/>
                      <a:pt x="8" y="8261"/>
                      <a:pt x="13" y="8261"/>
                    </a:cubicBezTo>
                    <a:cubicBezTo>
                      <a:pt x="17" y="8261"/>
                      <a:pt x="21" y="8264"/>
                      <a:pt x="21" y="8269"/>
                    </a:cubicBezTo>
                    <a:cubicBezTo>
                      <a:pt x="21" y="8273"/>
                      <a:pt x="17" y="8277"/>
                      <a:pt x="13" y="8277"/>
                    </a:cubicBezTo>
                    <a:cubicBezTo>
                      <a:pt x="8" y="8277"/>
                      <a:pt x="5" y="8273"/>
                      <a:pt x="5" y="8269"/>
                    </a:cubicBezTo>
                    <a:close/>
                    <a:moveTo>
                      <a:pt x="5" y="8237"/>
                    </a:moveTo>
                    <a:lnTo>
                      <a:pt x="5" y="8237"/>
                    </a:lnTo>
                    <a:cubicBezTo>
                      <a:pt x="5" y="8232"/>
                      <a:pt x="8" y="8229"/>
                      <a:pt x="13" y="8229"/>
                    </a:cubicBezTo>
                    <a:cubicBezTo>
                      <a:pt x="17" y="8229"/>
                      <a:pt x="21" y="8232"/>
                      <a:pt x="21" y="8237"/>
                    </a:cubicBezTo>
                    <a:cubicBezTo>
                      <a:pt x="21" y="8241"/>
                      <a:pt x="17" y="8245"/>
                      <a:pt x="13" y="8245"/>
                    </a:cubicBezTo>
                    <a:cubicBezTo>
                      <a:pt x="8" y="8245"/>
                      <a:pt x="5" y="8241"/>
                      <a:pt x="5" y="8237"/>
                    </a:cubicBezTo>
                    <a:close/>
                    <a:moveTo>
                      <a:pt x="5" y="8205"/>
                    </a:moveTo>
                    <a:lnTo>
                      <a:pt x="5" y="8205"/>
                    </a:lnTo>
                    <a:cubicBezTo>
                      <a:pt x="5" y="8200"/>
                      <a:pt x="8" y="8197"/>
                      <a:pt x="13" y="8197"/>
                    </a:cubicBezTo>
                    <a:cubicBezTo>
                      <a:pt x="17" y="8197"/>
                      <a:pt x="21" y="8200"/>
                      <a:pt x="21" y="8205"/>
                    </a:cubicBezTo>
                    <a:cubicBezTo>
                      <a:pt x="21" y="8209"/>
                      <a:pt x="17" y="8213"/>
                      <a:pt x="13" y="8213"/>
                    </a:cubicBezTo>
                    <a:cubicBezTo>
                      <a:pt x="8" y="8213"/>
                      <a:pt x="5" y="8209"/>
                      <a:pt x="5" y="8205"/>
                    </a:cubicBezTo>
                    <a:close/>
                    <a:moveTo>
                      <a:pt x="5" y="8173"/>
                    </a:moveTo>
                    <a:lnTo>
                      <a:pt x="5" y="8173"/>
                    </a:lnTo>
                    <a:cubicBezTo>
                      <a:pt x="5" y="8168"/>
                      <a:pt x="8" y="8165"/>
                      <a:pt x="13" y="8165"/>
                    </a:cubicBezTo>
                    <a:cubicBezTo>
                      <a:pt x="17" y="8165"/>
                      <a:pt x="21" y="8168"/>
                      <a:pt x="21" y="8173"/>
                    </a:cubicBezTo>
                    <a:cubicBezTo>
                      <a:pt x="21" y="8177"/>
                      <a:pt x="17" y="8181"/>
                      <a:pt x="13" y="8181"/>
                    </a:cubicBezTo>
                    <a:cubicBezTo>
                      <a:pt x="8" y="8181"/>
                      <a:pt x="5" y="8177"/>
                      <a:pt x="5" y="8173"/>
                    </a:cubicBezTo>
                    <a:close/>
                    <a:moveTo>
                      <a:pt x="5" y="8141"/>
                    </a:moveTo>
                    <a:lnTo>
                      <a:pt x="5" y="8141"/>
                    </a:lnTo>
                    <a:cubicBezTo>
                      <a:pt x="5" y="8136"/>
                      <a:pt x="8" y="8133"/>
                      <a:pt x="13" y="8133"/>
                    </a:cubicBezTo>
                    <a:cubicBezTo>
                      <a:pt x="17" y="8133"/>
                      <a:pt x="21" y="8136"/>
                      <a:pt x="21" y="8141"/>
                    </a:cubicBezTo>
                    <a:cubicBezTo>
                      <a:pt x="21" y="8145"/>
                      <a:pt x="17" y="8149"/>
                      <a:pt x="13" y="8149"/>
                    </a:cubicBezTo>
                    <a:cubicBezTo>
                      <a:pt x="8" y="8149"/>
                      <a:pt x="5" y="8145"/>
                      <a:pt x="5" y="8141"/>
                    </a:cubicBezTo>
                    <a:close/>
                    <a:moveTo>
                      <a:pt x="5" y="8109"/>
                    </a:moveTo>
                    <a:lnTo>
                      <a:pt x="5" y="8109"/>
                    </a:lnTo>
                    <a:cubicBezTo>
                      <a:pt x="5" y="8104"/>
                      <a:pt x="8" y="8101"/>
                      <a:pt x="13" y="8101"/>
                    </a:cubicBezTo>
                    <a:cubicBezTo>
                      <a:pt x="17" y="8101"/>
                      <a:pt x="21" y="8104"/>
                      <a:pt x="21" y="8109"/>
                    </a:cubicBezTo>
                    <a:cubicBezTo>
                      <a:pt x="21" y="8113"/>
                      <a:pt x="17" y="8117"/>
                      <a:pt x="13" y="8117"/>
                    </a:cubicBezTo>
                    <a:cubicBezTo>
                      <a:pt x="8" y="8117"/>
                      <a:pt x="5" y="8113"/>
                      <a:pt x="5" y="8109"/>
                    </a:cubicBezTo>
                    <a:close/>
                    <a:moveTo>
                      <a:pt x="5" y="8077"/>
                    </a:moveTo>
                    <a:lnTo>
                      <a:pt x="5" y="8077"/>
                    </a:lnTo>
                    <a:cubicBezTo>
                      <a:pt x="5" y="8072"/>
                      <a:pt x="8" y="8069"/>
                      <a:pt x="13" y="8069"/>
                    </a:cubicBezTo>
                    <a:cubicBezTo>
                      <a:pt x="17" y="8069"/>
                      <a:pt x="21" y="8072"/>
                      <a:pt x="21" y="8077"/>
                    </a:cubicBezTo>
                    <a:cubicBezTo>
                      <a:pt x="21" y="8081"/>
                      <a:pt x="17" y="8085"/>
                      <a:pt x="13" y="8085"/>
                    </a:cubicBezTo>
                    <a:cubicBezTo>
                      <a:pt x="8" y="8085"/>
                      <a:pt x="5" y="8081"/>
                      <a:pt x="5" y="8077"/>
                    </a:cubicBezTo>
                    <a:close/>
                    <a:moveTo>
                      <a:pt x="5" y="8045"/>
                    </a:moveTo>
                    <a:lnTo>
                      <a:pt x="5" y="8045"/>
                    </a:lnTo>
                    <a:cubicBezTo>
                      <a:pt x="5" y="8040"/>
                      <a:pt x="8" y="8037"/>
                      <a:pt x="13" y="8037"/>
                    </a:cubicBezTo>
                    <a:cubicBezTo>
                      <a:pt x="17" y="8037"/>
                      <a:pt x="21" y="8040"/>
                      <a:pt x="21" y="8045"/>
                    </a:cubicBezTo>
                    <a:cubicBezTo>
                      <a:pt x="21" y="8049"/>
                      <a:pt x="17" y="8053"/>
                      <a:pt x="13" y="8053"/>
                    </a:cubicBezTo>
                    <a:cubicBezTo>
                      <a:pt x="8" y="8053"/>
                      <a:pt x="5" y="8049"/>
                      <a:pt x="5" y="8045"/>
                    </a:cubicBezTo>
                    <a:close/>
                    <a:moveTo>
                      <a:pt x="5" y="8013"/>
                    </a:moveTo>
                    <a:lnTo>
                      <a:pt x="5" y="8012"/>
                    </a:lnTo>
                    <a:cubicBezTo>
                      <a:pt x="5" y="8008"/>
                      <a:pt x="8" y="8004"/>
                      <a:pt x="13" y="8004"/>
                    </a:cubicBezTo>
                    <a:cubicBezTo>
                      <a:pt x="17" y="8004"/>
                      <a:pt x="21" y="8008"/>
                      <a:pt x="21" y="8012"/>
                    </a:cubicBezTo>
                    <a:lnTo>
                      <a:pt x="21" y="8013"/>
                    </a:lnTo>
                    <a:cubicBezTo>
                      <a:pt x="21" y="8017"/>
                      <a:pt x="17" y="8021"/>
                      <a:pt x="13" y="8021"/>
                    </a:cubicBezTo>
                    <a:cubicBezTo>
                      <a:pt x="8" y="8021"/>
                      <a:pt x="5" y="8017"/>
                      <a:pt x="5" y="8013"/>
                    </a:cubicBezTo>
                    <a:close/>
                    <a:moveTo>
                      <a:pt x="5" y="7980"/>
                    </a:moveTo>
                    <a:lnTo>
                      <a:pt x="5" y="7980"/>
                    </a:lnTo>
                    <a:cubicBezTo>
                      <a:pt x="5" y="7976"/>
                      <a:pt x="8" y="7972"/>
                      <a:pt x="13" y="7972"/>
                    </a:cubicBezTo>
                    <a:cubicBezTo>
                      <a:pt x="17" y="7972"/>
                      <a:pt x="21" y="7976"/>
                      <a:pt x="21" y="7980"/>
                    </a:cubicBezTo>
                    <a:cubicBezTo>
                      <a:pt x="21" y="7985"/>
                      <a:pt x="17" y="7988"/>
                      <a:pt x="13" y="7988"/>
                    </a:cubicBezTo>
                    <a:cubicBezTo>
                      <a:pt x="8" y="7988"/>
                      <a:pt x="5" y="7985"/>
                      <a:pt x="5" y="7980"/>
                    </a:cubicBezTo>
                    <a:close/>
                    <a:moveTo>
                      <a:pt x="5" y="7948"/>
                    </a:moveTo>
                    <a:lnTo>
                      <a:pt x="5" y="7948"/>
                    </a:lnTo>
                    <a:cubicBezTo>
                      <a:pt x="5" y="7944"/>
                      <a:pt x="8" y="7940"/>
                      <a:pt x="13" y="7940"/>
                    </a:cubicBezTo>
                    <a:cubicBezTo>
                      <a:pt x="17" y="7940"/>
                      <a:pt x="21" y="7944"/>
                      <a:pt x="21" y="7948"/>
                    </a:cubicBezTo>
                    <a:cubicBezTo>
                      <a:pt x="21" y="7953"/>
                      <a:pt x="17" y="7956"/>
                      <a:pt x="13" y="7956"/>
                    </a:cubicBezTo>
                    <a:cubicBezTo>
                      <a:pt x="8" y="7956"/>
                      <a:pt x="5" y="7953"/>
                      <a:pt x="5" y="7948"/>
                    </a:cubicBezTo>
                    <a:close/>
                    <a:moveTo>
                      <a:pt x="5" y="7916"/>
                    </a:moveTo>
                    <a:lnTo>
                      <a:pt x="5" y="7916"/>
                    </a:lnTo>
                    <a:cubicBezTo>
                      <a:pt x="5" y="7912"/>
                      <a:pt x="8" y="7908"/>
                      <a:pt x="13" y="7908"/>
                    </a:cubicBezTo>
                    <a:cubicBezTo>
                      <a:pt x="17" y="7908"/>
                      <a:pt x="21" y="7912"/>
                      <a:pt x="21" y="7916"/>
                    </a:cubicBezTo>
                    <a:cubicBezTo>
                      <a:pt x="21" y="7921"/>
                      <a:pt x="17" y="7924"/>
                      <a:pt x="13" y="7924"/>
                    </a:cubicBezTo>
                    <a:cubicBezTo>
                      <a:pt x="8" y="7924"/>
                      <a:pt x="5" y="7921"/>
                      <a:pt x="5" y="7916"/>
                    </a:cubicBezTo>
                    <a:close/>
                    <a:moveTo>
                      <a:pt x="5" y="7884"/>
                    </a:moveTo>
                    <a:lnTo>
                      <a:pt x="5" y="7884"/>
                    </a:lnTo>
                    <a:cubicBezTo>
                      <a:pt x="5" y="7880"/>
                      <a:pt x="8" y="7876"/>
                      <a:pt x="13" y="7876"/>
                    </a:cubicBezTo>
                    <a:cubicBezTo>
                      <a:pt x="17" y="7876"/>
                      <a:pt x="21" y="7880"/>
                      <a:pt x="21" y="7884"/>
                    </a:cubicBezTo>
                    <a:cubicBezTo>
                      <a:pt x="21" y="7889"/>
                      <a:pt x="17" y="7892"/>
                      <a:pt x="13" y="7892"/>
                    </a:cubicBezTo>
                    <a:cubicBezTo>
                      <a:pt x="8" y="7892"/>
                      <a:pt x="5" y="7889"/>
                      <a:pt x="5" y="7884"/>
                    </a:cubicBezTo>
                    <a:close/>
                    <a:moveTo>
                      <a:pt x="5" y="7852"/>
                    </a:moveTo>
                    <a:lnTo>
                      <a:pt x="5" y="7852"/>
                    </a:lnTo>
                    <a:cubicBezTo>
                      <a:pt x="5" y="7848"/>
                      <a:pt x="8" y="7844"/>
                      <a:pt x="13" y="7844"/>
                    </a:cubicBezTo>
                    <a:cubicBezTo>
                      <a:pt x="17" y="7844"/>
                      <a:pt x="21" y="7848"/>
                      <a:pt x="21" y="7852"/>
                    </a:cubicBezTo>
                    <a:cubicBezTo>
                      <a:pt x="21" y="7857"/>
                      <a:pt x="17" y="7860"/>
                      <a:pt x="13" y="7860"/>
                    </a:cubicBezTo>
                    <a:cubicBezTo>
                      <a:pt x="8" y="7860"/>
                      <a:pt x="5" y="7857"/>
                      <a:pt x="5" y="7852"/>
                    </a:cubicBezTo>
                    <a:close/>
                    <a:moveTo>
                      <a:pt x="5" y="7820"/>
                    </a:moveTo>
                    <a:lnTo>
                      <a:pt x="5" y="7820"/>
                    </a:lnTo>
                    <a:cubicBezTo>
                      <a:pt x="5" y="7816"/>
                      <a:pt x="8" y="7812"/>
                      <a:pt x="13" y="7812"/>
                    </a:cubicBezTo>
                    <a:cubicBezTo>
                      <a:pt x="17" y="7812"/>
                      <a:pt x="21" y="7816"/>
                      <a:pt x="21" y="7820"/>
                    </a:cubicBezTo>
                    <a:cubicBezTo>
                      <a:pt x="21" y="7825"/>
                      <a:pt x="17" y="7828"/>
                      <a:pt x="13" y="7828"/>
                    </a:cubicBezTo>
                    <a:cubicBezTo>
                      <a:pt x="8" y="7828"/>
                      <a:pt x="5" y="7825"/>
                      <a:pt x="5" y="7820"/>
                    </a:cubicBezTo>
                    <a:close/>
                    <a:moveTo>
                      <a:pt x="5" y="7788"/>
                    </a:moveTo>
                    <a:lnTo>
                      <a:pt x="5" y="7788"/>
                    </a:lnTo>
                    <a:cubicBezTo>
                      <a:pt x="5" y="7784"/>
                      <a:pt x="8" y="7780"/>
                      <a:pt x="13" y="7780"/>
                    </a:cubicBezTo>
                    <a:cubicBezTo>
                      <a:pt x="17" y="7780"/>
                      <a:pt x="21" y="7784"/>
                      <a:pt x="21" y="7788"/>
                    </a:cubicBezTo>
                    <a:cubicBezTo>
                      <a:pt x="21" y="7793"/>
                      <a:pt x="17" y="7796"/>
                      <a:pt x="13" y="7796"/>
                    </a:cubicBezTo>
                    <a:cubicBezTo>
                      <a:pt x="8" y="7796"/>
                      <a:pt x="5" y="7793"/>
                      <a:pt x="5" y="7788"/>
                    </a:cubicBezTo>
                    <a:close/>
                    <a:moveTo>
                      <a:pt x="5" y="7756"/>
                    </a:moveTo>
                    <a:lnTo>
                      <a:pt x="5" y="7756"/>
                    </a:lnTo>
                    <a:cubicBezTo>
                      <a:pt x="5" y="7752"/>
                      <a:pt x="8" y="7748"/>
                      <a:pt x="13" y="7748"/>
                    </a:cubicBezTo>
                    <a:cubicBezTo>
                      <a:pt x="17" y="7748"/>
                      <a:pt x="21" y="7752"/>
                      <a:pt x="21" y="7756"/>
                    </a:cubicBezTo>
                    <a:cubicBezTo>
                      <a:pt x="21" y="7761"/>
                      <a:pt x="17" y="7764"/>
                      <a:pt x="13" y="7764"/>
                    </a:cubicBezTo>
                    <a:cubicBezTo>
                      <a:pt x="8" y="7764"/>
                      <a:pt x="5" y="7761"/>
                      <a:pt x="5" y="7756"/>
                    </a:cubicBezTo>
                    <a:close/>
                    <a:moveTo>
                      <a:pt x="5" y="7724"/>
                    </a:moveTo>
                    <a:lnTo>
                      <a:pt x="5" y="7724"/>
                    </a:lnTo>
                    <a:cubicBezTo>
                      <a:pt x="5" y="7720"/>
                      <a:pt x="8" y="7716"/>
                      <a:pt x="13" y="7716"/>
                    </a:cubicBezTo>
                    <a:cubicBezTo>
                      <a:pt x="17" y="7716"/>
                      <a:pt x="21" y="7720"/>
                      <a:pt x="21" y="7724"/>
                    </a:cubicBezTo>
                    <a:cubicBezTo>
                      <a:pt x="21" y="7729"/>
                      <a:pt x="17" y="7732"/>
                      <a:pt x="13" y="7732"/>
                    </a:cubicBezTo>
                    <a:cubicBezTo>
                      <a:pt x="8" y="7732"/>
                      <a:pt x="5" y="7729"/>
                      <a:pt x="5" y="7724"/>
                    </a:cubicBezTo>
                    <a:close/>
                    <a:moveTo>
                      <a:pt x="5" y="7692"/>
                    </a:moveTo>
                    <a:lnTo>
                      <a:pt x="5" y="7692"/>
                    </a:lnTo>
                    <a:cubicBezTo>
                      <a:pt x="5" y="7688"/>
                      <a:pt x="9" y="7684"/>
                      <a:pt x="13" y="7684"/>
                    </a:cubicBezTo>
                    <a:cubicBezTo>
                      <a:pt x="17" y="7684"/>
                      <a:pt x="21" y="7688"/>
                      <a:pt x="21" y="7692"/>
                    </a:cubicBezTo>
                    <a:cubicBezTo>
                      <a:pt x="21" y="7697"/>
                      <a:pt x="17" y="7700"/>
                      <a:pt x="13" y="7700"/>
                    </a:cubicBezTo>
                    <a:cubicBezTo>
                      <a:pt x="9" y="7700"/>
                      <a:pt x="5" y="7697"/>
                      <a:pt x="5" y="7692"/>
                    </a:cubicBezTo>
                    <a:close/>
                    <a:moveTo>
                      <a:pt x="5" y="7660"/>
                    </a:moveTo>
                    <a:lnTo>
                      <a:pt x="5" y="7660"/>
                    </a:lnTo>
                    <a:cubicBezTo>
                      <a:pt x="5" y="7656"/>
                      <a:pt x="9" y="7652"/>
                      <a:pt x="13" y="7652"/>
                    </a:cubicBezTo>
                    <a:cubicBezTo>
                      <a:pt x="17" y="7652"/>
                      <a:pt x="21" y="7656"/>
                      <a:pt x="21" y="7660"/>
                    </a:cubicBezTo>
                    <a:cubicBezTo>
                      <a:pt x="21" y="7665"/>
                      <a:pt x="17" y="7668"/>
                      <a:pt x="13" y="7668"/>
                    </a:cubicBezTo>
                    <a:cubicBezTo>
                      <a:pt x="9" y="7668"/>
                      <a:pt x="5" y="7665"/>
                      <a:pt x="5" y="7660"/>
                    </a:cubicBezTo>
                    <a:close/>
                    <a:moveTo>
                      <a:pt x="5" y="7628"/>
                    </a:moveTo>
                    <a:lnTo>
                      <a:pt x="5" y="7628"/>
                    </a:lnTo>
                    <a:cubicBezTo>
                      <a:pt x="5" y="7624"/>
                      <a:pt x="9" y="7620"/>
                      <a:pt x="13" y="7620"/>
                    </a:cubicBezTo>
                    <a:cubicBezTo>
                      <a:pt x="17" y="7620"/>
                      <a:pt x="21" y="7624"/>
                      <a:pt x="21" y="7628"/>
                    </a:cubicBezTo>
                    <a:cubicBezTo>
                      <a:pt x="21" y="7633"/>
                      <a:pt x="17" y="7636"/>
                      <a:pt x="13" y="7636"/>
                    </a:cubicBezTo>
                    <a:cubicBezTo>
                      <a:pt x="9" y="7636"/>
                      <a:pt x="5" y="7633"/>
                      <a:pt x="5" y="7628"/>
                    </a:cubicBezTo>
                    <a:close/>
                    <a:moveTo>
                      <a:pt x="5" y="7596"/>
                    </a:moveTo>
                    <a:lnTo>
                      <a:pt x="5" y="7596"/>
                    </a:lnTo>
                    <a:cubicBezTo>
                      <a:pt x="5" y="7592"/>
                      <a:pt x="9" y="7588"/>
                      <a:pt x="13" y="7588"/>
                    </a:cubicBezTo>
                    <a:cubicBezTo>
                      <a:pt x="17" y="7588"/>
                      <a:pt x="21" y="7592"/>
                      <a:pt x="21" y="7596"/>
                    </a:cubicBezTo>
                    <a:cubicBezTo>
                      <a:pt x="21" y="7601"/>
                      <a:pt x="17" y="7604"/>
                      <a:pt x="13" y="7604"/>
                    </a:cubicBezTo>
                    <a:cubicBezTo>
                      <a:pt x="9" y="7604"/>
                      <a:pt x="5" y="7601"/>
                      <a:pt x="5" y="7596"/>
                    </a:cubicBezTo>
                    <a:close/>
                    <a:moveTo>
                      <a:pt x="5" y="7564"/>
                    </a:moveTo>
                    <a:lnTo>
                      <a:pt x="5" y="7564"/>
                    </a:lnTo>
                    <a:cubicBezTo>
                      <a:pt x="5" y="7560"/>
                      <a:pt x="9" y="7556"/>
                      <a:pt x="13" y="7556"/>
                    </a:cubicBezTo>
                    <a:cubicBezTo>
                      <a:pt x="17" y="7556"/>
                      <a:pt x="21" y="7560"/>
                      <a:pt x="21" y="7564"/>
                    </a:cubicBezTo>
                    <a:cubicBezTo>
                      <a:pt x="21" y="7569"/>
                      <a:pt x="17" y="7572"/>
                      <a:pt x="13" y="7572"/>
                    </a:cubicBezTo>
                    <a:cubicBezTo>
                      <a:pt x="9" y="7572"/>
                      <a:pt x="5" y="7569"/>
                      <a:pt x="5" y="7564"/>
                    </a:cubicBezTo>
                    <a:close/>
                    <a:moveTo>
                      <a:pt x="5" y="7532"/>
                    </a:moveTo>
                    <a:lnTo>
                      <a:pt x="5" y="7532"/>
                    </a:lnTo>
                    <a:cubicBezTo>
                      <a:pt x="5" y="7528"/>
                      <a:pt x="9" y="7524"/>
                      <a:pt x="13" y="7524"/>
                    </a:cubicBezTo>
                    <a:cubicBezTo>
                      <a:pt x="17" y="7524"/>
                      <a:pt x="21" y="7528"/>
                      <a:pt x="21" y="7532"/>
                    </a:cubicBezTo>
                    <a:cubicBezTo>
                      <a:pt x="21" y="7537"/>
                      <a:pt x="17" y="7540"/>
                      <a:pt x="13" y="7540"/>
                    </a:cubicBezTo>
                    <a:cubicBezTo>
                      <a:pt x="9" y="7540"/>
                      <a:pt x="5" y="7537"/>
                      <a:pt x="5" y="7532"/>
                    </a:cubicBezTo>
                    <a:close/>
                    <a:moveTo>
                      <a:pt x="5" y="7500"/>
                    </a:moveTo>
                    <a:lnTo>
                      <a:pt x="5" y="7500"/>
                    </a:lnTo>
                    <a:cubicBezTo>
                      <a:pt x="5" y="7496"/>
                      <a:pt x="9" y="7492"/>
                      <a:pt x="13" y="7492"/>
                    </a:cubicBezTo>
                    <a:cubicBezTo>
                      <a:pt x="17" y="7492"/>
                      <a:pt x="21" y="7496"/>
                      <a:pt x="21" y="7500"/>
                    </a:cubicBezTo>
                    <a:cubicBezTo>
                      <a:pt x="21" y="7505"/>
                      <a:pt x="17" y="7508"/>
                      <a:pt x="13" y="7508"/>
                    </a:cubicBezTo>
                    <a:cubicBezTo>
                      <a:pt x="9" y="7508"/>
                      <a:pt x="5" y="7505"/>
                      <a:pt x="5" y="7500"/>
                    </a:cubicBezTo>
                    <a:close/>
                    <a:moveTo>
                      <a:pt x="5" y="7468"/>
                    </a:moveTo>
                    <a:lnTo>
                      <a:pt x="5" y="7468"/>
                    </a:lnTo>
                    <a:cubicBezTo>
                      <a:pt x="5" y="7464"/>
                      <a:pt x="9" y="7460"/>
                      <a:pt x="13" y="7460"/>
                    </a:cubicBezTo>
                    <a:cubicBezTo>
                      <a:pt x="17" y="7460"/>
                      <a:pt x="21" y="7464"/>
                      <a:pt x="21" y="7468"/>
                    </a:cubicBezTo>
                    <a:cubicBezTo>
                      <a:pt x="21" y="7473"/>
                      <a:pt x="17" y="7476"/>
                      <a:pt x="13" y="7476"/>
                    </a:cubicBezTo>
                    <a:cubicBezTo>
                      <a:pt x="9" y="7476"/>
                      <a:pt x="5" y="7473"/>
                      <a:pt x="5" y="7468"/>
                    </a:cubicBezTo>
                    <a:close/>
                    <a:moveTo>
                      <a:pt x="5" y="7436"/>
                    </a:moveTo>
                    <a:lnTo>
                      <a:pt x="5" y="7436"/>
                    </a:lnTo>
                    <a:cubicBezTo>
                      <a:pt x="5" y="7432"/>
                      <a:pt x="9" y="7428"/>
                      <a:pt x="13" y="7428"/>
                    </a:cubicBezTo>
                    <a:cubicBezTo>
                      <a:pt x="17" y="7428"/>
                      <a:pt x="21" y="7432"/>
                      <a:pt x="21" y="7436"/>
                    </a:cubicBezTo>
                    <a:cubicBezTo>
                      <a:pt x="21" y="7441"/>
                      <a:pt x="17" y="7444"/>
                      <a:pt x="13" y="7444"/>
                    </a:cubicBezTo>
                    <a:cubicBezTo>
                      <a:pt x="9" y="7444"/>
                      <a:pt x="5" y="7441"/>
                      <a:pt x="5" y="7436"/>
                    </a:cubicBezTo>
                    <a:close/>
                    <a:moveTo>
                      <a:pt x="5" y="7404"/>
                    </a:moveTo>
                    <a:lnTo>
                      <a:pt x="5" y="7404"/>
                    </a:lnTo>
                    <a:cubicBezTo>
                      <a:pt x="5" y="7400"/>
                      <a:pt x="9" y="7396"/>
                      <a:pt x="13" y="7396"/>
                    </a:cubicBezTo>
                    <a:cubicBezTo>
                      <a:pt x="17" y="7396"/>
                      <a:pt x="21" y="7400"/>
                      <a:pt x="21" y="7404"/>
                    </a:cubicBezTo>
                    <a:cubicBezTo>
                      <a:pt x="21" y="7409"/>
                      <a:pt x="17" y="7412"/>
                      <a:pt x="13" y="7412"/>
                    </a:cubicBezTo>
                    <a:cubicBezTo>
                      <a:pt x="9" y="7412"/>
                      <a:pt x="5" y="7409"/>
                      <a:pt x="5" y="7404"/>
                    </a:cubicBezTo>
                    <a:close/>
                    <a:moveTo>
                      <a:pt x="5" y="7372"/>
                    </a:moveTo>
                    <a:lnTo>
                      <a:pt x="5" y="7372"/>
                    </a:lnTo>
                    <a:cubicBezTo>
                      <a:pt x="5" y="7368"/>
                      <a:pt x="9" y="7364"/>
                      <a:pt x="13" y="7364"/>
                    </a:cubicBezTo>
                    <a:cubicBezTo>
                      <a:pt x="17" y="7364"/>
                      <a:pt x="21" y="7368"/>
                      <a:pt x="21" y="7372"/>
                    </a:cubicBezTo>
                    <a:cubicBezTo>
                      <a:pt x="21" y="7377"/>
                      <a:pt x="17" y="7380"/>
                      <a:pt x="13" y="7380"/>
                    </a:cubicBezTo>
                    <a:cubicBezTo>
                      <a:pt x="9" y="7380"/>
                      <a:pt x="5" y="7377"/>
                      <a:pt x="5" y="7372"/>
                    </a:cubicBezTo>
                    <a:close/>
                    <a:moveTo>
                      <a:pt x="5" y="7340"/>
                    </a:moveTo>
                    <a:lnTo>
                      <a:pt x="5" y="7340"/>
                    </a:lnTo>
                    <a:cubicBezTo>
                      <a:pt x="5" y="7336"/>
                      <a:pt x="9" y="7332"/>
                      <a:pt x="13" y="7332"/>
                    </a:cubicBezTo>
                    <a:cubicBezTo>
                      <a:pt x="17" y="7332"/>
                      <a:pt x="21" y="7336"/>
                      <a:pt x="21" y="7340"/>
                    </a:cubicBezTo>
                    <a:cubicBezTo>
                      <a:pt x="21" y="7345"/>
                      <a:pt x="17" y="7348"/>
                      <a:pt x="13" y="7348"/>
                    </a:cubicBezTo>
                    <a:cubicBezTo>
                      <a:pt x="9" y="7348"/>
                      <a:pt x="5" y="7345"/>
                      <a:pt x="5" y="7340"/>
                    </a:cubicBezTo>
                    <a:close/>
                    <a:moveTo>
                      <a:pt x="5" y="7308"/>
                    </a:moveTo>
                    <a:lnTo>
                      <a:pt x="5" y="7308"/>
                    </a:lnTo>
                    <a:cubicBezTo>
                      <a:pt x="5" y="7304"/>
                      <a:pt x="9" y="7300"/>
                      <a:pt x="13" y="7300"/>
                    </a:cubicBezTo>
                    <a:cubicBezTo>
                      <a:pt x="17" y="7300"/>
                      <a:pt x="21" y="7304"/>
                      <a:pt x="21" y="7308"/>
                    </a:cubicBezTo>
                    <a:cubicBezTo>
                      <a:pt x="21" y="7313"/>
                      <a:pt x="17" y="7316"/>
                      <a:pt x="13" y="7316"/>
                    </a:cubicBezTo>
                    <a:cubicBezTo>
                      <a:pt x="9" y="7316"/>
                      <a:pt x="5" y="7313"/>
                      <a:pt x="5" y="7308"/>
                    </a:cubicBezTo>
                    <a:close/>
                    <a:moveTo>
                      <a:pt x="5" y="7276"/>
                    </a:moveTo>
                    <a:lnTo>
                      <a:pt x="5" y="7276"/>
                    </a:lnTo>
                    <a:cubicBezTo>
                      <a:pt x="5" y="7272"/>
                      <a:pt x="9" y="7268"/>
                      <a:pt x="13" y="7268"/>
                    </a:cubicBezTo>
                    <a:cubicBezTo>
                      <a:pt x="17" y="7268"/>
                      <a:pt x="21" y="7272"/>
                      <a:pt x="21" y="7276"/>
                    </a:cubicBezTo>
                    <a:cubicBezTo>
                      <a:pt x="21" y="7281"/>
                      <a:pt x="17" y="7284"/>
                      <a:pt x="13" y="7284"/>
                    </a:cubicBezTo>
                    <a:cubicBezTo>
                      <a:pt x="9" y="7284"/>
                      <a:pt x="5" y="7281"/>
                      <a:pt x="5" y="7276"/>
                    </a:cubicBezTo>
                    <a:close/>
                    <a:moveTo>
                      <a:pt x="5" y="7244"/>
                    </a:moveTo>
                    <a:lnTo>
                      <a:pt x="5" y="7244"/>
                    </a:lnTo>
                    <a:cubicBezTo>
                      <a:pt x="5" y="7240"/>
                      <a:pt x="9" y="7236"/>
                      <a:pt x="13" y="7236"/>
                    </a:cubicBezTo>
                    <a:cubicBezTo>
                      <a:pt x="17" y="7236"/>
                      <a:pt x="21" y="7240"/>
                      <a:pt x="21" y="7244"/>
                    </a:cubicBezTo>
                    <a:cubicBezTo>
                      <a:pt x="21" y="7249"/>
                      <a:pt x="17" y="7252"/>
                      <a:pt x="13" y="7252"/>
                    </a:cubicBezTo>
                    <a:cubicBezTo>
                      <a:pt x="9" y="7252"/>
                      <a:pt x="5" y="7249"/>
                      <a:pt x="5" y="7244"/>
                    </a:cubicBezTo>
                    <a:close/>
                    <a:moveTo>
                      <a:pt x="5" y="7212"/>
                    </a:moveTo>
                    <a:lnTo>
                      <a:pt x="5" y="7212"/>
                    </a:lnTo>
                    <a:cubicBezTo>
                      <a:pt x="5" y="7208"/>
                      <a:pt x="9" y="7204"/>
                      <a:pt x="13" y="7204"/>
                    </a:cubicBezTo>
                    <a:cubicBezTo>
                      <a:pt x="17" y="7204"/>
                      <a:pt x="21" y="7208"/>
                      <a:pt x="21" y="7212"/>
                    </a:cubicBezTo>
                    <a:cubicBezTo>
                      <a:pt x="21" y="7217"/>
                      <a:pt x="17" y="7220"/>
                      <a:pt x="13" y="7220"/>
                    </a:cubicBezTo>
                    <a:cubicBezTo>
                      <a:pt x="9" y="7220"/>
                      <a:pt x="5" y="7217"/>
                      <a:pt x="5" y="7212"/>
                    </a:cubicBezTo>
                    <a:close/>
                    <a:moveTo>
                      <a:pt x="5" y="7180"/>
                    </a:moveTo>
                    <a:lnTo>
                      <a:pt x="5" y="7180"/>
                    </a:lnTo>
                    <a:cubicBezTo>
                      <a:pt x="5" y="7176"/>
                      <a:pt x="9" y="7172"/>
                      <a:pt x="13" y="7172"/>
                    </a:cubicBezTo>
                    <a:cubicBezTo>
                      <a:pt x="17" y="7172"/>
                      <a:pt x="21" y="7176"/>
                      <a:pt x="21" y="7180"/>
                    </a:cubicBezTo>
                    <a:cubicBezTo>
                      <a:pt x="21" y="7185"/>
                      <a:pt x="17" y="7188"/>
                      <a:pt x="13" y="7188"/>
                    </a:cubicBezTo>
                    <a:cubicBezTo>
                      <a:pt x="9" y="7188"/>
                      <a:pt x="5" y="7185"/>
                      <a:pt x="5" y="7180"/>
                    </a:cubicBezTo>
                    <a:close/>
                    <a:moveTo>
                      <a:pt x="5" y="7148"/>
                    </a:moveTo>
                    <a:lnTo>
                      <a:pt x="5" y="7148"/>
                    </a:lnTo>
                    <a:cubicBezTo>
                      <a:pt x="5" y="7144"/>
                      <a:pt x="9" y="7140"/>
                      <a:pt x="13" y="7140"/>
                    </a:cubicBezTo>
                    <a:cubicBezTo>
                      <a:pt x="17" y="7140"/>
                      <a:pt x="21" y="7144"/>
                      <a:pt x="21" y="7148"/>
                    </a:cubicBezTo>
                    <a:cubicBezTo>
                      <a:pt x="21" y="7152"/>
                      <a:pt x="17" y="7156"/>
                      <a:pt x="13" y="7156"/>
                    </a:cubicBezTo>
                    <a:cubicBezTo>
                      <a:pt x="9" y="7156"/>
                      <a:pt x="5" y="7152"/>
                      <a:pt x="5" y="7148"/>
                    </a:cubicBezTo>
                    <a:close/>
                    <a:moveTo>
                      <a:pt x="5" y="7116"/>
                    </a:moveTo>
                    <a:lnTo>
                      <a:pt x="5" y="7116"/>
                    </a:lnTo>
                    <a:cubicBezTo>
                      <a:pt x="5" y="7112"/>
                      <a:pt x="9" y="7108"/>
                      <a:pt x="13" y="7108"/>
                    </a:cubicBezTo>
                    <a:cubicBezTo>
                      <a:pt x="17" y="7108"/>
                      <a:pt x="21" y="7112"/>
                      <a:pt x="21" y="7116"/>
                    </a:cubicBezTo>
                    <a:cubicBezTo>
                      <a:pt x="21" y="7120"/>
                      <a:pt x="17" y="7124"/>
                      <a:pt x="13" y="7124"/>
                    </a:cubicBezTo>
                    <a:cubicBezTo>
                      <a:pt x="9" y="7124"/>
                      <a:pt x="5" y="7120"/>
                      <a:pt x="5" y="7116"/>
                    </a:cubicBezTo>
                    <a:close/>
                    <a:moveTo>
                      <a:pt x="5" y="7084"/>
                    </a:moveTo>
                    <a:lnTo>
                      <a:pt x="5" y="7084"/>
                    </a:lnTo>
                    <a:cubicBezTo>
                      <a:pt x="5" y="7080"/>
                      <a:pt x="9" y="7076"/>
                      <a:pt x="13" y="7076"/>
                    </a:cubicBezTo>
                    <a:cubicBezTo>
                      <a:pt x="17" y="7076"/>
                      <a:pt x="21" y="7080"/>
                      <a:pt x="21" y="7084"/>
                    </a:cubicBezTo>
                    <a:cubicBezTo>
                      <a:pt x="21" y="7088"/>
                      <a:pt x="17" y="7092"/>
                      <a:pt x="13" y="7092"/>
                    </a:cubicBezTo>
                    <a:cubicBezTo>
                      <a:pt x="9" y="7092"/>
                      <a:pt x="5" y="7088"/>
                      <a:pt x="5" y="7084"/>
                    </a:cubicBezTo>
                    <a:close/>
                    <a:moveTo>
                      <a:pt x="5" y="7052"/>
                    </a:moveTo>
                    <a:lnTo>
                      <a:pt x="5" y="7052"/>
                    </a:lnTo>
                    <a:cubicBezTo>
                      <a:pt x="5" y="7048"/>
                      <a:pt x="9" y="7044"/>
                      <a:pt x="13" y="7044"/>
                    </a:cubicBezTo>
                    <a:cubicBezTo>
                      <a:pt x="17" y="7044"/>
                      <a:pt x="21" y="7048"/>
                      <a:pt x="21" y="7052"/>
                    </a:cubicBezTo>
                    <a:cubicBezTo>
                      <a:pt x="21" y="7056"/>
                      <a:pt x="17"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5" y="6668"/>
                    </a:moveTo>
                    <a:lnTo>
                      <a:pt x="5" y="6668"/>
                    </a:lnTo>
                    <a:cubicBezTo>
                      <a:pt x="5" y="6663"/>
                      <a:pt x="9" y="6660"/>
                      <a:pt x="13" y="6660"/>
                    </a:cubicBezTo>
                    <a:cubicBezTo>
                      <a:pt x="18" y="6660"/>
                      <a:pt x="21" y="6663"/>
                      <a:pt x="21" y="6668"/>
                    </a:cubicBezTo>
                    <a:cubicBezTo>
                      <a:pt x="21" y="6672"/>
                      <a:pt x="18" y="6676"/>
                      <a:pt x="13" y="6676"/>
                    </a:cubicBezTo>
                    <a:cubicBezTo>
                      <a:pt x="9" y="6676"/>
                      <a:pt x="5" y="6672"/>
                      <a:pt x="5" y="6668"/>
                    </a:cubicBezTo>
                    <a:close/>
                    <a:moveTo>
                      <a:pt x="5" y="6636"/>
                    </a:moveTo>
                    <a:lnTo>
                      <a:pt x="5" y="6636"/>
                    </a:lnTo>
                    <a:cubicBezTo>
                      <a:pt x="5" y="6631"/>
                      <a:pt x="9" y="6628"/>
                      <a:pt x="13" y="6628"/>
                    </a:cubicBezTo>
                    <a:cubicBezTo>
                      <a:pt x="18" y="6628"/>
                      <a:pt x="21" y="6631"/>
                      <a:pt x="21" y="6636"/>
                    </a:cubicBezTo>
                    <a:cubicBezTo>
                      <a:pt x="21" y="6640"/>
                      <a:pt x="18" y="6644"/>
                      <a:pt x="13" y="6644"/>
                    </a:cubicBezTo>
                    <a:cubicBezTo>
                      <a:pt x="9" y="6644"/>
                      <a:pt x="5" y="6640"/>
                      <a:pt x="5" y="6636"/>
                    </a:cubicBezTo>
                    <a:close/>
                    <a:moveTo>
                      <a:pt x="5" y="6604"/>
                    </a:moveTo>
                    <a:lnTo>
                      <a:pt x="5" y="6604"/>
                    </a:lnTo>
                    <a:cubicBezTo>
                      <a:pt x="5" y="6599"/>
                      <a:pt x="9" y="6596"/>
                      <a:pt x="13" y="6596"/>
                    </a:cubicBezTo>
                    <a:cubicBezTo>
                      <a:pt x="18" y="6596"/>
                      <a:pt x="21" y="6599"/>
                      <a:pt x="21" y="6604"/>
                    </a:cubicBezTo>
                    <a:cubicBezTo>
                      <a:pt x="21" y="6608"/>
                      <a:pt x="18" y="6612"/>
                      <a:pt x="13" y="6612"/>
                    </a:cubicBezTo>
                    <a:cubicBezTo>
                      <a:pt x="9" y="6612"/>
                      <a:pt x="5" y="6608"/>
                      <a:pt x="5" y="6604"/>
                    </a:cubicBezTo>
                    <a:close/>
                    <a:moveTo>
                      <a:pt x="5" y="6572"/>
                    </a:moveTo>
                    <a:lnTo>
                      <a:pt x="5" y="6572"/>
                    </a:lnTo>
                    <a:cubicBezTo>
                      <a:pt x="5" y="6567"/>
                      <a:pt x="9" y="6564"/>
                      <a:pt x="13" y="6564"/>
                    </a:cubicBezTo>
                    <a:cubicBezTo>
                      <a:pt x="18" y="6564"/>
                      <a:pt x="21" y="6567"/>
                      <a:pt x="21" y="6572"/>
                    </a:cubicBezTo>
                    <a:cubicBezTo>
                      <a:pt x="21" y="6576"/>
                      <a:pt x="18" y="6580"/>
                      <a:pt x="13" y="6580"/>
                    </a:cubicBezTo>
                    <a:cubicBezTo>
                      <a:pt x="9" y="6580"/>
                      <a:pt x="5" y="6576"/>
                      <a:pt x="5" y="6572"/>
                    </a:cubicBezTo>
                    <a:close/>
                    <a:moveTo>
                      <a:pt x="5" y="6540"/>
                    </a:moveTo>
                    <a:lnTo>
                      <a:pt x="5" y="6540"/>
                    </a:lnTo>
                    <a:cubicBezTo>
                      <a:pt x="5" y="6535"/>
                      <a:pt x="9" y="6532"/>
                      <a:pt x="13" y="6532"/>
                    </a:cubicBezTo>
                    <a:cubicBezTo>
                      <a:pt x="18" y="6532"/>
                      <a:pt x="21" y="6535"/>
                      <a:pt x="21" y="6540"/>
                    </a:cubicBezTo>
                    <a:cubicBezTo>
                      <a:pt x="21" y="6544"/>
                      <a:pt x="18" y="6548"/>
                      <a:pt x="13" y="6548"/>
                    </a:cubicBezTo>
                    <a:cubicBezTo>
                      <a:pt x="9" y="6548"/>
                      <a:pt x="5" y="6544"/>
                      <a:pt x="5" y="6540"/>
                    </a:cubicBezTo>
                    <a:close/>
                    <a:moveTo>
                      <a:pt x="5" y="6508"/>
                    </a:moveTo>
                    <a:lnTo>
                      <a:pt x="5" y="6508"/>
                    </a:lnTo>
                    <a:cubicBezTo>
                      <a:pt x="5" y="6503"/>
                      <a:pt x="9" y="6500"/>
                      <a:pt x="13" y="6500"/>
                    </a:cubicBezTo>
                    <a:cubicBezTo>
                      <a:pt x="18" y="6500"/>
                      <a:pt x="21" y="6503"/>
                      <a:pt x="21" y="6508"/>
                    </a:cubicBezTo>
                    <a:cubicBezTo>
                      <a:pt x="21" y="6512"/>
                      <a:pt x="18" y="6516"/>
                      <a:pt x="13" y="6516"/>
                    </a:cubicBezTo>
                    <a:cubicBezTo>
                      <a:pt x="9" y="6516"/>
                      <a:pt x="5" y="6512"/>
                      <a:pt x="5" y="6508"/>
                    </a:cubicBezTo>
                    <a:close/>
                    <a:moveTo>
                      <a:pt x="5" y="6476"/>
                    </a:moveTo>
                    <a:lnTo>
                      <a:pt x="5" y="6476"/>
                    </a:lnTo>
                    <a:cubicBezTo>
                      <a:pt x="5" y="6471"/>
                      <a:pt x="9" y="6468"/>
                      <a:pt x="13" y="6468"/>
                    </a:cubicBezTo>
                    <a:cubicBezTo>
                      <a:pt x="18" y="6468"/>
                      <a:pt x="21" y="6471"/>
                      <a:pt x="21" y="6476"/>
                    </a:cubicBezTo>
                    <a:cubicBezTo>
                      <a:pt x="21" y="6480"/>
                      <a:pt x="18" y="6484"/>
                      <a:pt x="13" y="6484"/>
                    </a:cubicBezTo>
                    <a:cubicBezTo>
                      <a:pt x="9" y="6484"/>
                      <a:pt x="5" y="6480"/>
                      <a:pt x="5" y="6476"/>
                    </a:cubicBezTo>
                    <a:close/>
                    <a:moveTo>
                      <a:pt x="5" y="6444"/>
                    </a:moveTo>
                    <a:lnTo>
                      <a:pt x="5" y="6444"/>
                    </a:lnTo>
                    <a:cubicBezTo>
                      <a:pt x="5" y="6439"/>
                      <a:pt x="9" y="6436"/>
                      <a:pt x="13" y="6436"/>
                    </a:cubicBezTo>
                    <a:cubicBezTo>
                      <a:pt x="18" y="6436"/>
                      <a:pt x="21" y="6439"/>
                      <a:pt x="21" y="6444"/>
                    </a:cubicBezTo>
                    <a:cubicBezTo>
                      <a:pt x="21" y="6448"/>
                      <a:pt x="18" y="6452"/>
                      <a:pt x="13" y="6452"/>
                    </a:cubicBezTo>
                    <a:cubicBezTo>
                      <a:pt x="9" y="6452"/>
                      <a:pt x="5" y="6448"/>
                      <a:pt x="5" y="6444"/>
                    </a:cubicBezTo>
                    <a:close/>
                    <a:moveTo>
                      <a:pt x="5" y="6412"/>
                    </a:moveTo>
                    <a:lnTo>
                      <a:pt x="5" y="6412"/>
                    </a:lnTo>
                    <a:cubicBezTo>
                      <a:pt x="5" y="6407"/>
                      <a:pt x="9" y="6404"/>
                      <a:pt x="13" y="6404"/>
                    </a:cubicBezTo>
                    <a:cubicBezTo>
                      <a:pt x="18" y="6404"/>
                      <a:pt x="21" y="6407"/>
                      <a:pt x="21" y="6412"/>
                    </a:cubicBezTo>
                    <a:cubicBezTo>
                      <a:pt x="21" y="6416"/>
                      <a:pt x="18" y="6420"/>
                      <a:pt x="13" y="6420"/>
                    </a:cubicBezTo>
                    <a:cubicBezTo>
                      <a:pt x="9" y="6420"/>
                      <a:pt x="5" y="6416"/>
                      <a:pt x="5" y="6412"/>
                    </a:cubicBezTo>
                    <a:close/>
                    <a:moveTo>
                      <a:pt x="5" y="6380"/>
                    </a:moveTo>
                    <a:lnTo>
                      <a:pt x="5" y="6380"/>
                    </a:lnTo>
                    <a:cubicBezTo>
                      <a:pt x="5" y="6375"/>
                      <a:pt x="9" y="6372"/>
                      <a:pt x="13" y="6372"/>
                    </a:cubicBezTo>
                    <a:cubicBezTo>
                      <a:pt x="18" y="6372"/>
                      <a:pt x="21" y="6375"/>
                      <a:pt x="21" y="6380"/>
                    </a:cubicBezTo>
                    <a:cubicBezTo>
                      <a:pt x="21" y="6384"/>
                      <a:pt x="18" y="6388"/>
                      <a:pt x="13" y="6388"/>
                    </a:cubicBezTo>
                    <a:cubicBezTo>
                      <a:pt x="9" y="6388"/>
                      <a:pt x="5" y="6384"/>
                      <a:pt x="5" y="6380"/>
                    </a:cubicBezTo>
                    <a:close/>
                    <a:moveTo>
                      <a:pt x="5" y="6348"/>
                    </a:moveTo>
                    <a:lnTo>
                      <a:pt x="5" y="6348"/>
                    </a:lnTo>
                    <a:cubicBezTo>
                      <a:pt x="5" y="6343"/>
                      <a:pt x="9" y="6340"/>
                      <a:pt x="13" y="6340"/>
                    </a:cubicBezTo>
                    <a:cubicBezTo>
                      <a:pt x="18" y="6340"/>
                      <a:pt x="21" y="6343"/>
                      <a:pt x="21" y="6348"/>
                    </a:cubicBezTo>
                    <a:cubicBezTo>
                      <a:pt x="21" y="6352"/>
                      <a:pt x="18" y="6356"/>
                      <a:pt x="13" y="6356"/>
                    </a:cubicBezTo>
                    <a:cubicBezTo>
                      <a:pt x="9" y="6356"/>
                      <a:pt x="5" y="6352"/>
                      <a:pt x="5" y="6348"/>
                    </a:cubicBezTo>
                    <a:close/>
                    <a:moveTo>
                      <a:pt x="5" y="6316"/>
                    </a:moveTo>
                    <a:lnTo>
                      <a:pt x="5" y="6316"/>
                    </a:lnTo>
                    <a:cubicBezTo>
                      <a:pt x="5" y="6311"/>
                      <a:pt x="9" y="6308"/>
                      <a:pt x="13" y="6308"/>
                    </a:cubicBezTo>
                    <a:cubicBezTo>
                      <a:pt x="18" y="6308"/>
                      <a:pt x="21" y="6311"/>
                      <a:pt x="21" y="6316"/>
                    </a:cubicBezTo>
                    <a:cubicBezTo>
                      <a:pt x="21" y="6320"/>
                      <a:pt x="18" y="6324"/>
                      <a:pt x="13" y="6324"/>
                    </a:cubicBezTo>
                    <a:cubicBezTo>
                      <a:pt x="9" y="6324"/>
                      <a:pt x="5" y="6320"/>
                      <a:pt x="5" y="6316"/>
                    </a:cubicBezTo>
                    <a:close/>
                    <a:moveTo>
                      <a:pt x="5" y="6284"/>
                    </a:moveTo>
                    <a:lnTo>
                      <a:pt x="5" y="6284"/>
                    </a:lnTo>
                    <a:cubicBezTo>
                      <a:pt x="5" y="6279"/>
                      <a:pt x="9" y="6276"/>
                      <a:pt x="13" y="6276"/>
                    </a:cubicBezTo>
                    <a:cubicBezTo>
                      <a:pt x="18" y="6276"/>
                      <a:pt x="21" y="6279"/>
                      <a:pt x="21" y="6284"/>
                    </a:cubicBezTo>
                    <a:cubicBezTo>
                      <a:pt x="21" y="6288"/>
                      <a:pt x="18" y="6292"/>
                      <a:pt x="13" y="6292"/>
                    </a:cubicBezTo>
                    <a:cubicBezTo>
                      <a:pt x="9" y="6292"/>
                      <a:pt x="5" y="6288"/>
                      <a:pt x="5" y="6284"/>
                    </a:cubicBezTo>
                    <a:close/>
                    <a:moveTo>
                      <a:pt x="5" y="6252"/>
                    </a:moveTo>
                    <a:lnTo>
                      <a:pt x="5" y="6252"/>
                    </a:lnTo>
                    <a:cubicBezTo>
                      <a:pt x="5" y="6247"/>
                      <a:pt x="9" y="6244"/>
                      <a:pt x="13" y="6244"/>
                    </a:cubicBezTo>
                    <a:cubicBezTo>
                      <a:pt x="18" y="6244"/>
                      <a:pt x="21" y="6247"/>
                      <a:pt x="21" y="6252"/>
                    </a:cubicBezTo>
                    <a:cubicBezTo>
                      <a:pt x="21" y="6256"/>
                      <a:pt x="18" y="6260"/>
                      <a:pt x="13" y="6260"/>
                    </a:cubicBezTo>
                    <a:cubicBezTo>
                      <a:pt x="9" y="6260"/>
                      <a:pt x="5" y="6256"/>
                      <a:pt x="5" y="6252"/>
                    </a:cubicBezTo>
                    <a:close/>
                    <a:moveTo>
                      <a:pt x="5" y="6220"/>
                    </a:moveTo>
                    <a:lnTo>
                      <a:pt x="5" y="6220"/>
                    </a:lnTo>
                    <a:cubicBezTo>
                      <a:pt x="5" y="6215"/>
                      <a:pt x="9" y="6212"/>
                      <a:pt x="13" y="6212"/>
                    </a:cubicBezTo>
                    <a:cubicBezTo>
                      <a:pt x="18" y="6212"/>
                      <a:pt x="21" y="6215"/>
                      <a:pt x="21" y="6220"/>
                    </a:cubicBezTo>
                    <a:cubicBezTo>
                      <a:pt x="21" y="6224"/>
                      <a:pt x="18" y="6228"/>
                      <a:pt x="13" y="6228"/>
                    </a:cubicBezTo>
                    <a:cubicBezTo>
                      <a:pt x="9" y="6228"/>
                      <a:pt x="5" y="6224"/>
                      <a:pt x="5" y="6220"/>
                    </a:cubicBezTo>
                    <a:close/>
                    <a:moveTo>
                      <a:pt x="5" y="6188"/>
                    </a:moveTo>
                    <a:lnTo>
                      <a:pt x="5" y="6188"/>
                    </a:lnTo>
                    <a:cubicBezTo>
                      <a:pt x="5" y="6183"/>
                      <a:pt x="9" y="6180"/>
                      <a:pt x="13" y="6180"/>
                    </a:cubicBezTo>
                    <a:cubicBezTo>
                      <a:pt x="18" y="6180"/>
                      <a:pt x="21" y="6183"/>
                      <a:pt x="21" y="6188"/>
                    </a:cubicBezTo>
                    <a:cubicBezTo>
                      <a:pt x="21" y="6192"/>
                      <a:pt x="18" y="6196"/>
                      <a:pt x="13" y="6196"/>
                    </a:cubicBezTo>
                    <a:cubicBezTo>
                      <a:pt x="9" y="6196"/>
                      <a:pt x="5" y="6192"/>
                      <a:pt x="5" y="6188"/>
                    </a:cubicBezTo>
                    <a:close/>
                    <a:moveTo>
                      <a:pt x="5" y="6156"/>
                    </a:moveTo>
                    <a:lnTo>
                      <a:pt x="5" y="6156"/>
                    </a:lnTo>
                    <a:cubicBezTo>
                      <a:pt x="5" y="6151"/>
                      <a:pt x="9" y="6148"/>
                      <a:pt x="13" y="6148"/>
                    </a:cubicBezTo>
                    <a:cubicBezTo>
                      <a:pt x="18" y="6148"/>
                      <a:pt x="21" y="6151"/>
                      <a:pt x="21" y="6156"/>
                    </a:cubicBezTo>
                    <a:cubicBezTo>
                      <a:pt x="21" y="6160"/>
                      <a:pt x="18" y="6164"/>
                      <a:pt x="13" y="6164"/>
                    </a:cubicBezTo>
                    <a:cubicBezTo>
                      <a:pt x="9" y="6164"/>
                      <a:pt x="5" y="6160"/>
                      <a:pt x="5" y="6156"/>
                    </a:cubicBezTo>
                    <a:close/>
                    <a:moveTo>
                      <a:pt x="5" y="6124"/>
                    </a:moveTo>
                    <a:lnTo>
                      <a:pt x="5" y="6124"/>
                    </a:lnTo>
                    <a:cubicBezTo>
                      <a:pt x="5" y="6119"/>
                      <a:pt x="9" y="6116"/>
                      <a:pt x="13" y="6116"/>
                    </a:cubicBezTo>
                    <a:cubicBezTo>
                      <a:pt x="18" y="6116"/>
                      <a:pt x="21" y="6119"/>
                      <a:pt x="21" y="6124"/>
                    </a:cubicBezTo>
                    <a:cubicBezTo>
                      <a:pt x="21" y="6128"/>
                      <a:pt x="18" y="6132"/>
                      <a:pt x="13" y="6132"/>
                    </a:cubicBezTo>
                    <a:cubicBezTo>
                      <a:pt x="9" y="6132"/>
                      <a:pt x="5" y="6128"/>
                      <a:pt x="5" y="6124"/>
                    </a:cubicBezTo>
                    <a:close/>
                    <a:moveTo>
                      <a:pt x="5" y="6092"/>
                    </a:moveTo>
                    <a:lnTo>
                      <a:pt x="5" y="6092"/>
                    </a:lnTo>
                    <a:cubicBezTo>
                      <a:pt x="5" y="6087"/>
                      <a:pt x="9" y="6084"/>
                      <a:pt x="13" y="6084"/>
                    </a:cubicBezTo>
                    <a:cubicBezTo>
                      <a:pt x="18" y="6084"/>
                      <a:pt x="21" y="6087"/>
                      <a:pt x="21" y="6092"/>
                    </a:cubicBezTo>
                    <a:cubicBezTo>
                      <a:pt x="21" y="6096"/>
                      <a:pt x="18" y="6100"/>
                      <a:pt x="13" y="6100"/>
                    </a:cubicBezTo>
                    <a:cubicBezTo>
                      <a:pt x="9" y="6100"/>
                      <a:pt x="5" y="6096"/>
                      <a:pt x="5" y="6092"/>
                    </a:cubicBezTo>
                    <a:close/>
                    <a:moveTo>
                      <a:pt x="5" y="6060"/>
                    </a:moveTo>
                    <a:lnTo>
                      <a:pt x="5" y="6060"/>
                    </a:lnTo>
                    <a:cubicBezTo>
                      <a:pt x="5" y="6055"/>
                      <a:pt x="9" y="6052"/>
                      <a:pt x="13" y="6052"/>
                    </a:cubicBezTo>
                    <a:cubicBezTo>
                      <a:pt x="18" y="6052"/>
                      <a:pt x="21" y="6055"/>
                      <a:pt x="21" y="6060"/>
                    </a:cubicBezTo>
                    <a:cubicBezTo>
                      <a:pt x="21" y="6064"/>
                      <a:pt x="18" y="6068"/>
                      <a:pt x="13" y="6068"/>
                    </a:cubicBezTo>
                    <a:cubicBezTo>
                      <a:pt x="9" y="6068"/>
                      <a:pt x="5" y="6064"/>
                      <a:pt x="5" y="6060"/>
                    </a:cubicBezTo>
                    <a:close/>
                    <a:moveTo>
                      <a:pt x="5" y="6028"/>
                    </a:moveTo>
                    <a:lnTo>
                      <a:pt x="5" y="6027"/>
                    </a:lnTo>
                    <a:cubicBezTo>
                      <a:pt x="5" y="6023"/>
                      <a:pt x="9" y="6019"/>
                      <a:pt x="13" y="6019"/>
                    </a:cubicBezTo>
                    <a:cubicBezTo>
                      <a:pt x="18" y="6019"/>
                      <a:pt x="21" y="6023"/>
                      <a:pt x="21" y="6027"/>
                    </a:cubicBezTo>
                    <a:lnTo>
                      <a:pt x="21" y="6028"/>
                    </a:lnTo>
                    <a:cubicBezTo>
                      <a:pt x="21" y="6032"/>
                      <a:pt x="18" y="6036"/>
                      <a:pt x="13" y="6036"/>
                    </a:cubicBezTo>
                    <a:cubicBezTo>
                      <a:pt x="9" y="6036"/>
                      <a:pt x="5" y="6032"/>
                      <a:pt x="5" y="6028"/>
                    </a:cubicBezTo>
                    <a:close/>
                    <a:moveTo>
                      <a:pt x="5" y="5995"/>
                    </a:moveTo>
                    <a:lnTo>
                      <a:pt x="5" y="5995"/>
                    </a:lnTo>
                    <a:cubicBezTo>
                      <a:pt x="5" y="5991"/>
                      <a:pt x="9" y="5987"/>
                      <a:pt x="13" y="5987"/>
                    </a:cubicBezTo>
                    <a:cubicBezTo>
                      <a:pt x="18" y="5987"/>
                      <a:pt x="21" y="5991"/>
                      <a:pt x="21" y="5995"/>
                    </a:cubicBezTo>
                    <a:cubicBezTo>
                      <a:pt x="21" y="6000"/>
                      <a:pt x="18" y="6003"/>
                      <a:pt x="13" y="6003"/>
                    </a:cubicBezTo>
                    <a:cubicBezTo>
                      <a:pt x="9" y="6003"/>
                      <a:pt x="5" y="6000"/>
                      <a:pt x="5" y="5995"/>
                    </a:cubicBezTo>
                    <a:close/>
                    <a:moveTo>
                      <a:pt x="5" y="5963"/>
                    </a:moveTo>
                    <a:lnTo>
                      <a:pt x="5" y="5963"/>
                    </a:lnTo>
                    <a:cubicBezTo>
                      <a:pt x="5" y="5959"/>
                      <a:pt x="9" y="5955"/>
                      <a:pt x="13" y="5955"/>
                    </a:cubicBezTo>
                    <a:cubicBezTo>
                      <a:pt x="18" y="5955"/>
                      <a:pt x="21" y="5959"/>
                      <a:pt x="21" y="5963"/>
                    </a:cubicBezTo>
                    <a:cubicBezTo>
                      <a:pt x="21" y="5968"/>
                      <a:pt x="18" y="5971"/>
                      <a:pt x="13" y="5971"/>
                    </a:cubicBezTo>
                    <a:cubicBezTo>
                      <a:pt x="9" y="5971"/>
                      <a:pt x="5" y="5968"/>
                      <a:pt x="5" y="5963"/>
                    </a:cubicBezTo>
                    <a:close/>
                    <a:moveTo>
                      <a:pt x="5" y="5931"/>
                    </a:moveTo>
                    <a:lnTo>
                      <a:pt x="5" y="5931"/>
                    </a:lnTo>
                    <a:cubicBezTo>
                      <a:pt x="5" y="5927"/>
                      <a:pt x="9" y="5923"/>
                      <a:pt x="13" y="5923"/>
                    </a:cubicBezTo>
                    <a:cubicBezTo>
                      <a:pt x="18" y="5923"/>
                      <a:pt x="21" y="5927"/>
                      <a:pt x="21" y="5931"/>
                    </a:cubicBezTo>
                    <a:cubicBezTo>
                      <a:pt x="21" y="5936"/>
                      <a:pt x="18" y="5939"/>
                      <a:pt x="13" y="5939"/>
                    </a:cubicBezTo>
                    <a:cubicBezTo>
                      <a:pt x="9" y="5939"/>
                      <a:pt x="5" y="5936"/>
                      <a:pt x="5" y="5931"/>
                    </a:cubicBezTo>
                    <a:close/>
                    <a:moveTo>
                      <a:pt x="5" y="5899"/>
                    </a:moveTo>
                    <a:lnTo>
                      <a:pt x="5" y="5899"/>
                    </a:lnTo>
                    <a:cubicBezTo>
                      <a:pt x="5" y="5895"/>
                      <a:pt x="9" y="5891"/>
                      <a:pt x="13" y="5891"/>
                    </a:cubicBezTo>
                    <a:cubicBezTo>
                      <a:pt x="18" y="5891"/>
                      <a:pt x="21" y="5895"/>
                      <a:pt x="21" y="5899"/>
                    </a:cubicBezTo>
                    <a:cubicBezTo>
                      <a:pt x="21" y="5904"/>
                      <a:pt x="18" y="5907"/>
                      <a:pt x="13" y="5907"/>
                    </a:cubicBezTo>
                    <a:cubicBezTo>
                      <a:pt x="9" y="5907"/>
                      <a:pt x="5" y="5904"/>
                      <a:pt x="5" y="5899"/>
                    </a:cubicBezTo>
                    <a:close/>
                    <a:moveTo>
                      <a:pt x="5" y="5867"/>
                    </a:moveTo>
                    <a:lnTo>
                      <a:pt x="5" y="5867"/>
                    </a:lnTo>
                    <a:cubicBezTo>
                      <a:pt x="5" y="5863"/>
                      <a:pt x="9" y="5859"/>
                      <a:pt x="13" y="5859"/>
                    </a:cubicBezTo>
                    <a:cubicBezTo>
                      <a:pt x="18" y="5859"/>
                      <a:pt x="21" y="5863"/>
                      <a:pt x="21" y="5867"/>
                    </a:cubicBezTo>
                    <a:cubicBezTo>
                      <a:pt x="21" y="5872"/>
                      <a:pt x="18" y="5875"/>
                      <a:pt x="13" y="5875"/>
                    </a:cubicBezTo>
                    <a:cubicBezTo>
                      <a:pt x="9" y="5875"/>
                      <a:pt x="5" y="5872"/>
                      <a:pt x="5" y="5867"/>
                    </a:cubicBezTo>
                    <a:close/>
                    <a:moveTo>
                      <a:pt x="5" y="5835"/>
                    </a:moveTo>
                    <a:lnTo>
                      <a:pt x="5" y="5835"/>
                    </a:lnTo>
                    <a:cubicBezTo>
                      <a:pt x="5" y="5831"/>
                      <a:pt x="9" y="5827"/>
                      <a:pt x="13" y="5827"/>
                    </a:cubicBezTo>
                    <a:cubicBezTo>
                      <a:pt x="18" y="5827"/>
                      <a:pt x="21" y="5831"/>
                      <a:pt x="21" y="5835"/>
                    </a:cubicBezTo>
                    <a:cubicBezTo>
                      <a:pt x="21" y="5840"/>
                      <a:pt x="18" y="5843"/>
                      <a:pt x="13" y="5843"/>
                    </a:cubicBezTo>
                    <a:cubicBezTo>
                      <a:pt x="9" y="5843"/>
                      <a:pt x="5" y="5840"/>
                      <a:pt x="5" y="5835"/>
                    </a:cubicBezTo>
                    <a:close/>
                    <a:moveTo>
                      <a:pt x="5" y="5803"/>
                    </a:moveTo>
                    <a:lnTo>
                      <a:pt x="5" y="5803"/>
                    </a:lnTo>
                    <a:cubicBezTo>
                      <a:pt x="5" y="5799"/>
                      <a:pt x="9" y="5795"/>
                      <a:pt x="13" y="5795"/>
                    </a:cubicBezTo>
                    <a:cubicBezTo>
                      <a:pt x="18" y="5795"/>
                      <a:pt x="21" y="5799"/>
                      <a:pt x="21" y="5803"/>
                    </a:cubicBezTo>
                    <a:cubicBezTo>
                      <a:pt x="21" y="5808"/>
                      <a:pt x="18" y="5811"/>
                      <a:pt x="13" y="5811"/>
                    </a:cubicBezTo>
                    <a:cubicBezTo>
                      <a:pt x="9" y="5811"/>
                      <a:pt x="5" y="5808"/>
                      <a:pt x="5" y="5803"/>
                    </a:cubicBezTo>
                    <a:close/>
                    <a:moveTo>
                      <a:pt x="5" y="5771"/>
                    </a:moveTo>
                    <a:lnTo>
                      <a:pt x="5" y="5771"/>
                    </a:lnTo>
                    <a:cubicBezTo>
                      <a:pt x="5" y="5767"/>
                      <a:pt x="9" y="5763"/>
                      <a:pt x="13" y="5763"/>
                    </a:cubicBezTo>
                    <a:cubicBezTo>
                      <a:pt x="18" y="5763"/>
                      <a:pt x="21" y="5767"/>
                      <a:pt x="21" y="5771"/>
                    </a:cubicBezTo>
                    <a:cubicBezTo>
                      <a:pt x="21" y="5776"/>
                      <a:pt x="18" y="5779"/>
                      <a:pt x="13" y="5779"/>
                    </a:cubicBezTo>
                    <a:cubicBezTo>
                      <a:pt x="9" y="5779"/>
                      <a:pt x="5" y="5776"/>
                      <a:pt x="5" y="5771"/>
                    </a:cubicBezTo>
                    <a:close/>
                    <a:moveTo>
                      <a:pt x="5" y="5739"/>
                    </a:moveTo>
                    <a:lnTo>
                      <a:pt x="5" y="5739"/>
                    </a:lnTo>
                    <a:cubicBezTo>
                      <a:pt x="5" y="5735"/>
                      <a:pt x="9" y="5731"/>
                      <a:pt x="13" y="5731"/>
                    </a:cubicBezTo>
                    <a:cubicBezTo>
                      <a:pt x="18" y="5731"/>
                      <a:pt x="21" y="5735"/>
                      <a:pt x="21" y="5739"/>
                    </a:cubicBezTo>
                    <a:cubicBezTo>
                      <a:pt x="21" y="5744"/>
                      <a:pt x="18" y="5747"/>
                      <a:pt x="13" y="5747"/>
                    </a:cubicBezTo>
                    <a:cubicBezTo>
                      <a:pt x="9" y="5747"/>
                      <a:pt x="5" y="5744"/>
                      <a:pt x="5" y="5739"/>
                    </a:cubicBezTo>
                    <a:close/>
                    <a:moveTo>
                      <a:pt x="5" y="5707"/>
                    </a:moveTo>
                    <a:lnTo>
                      <a:pt x="5" y="5707"/>
                    </a:lnTo>
                    <a:cubicBezTo>
                      <a:pt x="5" y="5703"/>
                      <a:pt x="9" y="5699"/>
                      <a:pt x="13" y="5699"/>
                    </a:cubicBezTo>
                    <a:cubicBezTo>
                      <a:pt x="18" y="5699"/>
                      <a:pt x="21" y="5703"/>
                      <a:pt x="21" y="5707"/>
                    </a:cubicBezTo>
                    <a:cubicBezTo>
                      <a:pt x="21" y="5712"/>
                      <a:pt x="18" y="5715"/>
                      <a:pt x="13" y="5715"/>
                    </a:cubicBezTo>
                    <a:cubicBezTo>
                      <a:pt x="9" y="5715"/>
                      <a:pt x="5" y="5712"/>
                      <a:pt x="5" y="5707"/>
                    </a:cubicBezTo>
                    <a:close/>
                    <a:moveTo>
                      <a:pt x="5" y="5675"/>
                    </a:moveTo>
                    <a:lnTo>
                      <a:pt x="5" y="5675"/>
                    </a:lnTo>
                    <a:cubicBezTo>
                      <a:pt x="5" y="5671"/>
                      <a:pt x="9" y="5667"/>
                      <a:pt x="13" y="5667"/>
                    </a:cubicBezTo>
                    <a:cubicBezTo>
                      <a:pt x="18" y="5667"/>
                      <a:pt x="21" y="5671"/>
                      <a:pt x="21" y="5675"/>
                    </a:cubicBezTo>
                    <a:cubicBezTo>
                      <a:pt x="21" y="5680"/>
                      <a:pt x="18" y="5683"/>
                      <a:pt x="13" y="5683"/>
                    </a:cubicBezTo>
                    <a:cubicBezTo>
                      <a:pt x="9" y="5683"/>
                      <a:pt x="5" y="5680"/>
                      <a:pt x="5" y="5675"/>
                    </a:cubicBezTo>
                    <a:close/>
                    <a:moveTo>
                      <a:pt x="5" y="5643"/>
                    </a:moveTo>
                    <a:lnTo>
                      <a:pt x="5" y="5643"/>
                    </a:lnTo>
                    <a:cubicBezTo>
                      <a:pt x="5" y="5639"/>
                      <a:pt x="9" y="5635"/>
                      <a:pt x="13" y="5635"/>
                    </a:cubicBezTo>
                    <a:cubicBezTo>
                      <a:pt x="18" y="5635"/>
                      <a:pt x="21" y="5639"/>
                      <a:pt x="21" y="5643"/>
                    </a:cubicBezTo>
                    <a:cubicBezTo>
                      <a:pt x="21" y="5648"/>
                      <a:pt x="18" y="5651"/>
                      <a:pt x="13" y="5651"/>
                    </a:cubicBezTo>
                    <a:cubicBezTo>
                      <a:pt x="9" y="5651"/>
                      <a:pt x="5" y="5648"/>
                      <a:pt x="5" y="5643"/>
                    </a:cubicBezTo>
                    <a:close/>
                    <a:moveTo>
                      <a:pt x="5" y="5611"/>
                    </a:moveTo>
                    <a:lnTo>
                      <a:pt x="5" y="5611"/>
                    </a:lnTo>
                    <a:cubicBezTo>
                      <a:pt x="5" y="5607"/>
                      <a:pt x="9" y="5603"/>
                      <a:pt x="13" y="5603"/>
                    </a:cubicBezTo>
                    <a:cubicBezTo>
                      <a:pt x="18" y="5603"/>
                      <a:pt x="21" y="5607"/>
                      <a:pt x="21" y="5611"/>
                    </a:cubicBezTo>
                    <a:cubicBezTo>
                      <a:pt x="21" y="5616"/>
                      <a:pt x="18" y="5619"/>
                      <a:pt x="13" y="5619"/>
                    </a:cubicBezTo>
                    <a:cubicBezTo>
                      <a:pt x="9" y="5619"/>
                      <a:pt x="5" y="5616"/>
                      <a:pt x="5" y="5611"/>
                    </a:cubicBezTo>
                    <a:close/>
                    <a:moveTo>
                      <a:pt x="5" y="5579"/>
                    </a:moveTo>
                    <a:lnTo>
                      <a:pt x="5" y="5579"/>
                    </a:lnTo>
                    <a:cubicBezTo>
                      <a:pt x="5" y="5575"/>
                      <a:pt x="9" y="5571"/>
                      <a:pt x="13" y="5571"/>
                    </a:cubicBezTo>
                    <a:cubicBezTo>
                      <a:pt x="18" y="5571"/>
                      <a:pt x="21" y="5575"/>
                      <a:pt x="21" y="5579"/>
                    </a:cubicBezTo>
                    <a:cubicBezTo>
                      <a:pt x="21" y="5584"/>
                      <a:pt x="18" y="5587"/>
                      <a:pt x="13" y="5587"/>
                    </a:cubicBezTo>
                    <a:cubicBezTo>
                      <a:pt x="9" y="5587"/>
                      <a:pt x="5" y="5584"/>
                      <a:pt x="5" y="5579"/>
                    </a:cubicBezTo>
                    <a:close/>
                    <a:moveTo>
                      <a:pt x="5" y="5547"/>
                    </a:moveTo>
                    <a:lnTo>
                      <a:pt x="5" y="5547"/>
                    </a:lnTo>
                    <a:cubicBezTo>
                      <a:pt x="5" y="5543"/>
                      <a:pt x="9" y="5539"/>
                      <a:pt x="13" y="5539"/>
                    </a:cubicBezTo>
                    <a:cubicBezTo>
                      <a:pt x="18" y="5539"/>
                      <a:pt x="21" y="5543"/>
                      <a:pt x="21" y="5547"/>
                    </a:cubicBezTo>
                    <a:cubicBezTo>
                      <a:pt x="21" y="5552"/>
                      <a:pt x="18" y="5555"/>
                      <a:pt x="13" y="5555"/>
                    </a:cubicBezTo>
                    <a:cubicBezTo>
                      <a:pt x="9" y="5555"/>
                      <a:pt x="5" y="5552"/>
                      <a:pt x="5" y="5547"/>
                    </a:cubicBezTo>
                    <a:close/>
                    <a:moveTo>
                      <a:pt x="5" y="5515"/>
                    </a:moveTo>
                    <a:lnTo>
                      <a:pt x="5" y="5515"/>
                    </a:lnTo>
                    <a:cubicBezTo>
                      <a:pt x="5" y="5511"/>
                      <a:pt x="9" y="5507"/>
                      <a:pt x="13" y="5507"/>
                    </a:cubicBezTo>
                    <a:cubicBezTo>
                      <a:pt x="18" y="5507"/>
                      <a:pt x="21" y="5511"/>
                      <a:pt x="21" y="5515"/>
                    </a:cubicBezTo>
                    <a:cubicBezTo>
                      <a:pt x="21" y="5520"/>
                      <a:pt x="18" y="5523"/>
                      <a:pt x="13" y="5523"/>
                    </a:cubicBezTo>
                    <a:cubicBezTo>
                      <a:pt x="9" y="5523"/>
                      <a:pt x="5" y="5520"/>
                      <a:pt x="5" y="5515"/>
                    </a:cubicBezTo>
                    <a:close/>
                    <a:moveTo>
                      <a:pt x="5" y="5483"/>
                    </a:moveTo>
                    <a:lnTo>
                      <a:pt x="5" y="5483"/>
                    </a:lnTo>
                    <a:cubicBezTo>
                      <a:pt x="5" y="5479"/>
                      <a:pt x="9" y="5475"/>
                      <a:pt x="13" y="5475"/>
                    </a:cubicBezTo>
                    <a:cubicBezTo>
                      <a:pt x="18" y="5475"/>
                      <a:pt x="21" y="5479"/>
                      <a:pt x="21" y="5483"/>
                    </a:cubicBezTo>
                    <a:cubicBezTo>
                      <a:pt x="21" y="5488"/>
                      <a:pt x="18" y="5491"/>
                      <a:pt x="13" y="5491"/>
                    </a:cubicBezTo>
                    <a:cubicBezTo>
                      <a:pt x="9" y="5491"/>
                      <a:pt x="5" y="5488"/>
                      <a:pt x="5" y="5483"/>
                    </a:cubicBezTo>
                    <a:close/>
                    <a:moveTo>
                      <a:pt x="5" y="5451"/>
                    </a:moveTo>
                    <a:lnTo>
                      <a:pt x="5" y="5451"/>
                    </a:lnTo>
                    <a:cubicBezTo>
                      <a:pt x="5" y="5447"/>
                      <a:pt x="9" y="5443"/>
                      <a:pt x="13" y="5443"/>
                    </a:cubicBezTo>
                    <a:cubicBezTo>
                      <a:pt x="18" y="5443"/>
                      <a:pt x="21" y="5447"/>
                      <a:pt x="21" y="5451"/>
                    </a:cubicBezTo>
                    <a:cubicBezTo>
                      <a:pt x="21" y="5456"/>
                      <a:pt x="18" y="5459"/>
                      <a:pt x="13" y="5459"/>
                    </a:cubicBezTo>
                    <a:cubicBezTo>
                      <a:pt x="9" y="5459"/>
                      <a:pt x="5" y="5456"/>
                      <a:pt x="5" y="5451"/>
                    </a:cubicBezTo>
                    <a:close/>
                    <a:moveTo>
                      <a:pt x="5" y="5419"/>
                    </a:moveTo>
                    <a:lnTo>
                      <a:pt x="5" y="5419"/>
                    </a:lnTo>
                    <a:cubicBezTo>
                      <a:pt x="5" y="5415"/>
                      <a:pt x="9" y="5411"/>
                      <a:pt x="13" y="5411"/>
                    </a:cubicBezTo>
                    <a:cubicBezTo>
                      <a:pt x="18" y="5411"/>
                      <a:pt x="21" y="5415"/>
                      <a:pt x="21" y="5419"/>
                    </a:cubicBezTo>
                    <a:cubicBezTo>
                      <a:pt x="21" y="5424"/>
                      <a:pt x="18" y="5427"/>
                      <a:pt x="13" y="5427"/>
                    </a:cubicBezTo>
                    <a:cubicBezTo>
                      <a:pt x="9" y="5427"/>
                      <a:pt x="5" y="5424"/>
                      <a:pt x="5" y="5419"/>
                    </a:cubicBezTo>
                    <a:close/>
                    <a:moveTo>
                      <a:pt x="5" y="5387"/>
                    </a:moveTo>
                    <a:lnTo>
                      <a:pt x="5" y="5387"/>
                    </a:lnTo>
                    <a:cubicBezTo>
                      <a:pt x="5" y="5383"/>
                      <a:pt x="9" y="5379"/>
                      <a:pt x="13" y="5379"/>
                    </a:cubicBezTo>
                    <a:cubicBezTo>
                      <a:pt x="18" y="5379"/>
                      <a:pt x="21" y="5383"/>
                      <a:pt x="21" y="5387"/>
                    </a:cubicBezTo>
                    <a:cubicBezTo>
                      <a:pt x="21" y="5392"/>
                      <a:pt x="18" y="5395"/>
                      <a:pt x="13" y="5395"/>
                    </a:cubicBezTo>
                    <a:cubicBezTo>
                      <a:pt x="9" y="5395"/>
                      <a:pt x="5" y="5392"/>
                      <a:pt x="5" y="5387"/>
                    </a:cubicBezTo>
                    <a:close/>
                    <a:moveTo>
                      <a:pt x="5" y="5355"/>
                    </a:moveTo>
                    <a:lnTo>
                      <a:pt x="5" y="5355"/>
                    </a:lnTo>
                    <a:cubicBezTo>
                      <a:pt x="5" y="5351"/>
                      <a:pt x="9" y="5347"/>
                      <a:pt x="13" y="5347"/>
                    </a:cubicBezTo>
                    <a:cubicBezTo>
                      <a:pt x="18" y="5347"/>
                      <a:pt x="21" y="5351"/>
                      <a:pt x="21" y="5355"/>
                    </a:cubicBezTo>
                    <a:cubicBezTo>
                      <a:pt x="21" y="5360"/>
                      <a:pt x="18" y="5363"/>
                      <a:pt x="13" y="5363"/>
                    </a:cubicBezTo>
                    <a:cubicBezTo>
                      <a:pt x="9" y="5363"/>
                      <a:pt x="5" y="5360"/>
                      <a:pt x="5"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9" y="4931"/>
                      <a:pt x="14" y="4931"/>
                    </a:cubicBezTo>
                    <a:cubicBezTo>
                      <a:pt x="18" y="4931"/>
                      <a:pt x="22" y="4935"/>
                      <a:pt x="22" y="4939"/>
                    </a:cubicBezTo>
                    <a:cubicBezTo>
                      <a:pt x="22" y="4943"/>
                      <a:pt x="18" y="4947"/>
                      <a:pt x="14" y="4947"/>
                    </a:cubicBezTo>
                    <a:cubicBezTo>
                      <a:pt x="9" y="4947"/>
                      <a:pt x="6" y="4943"/>
                      <a:pt x="6" y="4939"/>
                    </a:cubicBezTo>
                    <a:close/>
                    <a:moveTo>
                      <a:pt x="6" y="4907"/>
                    </a:moveTo>
                    <a:lnTo>
                      <a:pt x="6" y="4907"/>
                    </a:lnTo>
                    <a:cubicBezTo>
                      <a:pt x="6" y="4903"/>
                      <a:pt x="9" y="4899"/>
                      <a:pt x="14" y="4899"/>
                    </a:cubicBezTo>
                    <a:cubicBezTo>
                      <a:pt x="18" y="4899"/>
                      <a:pt x="22" y="4903"/>
                      <a:pt x="22" y="4907"/>
                    </a:cubicBezTo>
                    <a:cubicBezTo>
                      <a:pt x="22" y="4911"/>
                      <a:pt x="18" y="4915"/>
                      <a:pt x="14" y="4915"/>
                    </a:cubicBezTo>
                    <a:cubicBezTo>
                      <a:pt x="9" y="4915"/>
                      <a:pt x="6" y="4911"/>
                      <a:pt x="6" y="4907"/>
                    </a:cubicBezTo>
                    <a:close/>
                    <a:moveTo>
                      <a:pt x="6" y="4875"/>
                    </a:moveTo>
                    <a:lnTo>
                      <a:pt x="6" y="4875"/>
                    </a:lnTo>
                    <a:cubicBezTo>
                      <a:pt x="6" y="4870"/>
                      <a:pt x="9" y="4867"/>
                      <a:pt x="14" y="4867"/>
                    </a:cubicBezTo>
                    <a:cubicBezTo>
                      <a:pt x="18" y="4867"/>
                      <a:pt x="22" y="4870"/>
                      <a:pt x="22" y="4875"/>
                    </a:cubicBezTo>
                    <a:cubicBezTo>
                      <a:pt x="22" y="4879"/>
                      <a:pt x="18" y="4883"/>
                      <a:pt x="14" y="4883"/>
                    </a:cubicBezTo>
                    <a:cubicBezTo>
                      <a:pt x="9" y="4883"/>
                      <a:pt x="6" y="4879"/>
                      <a:pt x="6" y="4875"/>
                    </a:cubicBezTo>
                    <a:close/>
                    <a:moveTo>
                      <a:pt x="6" y="4843"/>
                    </a:moveTo>
                    <a:lnTo>
                      <a:pt x="6" y="4843"/>
                    </a:lnTo>
                    <a:cubicBezTo>
                      <a:pt x="6" y="4838"/>
                      <a:pt x="9" y="4835"/>
                      <a:pt x="14" y="4835"/>
                    </a:cubicBezTo>
                    <a:cubicBezTo>
                      <a:pt x="18" y="4835"/>
                      <a:pt x="22" y="4838"/>
                      <a:pt x="22" y="4843"/>
                    </a:cubicBezTo>
                    <a:cubicBezTo>
                      <a:pt x="22" y="4847"/>
                      <a:pt x="18" y="4851"/>
                      <a:pt x="14" y="4851"/>
                    </a:cubicBezTo>
                    <a:cubicBezTo>
                      <a:pt x="9" y="4851"/>
                      <a:pt x="6" y="4847"/>
                      <a:pt x="6" y="4843"/>
                    </a:cubicBezTo>
                    <a:close/>
                    <a:moveTo>
                      <a:pt x="6" y="4811"/>
                    </a:moveTo>
                    <a:lnTo>
                      <a:pt x="6" y="4811"/>
                    </a:lnTo>
                    <a:cubicBezTo>
                      <a:pt x="6" y="4806"/>
                      <a:pt x="9" y="4803"/>
                      <a:pt x="14" y="4803"/>
                    </a:cubicBezTo>
                    <a:cubicBezTo>
                      <a:pt x="18" y="4803"/>
                      <a:pt x="22" y="4806"/>
                      <a:pt x="22" y="4811"/>
                    </a:cubicBezTo>
                    <a:cubicBezTo>
                      <a:pt x="22" y="4815"/>
                      <a:pt x="18" y="4819"/>
                      <a:pt x="14" y="4819"/>
                    </a:cubicBezTo>
                    <a:cubicBezTo>
                      <a:pt x="9" y="4819"/>
                      <a:pt x="6" y="4815"/>
                      <a:pt x="6" y="4811"/>
                    </a:cubicBezTo>
                    <a:close/>
                    <a:moveTo>
                      <a:pt x="6" y="4779"/>
                    </a:moveTo>
                    <a:lnTo>
                      <a:pt x="6" y="4779"/>
                    </a:lnTo>
                    <a:cubicBezTo>
                      <a:pt x="6" y="4774"/>
                      <a:pt x="9" y="4771"/>
                      <a:pt x="14" y="4771"/>
                    </a:cubicBezTo>
                    <a:cubicBezTo>
                      <a:pt x="18" y="4771"/>
                      <a:pt x="22" y="4774"/>
                      <a:pt x="22" y="4779"/>
                    </a:cubicBezTo>
                    <a:cubicBezTo>
                      <a:pt x="22" y="4783"/>
                      <a:pt x="18" y="4787"/>
                      <a:pt x="14" y="4787"/>
                    </a:cubicBezTo>
                    <a:cubicBezTo>
                      <a:pt x="9" y="4787"/>
                      <a:pt x="6" y="4783"/>
                      <a:pt x="6" y="4779"/>
                    </a:cubicBezTo>
                    <a:close/>
                    <a:moveTo>
                      <a:pt x="6" y="4747"/>
                    </a:moveTo>
                    <a:lnTo>
                      <a:pt x="6" y="4747"/>
                    </a:lnTo>
                    <a:cubicBezTo>
                      <a:pt x="6" y="4742"/>
                      <a:pt x="9" y="4739"/>
                      <a:pt x="14" y="4739"/>
                    </a:cubicBezTo>
                    <a:cubicBezTo>
                      <a:pt x="18" y="4739"/>
                      <a:pt x="22" y="4742"/>
                      <a:pt x="22" y="4747"/>
                    </a:cubicBezTo>
                    <a:cubicBezTo>
                      <a:pt x="22" y="4751"/>
                      <a:pt x="18" y="4755"/>
                      <a:pt x="14" y="4755"/>
                    </a:cubicBezTo>
                    <a:cubicBezTo>
                      <a:pt x="9" y="4755"/>
                      <a:pt x="6" y="4751"/>
                      <a:pt x="6" y="4747"/>
                    </a:cubicBezTo>
                    <a:close/>
                    <a:moveTo>
                      <a:pt x="6" y="4715"/>
                    </a:moveTo>
                    <a:lnTo>
                      <a:pt x="6" y="4715"/>
                    </a:lnTo>
                    <a:cubicBezTo>
                      <a:pt x="6" y="4710"/>
                      <a:pt x="9" y="4707"/>
                      <a:pt x="14" y="4707"/>
                    </a:cubicBezTo>
                    <a:cubicBezTo>
                      <a:pt x="18" y="4707"/>
                      <a:pt x="22" y="4710"/>
                      <a:pt x="22" y="4715"/>
                    </a:cubicBezTo>
                    <a:cubicBezTo>
                      <a:pt x="22" y="4719"/>
                      <a:pt x="18" y="4723"/>
                      <a:pt x="14" y="4723"/>
                    </a:cubicBezTo>
                    <a:cubicBezTo>
                      <a:pt x="9" y="4723"/>
                      <a:pt x="6" y="4719"/>
                      <a:pt x="6" y="4715"/>
                    </a:cubicBezTo>
                    <a:close/>
                    <a:moveTo>
                      <a:pt x="6" y="4683"/>
                    </a:moveTo>
                    <a:lnTo>
                      <a:pt x="6" y="4683"/>
                    </a:lnTo>
                    <a:cubicBezTo>
                      <a:pt x="6" y="4678"/>
                      <a:pt x="9" y="4675"/>
                      <a:pt x="14" y="4675"/>
                    </a:cubicBezTo>
                    <a:cubicBezTo>
                      <a:pt x="18" y="4675"/>
                      <a:pt x="22" y="4678"/>
                      <a:pt x="22" y="4683"/>
                    </a:cubicBezTo>
                    <a:cubicBezTo>
                      <a:pt x="22" y="4687"/>
                      <a:pt x="18" y="4691"/>
                      <a:pt x="14" y="4691"/>
                    </a:cubicBezTo>
                    <a:cubicBezTo>
                      <a:pt x="9" y="4691"/>
                      <a:pt x="6" y="4687"/>
                      <a:pt x="6" y="4683"/>
                    </a:cubicBezTo>
                    <a:close/>
                    <a:moveTo>
                      <a:pt x="6" y="4651"/>
                    </a:moveTo>
                    <a:lnTo>
                      <a:pt x="6" y="4651"/>
                    </a:lnTo>
                    <a:cubicBezTo>
                      <a:pt x="6" y="4646"/>
                      <a:pt x="9" y="4643"/>
                      <a:pt x="14" y="4643"/>
                    </a:cubicBezTo>
                    <a:cubicBezTo>
                      <a:pt x="18" y="4643"/>
                      <a:pt x="22" y="4646"/>
                      <a:pt x="22" y="4651"/>
                    </a:cubicBezTo>
                    <a:cubicBezTo>
                      <a:pt x="22" y="4655"/>
                      <a:pt x="18" y="4659"/>
                      <a:pt x="14" y="4659"/>
                    </a:cubicBezTo>
                    <a:cubicBezTo>
                      <a:pt x="9" y="4659"/>
                      <a:pt x="6" y="4655"/>
                      <a:pt x="6" y="4651"/>
                    </a:cubicBezTo>
                    <a:close/>
                    <a:moveTo>
                      <a:pt x="6" y="4619"/>
                    </a:moveTo>
                    <a:lnTo>
                      <a:pt x="6" y="4619"/>
                    </a:lnTo>
                    <a:cubicBezTo>
                      <a:pt x="6" y="4614"/>
                      <a:pt x="9" y="4611"/>
                      <a:pt x="14" y="4611"/>
                    </a:cubicBezTo>
                    <a:cubicBezTo>
                      <a:pt x="18" y="4611"/>
                      <a:pt x="22" y="4614"/>
                      <a:pt x="22" y="4619"/>
                    </a:cubicBezTo>
                    <a:cubicBezTo>
                      <a:pt x="22" y="4623"/>
                      <a:pt x="18" y="4627"/>
                      <a:pt x="14" y="4627"/>
                    </a:cubicBezTo>
                    <a:cubicBezTo>
                      <a:pt x="9" y="4627"/>
                      <a:pt x="6" y="4623"/>
                      <a:pt x="6" y="4619"/>
                    </a:cubicBezTo>
                    <a:close/>
                    <a:moveTo>
                      <a:pt x="6" y="4587"/>
                    </a:moveTo>
                    <a:lnTo>
                      <a:pt x="6" y="4587"/>
                    </a:lnTo>
                    <a:cubicBezTo>
                      <a:pt x="6" y="4582"/>
                      <a:pt x="9" y="4579"/>
                      <a:pt x="14" y="4579"/>
                    </a:cubicBezTo>
                    <a:cubicBezTo>
                      <a:pt x="18" y="4579"/>
                      <a:pt x="22" y="4582"/>
                      <a:pt x="22" y="4587"/>
                    </a:cubicBezTo>
                    <a:cubicBezTo>
                      <a:pt x="22" y="4591"/>
                      <a:pt x="18" y="4595"/>
                      <a:pt x="14" y="4595"/>
                    </a:cubicBezTo>
                    <a:cubicBezTo>
                      <a:pt x="9" y="4595"/>
                      <a:pt x="6" y="4591"/>
                      <a:pt x="6" y="4587"/>
                    </a:cubicBezTo>
                    <a:close/>
                    <a:moveTo>
                      <a:pt x="6" y="4555"/>
                    </a:moveTo>
                    <a:lnTo>
                      <a:pt x="6" y="4555"/>
                    </a:lnTo>
                    <a:cubicBezTo>
                      <a:pt x="6" y="4550"/>
                      <a:pt x="9" y="4547"/>
                      <a:pt x="14" y="4547"/>
                    </a:cubicBezTo>
                    <a:cubicBezTo>
                      <a:pt x="18" y="4547"/>
                      <a:pt x="22" y="4550"/>
                      <a:pt x="22" y="4555"/>
                    </a:cubicBezTo>
                    <a:cubicBezTo>
                      <a:pt x="22" y="4559"/>
                      <a:pt x="18" y="4563"/>
                      <a:pt x="14" y="4563"/>
                    </a:cubicBezTo>
                    <a:cubicBezTo>
                      <a:pt x="9" y="4563"/>
                      <a:pt x="6" y="4559"/>
                      <a:pt x="6" y="4555"/>
                    </a:cubicBezTo>
                    <a:close/>
                    <a:moveTo>
                      <a:pt x="6" y="4523"/>
                    </a:moveTo>
                    <a:lnTo>
                      <a:pt x="6" y="4523"/>
                    </a:lnTo>
                    <a:cubicBezTo>
                      <a:pt x="6" y="4518"/>
                      <a:pt x="9" y="4515"/>
                      <a:pt x="14" y="4515"/>
                    </a:cubicBezTo>
                    <a:cubicBezTo>
                      <a:pt x="18" y="4515"/>
                      <a:pt x="22" y="4518"/>
                      <a:pt x="22" y="4523"/>
                    </a:cubicBezTo>
                    <a:cubicBezTo>
                      <a:pt x="22" y="4527"/>
                      <a:pt x="18" y="4531"/>
                      <a:pt x="14" y="4531"/>
                    </a:cubicBezTo>
                    <a:cubicBezTo>
                      <a:pt x="9" y="4531"/>
                      <a:pt x="6" y="4527"/>
                      <a:pt x="6" y="4523"/>
                    </a:cubicBezTo>
                    <a:close/>
                    <a:moveTo>
                      <a:pt x="6" y="4491"/>
                    </a:moveTo>
                    <a:lnTo>
                      <a:pt x="6" y="4491"/>
                    </a:lnTo>
                    <a:cubicBezTo>
                      <a:pt x="6" y="4486"/>
                      <a:pt x="9" y="4483"/>
                      <a:pt x="14" y="4483"/>
                    </a:cubicBezTo>
                    <a:cubicBezTo>
                      <a:pt x="18" y="4483"/>
                      <a:pt x="22" y="4486"/>
                      <a:pt x="22" y="4491"/>
                    </a:cubicBezTo>
                    <a:cubicBezTo>
                      <a:pt x="22" y="4495"/>
                      <a:pt x="18" y="4499"/>
                      <a:pt x="14" y="4499"/>
                    </a:cubicBezTo>
                    <a:cubicBezTo>
                      <a:pt x="9" y="4499"/>
                      <a:pt x="6" y="4495"/>
                      <a:pt x="6" y="4491"/>
                    </a:cubicBezTo>
                    <a:close/>
                    <a:moveTo>
                      <a:pt x="6" y="4459"/>
                    </a:moveTo>
                    <a:lnTo>
                      <a:pt x="6" y="4459"/>
                    </a:lnTo>
                    <a:cubicBezTo>
                      <a:pt x="6" y="4454"/>
                      <a:pt x="9" y="4451"/>
                      <a:pt x="14" y="4451"/>
                    </a:cubicBezTo>
                    <a:cubicBezTo>
                      <a:pt x="18" y="4451"/>
                      <a:pt x="22" y="4454"/>
                      <a:pt x="22" y="4459"/>
                    </a:cubicBezTo>
                    <a:cubicBezTo>
                      <a:pt x="22" y="4463"/>
                      <a:pt x="18" y="4467"/>
                      <a:pt x="14" y="4467"/>
                    </a:cubicBezTo>
                    <a:cubicBezTo>
                      <a:pt x="9" y="4467"/>
                      <a:pt x="6" y="4463"/>
                      <a:pt x="6" y="4459"/>
                    </a:cubicBezTo>
                    <a:close/>
                    <a:moveTo>
                      <a:pt x="6" y="4427"/>
                    </a:moveTo>
                    <a:lnTo>
                      <a:pt x="6" y="4427"/>
                    </a:lnTo>
                    <a:cubicBezTo>
                      <a:pt x="6" y="4422"/>
                      <a:pt x="9" y="4419"/>
                      <a:pt x="14" y="4419"/>
                    </a:cubicBezTo>
                    <a:cubicBezTo>
                      <a:pt x="18" y="4419"/>
                      <a:pt x="22" y="4422"/>
                      <a:pt x="22" y="4427"/>
                    </a:cubicBezTo>
                    <a:cubicBezTo>
                      <a:pt x="22" y="4431"/>
                      <a:pt x="18" y="4435"/>
                      <a:pt x="14" y="4435"/>
                    </a:cubicBezTo>
                    <a:cubicBezTo>
                      <a:pt x="9" y="4435"/>
                      <a:pt x="6" y="4431"/>
                      <a:pt x="6" y="4427"/>
                    </a:cubicBezTo>
                    <a:close/>
                    <a:moveTo>
                      <a:pt x="6" y="4395"/>
                    </a:moveTo>
                    <a:lnTo>
                      <a:pt x="6" y="4395"/>
                    </a:lnTo>
                    <a:cubicBezTo>
                      <a:pt x="6" y="4390"/>
                      <a:pt x="9" y="4387"/>
                      <a:pt x="14" y="4387"/>
                    </a:cubicBezTo>
                    <a:cubicBezTo>
                      <a:pt x="18" y="4387"/>
                      <a:pt x="22" y="4390"/>
                      <a:pt x="22" y="4395"/>
                    </a:cubicBezTo>
                    <a:cubicBezTo>
                      <a:pt x="22" y="4399"/>
                      <a:pt x="18" y="4403"/>
                      <a:pt x="14" y="4403"/>
                    </a:cubicBezTo>
                    <a:cubicBezTo>
                      <a:pt x="9" y="4403"/>
                      <a:pt x="6" y="4399"/>
                      <a:pt x="6" y="4395"/>
                    </a:cubicBezTo>
                    <a:close/>
                    <a:moveTo>
                      <a:pt x="6" y="4363"/>
                    </a:moveTo>
                    <a:lnTo>
                      <a:pt x="6" y="4363"/>
                    </a:lnTo>
                    <a:cubicBezTo>
                      <a:pt x="6" y="4358"/>
                      <a:pt x="9" y="4355"/>
                      <a:pt x="14" y="4355"/>
                    </a:cubicBezTo>
                    <a:cubicBezTo>
                      <a:pt x="18" y="4355"/>
                      <a:pt x="22" y="4358"/>
                      <a:pt x="22" y="4363"/>
                    </a:cubicBezTo>
                    <a:cubicBezTo>
                      <a:pt x="22" y="4367"/>
                      <a:pt x="18" y="4371"/>
                      <a:pt x="14" y="4371"/>
                    </a:cubicBezTo>
                    <a:cubicBezTo>
                      <a:pt x="9" y="4371"/>
                      <a:pt x="6" y="4367"/>
                      <a:pt x="6" y="4363"/>
                    </a:cubicBezTo>
                    <a:close/>
                    <a:moveTo>
                      <a:pt x="6" y="4331"/>
                    </a:moveTo>
                    <a:lnTo>
                      <a:pt x="6" y="4331"/>
                    </a:lnTo>
                    <a:cubicBezTo>
                      <a:pt x="6" y="4326"/>
                      <a:pt x="9" y="4323"/>
                      <a:pt x="14" y="4323"/>
                    </a:cubicBezTo>
                    <a:cubicBezTo>
                      <a:pt x="18" y="4323"/>
                      <a:pt x="22" y="4326"/>
                      <a:pt x="22" y="4331"/>
                    </a:cubicBezTo>
                    <a:cubicBezTo>
                      <a:pt x="22" y="4335"/>
                      <a:pt x="18" y="4339"/>
                      <a:pt x="14" y="4339"/>
                    </a:cubicBezTo>
                    <a:cubicBezTo>
                      <a:pt x="9" y="4339"/>
                      <a:pt x="6" y="4335"/>
                      <a:pt x="6" y="4331"/>
                    </a:cubicBezTo>
                    <a:close/>
                    <a:moveTo>
                      <a:pt x="6" y="4299"/>
                    </a:moveTo>
                    <a:lnTo>
                      <a:pt x="6" y="4299"/>
                    </a:lnTo>
                    <a:cubicBezTo>
                      <a:pt x="6" y="4294"/>
                      <a:pt x="9" y="4291"/>
                      <a:pt x="14" y="4291"/>
                    </a:cubicBezTo>
                    <a:cubicBezTo>
                      <a:pt x="18" y="4291"/>
                      <a:pt x="22" y="4294"/>
                      <a:pt x="22" y="4299"/>
                    </a:cubicBezTo>
                    <a:cubicBezTo>
                      <a:pt x="22" y="4303"/>
                      <a:pt x="18" y="4307"/>
                      <a:pt x="14" y="4307"/>
                    </a:cubicBezTo>
                    <a:cubicBezTo>
                      <a:pt x="9" y="4307"/>
                      <a:pt x="6" y="4303"/>
                      <a:pt x="6" y="4299"/>
                    </a:cubicBezTo>
                    <a:close/>
                    <a:moveTo>
                      <a:pt x="6" y="4267"/>
                    </a:moveTo>
                    <a:lnTo>
                      <a:pt x="6" y="4267"/>
                    </a:lnTo>
                    <a:cubicBezTo>
                      <a:pt x="6" y="4262"/>
                      <a:pt x="9" y="4259"/>
                      <a:pt x="14" y="4259"/>
                    </a:cubicBezTo>
                    <a:cubicBezTo>
                      <a:pt x="18" y="4259"/>
                      <a:pt x="22" y="4262"/>
                      <a:pt x="22" y="4267"/>
                    </a:cubicBezTo>
                    <a:cubicBezTo>
                      <a:pt x="22" y="4271"/>
                      <a:pt x="18" y="4275"/>
                      <a:pt x="14" y="4275"/>
                    </a:cubicBezTo>
                    <a:cubicBezTo>
                      <a:pt x="9" y="4275"/>
                      <a:pt x="6" y="4271"/>
                      <a:pt x="6" y="4267"/>
                    </a:cubicBezTo>
                    <a:close/>
                    <a:moveTo>
                      <a:pt x="6" y="4235"/>
                    </a:moveTo>
                    <a:lnTo>
                      <a:pt x="6" y="4235"/>
                    </a:lnTo>
                    <a:cubicBezTo>
                      <a:pt x="6" y="4230"/>
                      <a:pt x="9" y="4227"/>
                      <a:pt x="14" y="4227"/>
                    </a:cubicBezTo>
                    <a:cubicBezTo>
                      <a:pt x="18" y="4227"/>
                      <a:pt x="22" y="4230"/>
                      <a:pt x="22" y="4235"/>
                    </a:cubicBezTo>
                    <a:cubicBezTo>
                      <a:pt x="22" y="4239"/>
                      <a:pt x="18" y="4243"/>
                      <a:pt x="14" y="4243"/>
                    </a:cubicBezTo>
                    <a:cubicBezTo>
                      <a:pt x="9" y="4243"/>
                      <a:pt x="6" y="4239"/>
                      <a:pt x="6" y="4235"/>
                    </a:cubicBezTo>
                    <a:close/>
                    <a:moveTo>
                      <a:pt x="6" y="4203"/>
                    </a:moveTo>
                    <a:lnTo>
                      <a:pt x="6" y="4203"/>
                    </a:lnTo>
                    <a:cubicBezTo>
                      <a:pt x="6" y="4198"/>
                      <a:pt x="9" y="4195"/>
                      <a:pt x="14" y="4195"/>
                    </a:cubicBezTo>
                    <a:cubicBezTo>
                      <a:pt x="18" y="4195"/>
                      <a:pt x="22" y="4198"/>
                      <a:pt x="22" y="4203"/>
                    </a:cubicBezTo>
                    <a:cubicBezTo>
                      <a:pt x="22" y="4207"/>
                      <a:pt x="18" y="4211"/>
                      <a:pt x="14" y="4211"/>
                    </a:cubicBezTo>
                    <a:cubicBezTo>
                      <a:pt x="9" y="4211"/>
                      <a:pt x="6" y="4207"/>
                      <a:pt x="6" y="4203"/>
                    </a:cubicBezTo>
                    <a:close/>
                    <a:moveTo>
                      <a:pt x="6" y="4171"/>
                    </a:moveTo>
                    <a:lnTo>
                      <a:pt x="6" y="4171"/>
                    </a:lnTo>
                    <a:cubicBezTo>
                      <a:pt x="6" y="4166"/>
                      <a:pt x="9" y="4163"/>
                      <a:pt x="14" y="4163"/>
                    </a:cubicBezTo>
                    <a:cubicBezTo>
                      <a:pt x="18" y="4163"/>
                      <a:pt x="22" y="4166"/>
                      <a:pt x="22" y="4171"/>
                    </a:cubicBezTo>
                    <a:cubicBezTo>
                      <a:pt x="22" y="4175"/>
                      <a:pt x="18" y="4179"/>
                      <a:pt x="14" y="4179"/>
                    </a:cubicBezTo>
                    <a:cubicBezTo>
                      <a:pt x="9" y="4179"/>
                      <a:pt x="6" y="4175"/>
                      <a:pt x="6" y="4171"/>
                    </a:cubicBezTo>
                    <a:close/>
                    <a:moveTo>
                      <a:pt x="6" y="4139"/>
                    </a:moveTo>
                    <a:lnTo>
                      <a:pt x="6" y="4139"/>
                    </a:lnTo>
                    <a:cubicBezTo>
                      <a:pt x="6" y="4134"/>
                      <a:pt x="9" y="4131"/>
                      <a:pt x="14" y="4131"/>
                    </a:cubicBezTo>
                    <a:cubicBezTo>
                      <a:pt x="18" y="4131"/>
                      <a:pt x="22" y="4134"/>
                      <a:pt x="22" y="4139"/>
                    </a:cubicBezTo>
                    <a:cubicBezTo>
                      <a:pt x="22" y="4143"/>
                      <a:pt x="18" y="4147"/>
                      <a:pt x="14" y="4147"/>
                    </a:cubicBezTo>
                    <a:cubicBezTo>
                      <a:pt x="9" y="4147"/>
                      <a:pt x="6" y="4143"/>
                      <a:pt x="6" y="4139"/>
                    </a:cubicBezTo>
                    <a:close/>
                    <a:moveTo>
                      <a:pt x="6" y="4107"/>
                    </a:moveTo>
                    <a:lnTo>
                      <a:pt x="6" y="4107"/>
                    </a:lnTo>
                    <a:cubicBezTo>
                      <a:pt x="6" y="4102"/>
                      <a:pt x="9" y="4099"/>
                      <a:pt x="14" y="4099"/>
                    </a:cubicBezTo>
                    <a:cubicBezTo>
                      <a:pt x="18" y="4099"/>
                      <a:pt x="22" y="4102"/>
                      <a:pt x="22" y="4107"/>
                    </a:cubicBezTo>
                    <a:cubicBezTo>
                      <a:pt x="22" y="4111"/>
                      <a:pt x="18" y="4115"/>
                      <a:pt x="14" y="4115"/>
                    </a:cubicBezTo>
                    <a:cubicBezTo>
                      <a:pt x="9" y="4115"/>
                      <a:pt x="6" y="4111"/>
                      <a:pt x="6" y="4107"/>
                    </a:cubicBezTo>
                    <a:close/>
                    <a:moveTo>
                      <a:pt x="6" y="4075"/>
                    </a:moveTo>
                    <a:lnTo>
                      <a:pt x="6" y="4075"/>
                    </a:lnTo>
                    <a:cubicBezTo>
                      <a:pt x="6" y="4070"/>
                      <a:pt x="9" y="4067"/>
                      <a:pt x="14" y="4067"/>
                    </a:cubicBezTo>
                    <a:cubicBezTo>
                      <a:pt x="18" y="4067"/>
                      <a:pt x="22" y="4070"/>
                      <a:pt x="22" y="4075"/>
                    </a:cubicBezTo>
                    <a:cubicBezTo>
                      <a:pt x="22" y="4079"/>
                      <a:pt x="18" y="4083"/>
                      <a:pt x="14" y="4083"/>
                    </a:cubicBezTo>
                    <a:cubicBezTo>
                      <a:pt x="9" y="4083"/>
                      <a:pt x="6" y="4079"/>
                      <a:pt x="6" y="4075"/>
                    </a:cubicBezTo>
                    <a:close/>
                    <a:moveTo>
                      <a:pt x="6" y="4043"/>
                    </a:moveTo>
                    <a:lnTo>
                      <a:pt x="6" y="4042"/>
                    </a:lnTo>
                    <a:cubicBezTo>
                      <a:pt x="6" y="4038"/>
                      <a:pt x="9" y="4034"/>
                      <a:pt x="14" y="4034"/>
                    </a:cubicBezTo>
                    <a:cubicBezTo>
                      <a:pt x="18" y="4034"/>
                      <a:pt x="22" y="4038"/>
                      <a:pt x="22" y="4042"/>
                    </a:cubicBezTo>
                    <a:lnTo>
                      <a:pt x="22" y="4043"/>
                    </a:lnTo>
                    <a:cubicBezTo>
                      <a:pt x="22" y="4047"/>
                      <a:pt x="18" y="4051"/>
                      <a:pt x="14" y="4051"/>
                    </a:cubicBezTo>
                    <a:cubicBezTo>
                      <a:pt x="9" y="4051"/>
                      <a:pt x="6" y="4047"/>
                      <a:pt x="6" y="4043"/>
                    </a:cubicBezTo>
                    <a:close/>
                    <a:moveTo>
                      <a:pt x="6" y="4010"/>
                    </a:moveTo>
                    <a:lnTo>
                      <a:pt x="6" y="4010"/>
                    </a:lnTo>
                    <a:cubicBezTo>
                      <a:pt x="6" y="4006"/>
                      <a:pt x="9" y="4002"/>
                      <a:pt x="14" y="4002"/>
                    </a:cubicBezTo>
                    <a:cubicBezTo>
                      <a:pt x="18" y="4002"/>
                      <a:pt x="22" y="4006"/>
                      <a:pt x="22" y="4010"/>
                    </a:cubicBezTo>
                    <a:cubicBezTo>
                      <a:pt x="22" y="4015"/>
                      <a:pt x="18" y="4018"/>
                      <a:pt x="14" y="4018"/>
                    </a:cubicBezTo>
                    <a:cubicBezTo>
                      <a:pt x="9" y="4018"/>
                      <a:pt x="6" y="4015"/>
                      <a:pt x="6" y="4010"/>
                    </a:cubicBezTo>
                    <a:close/>
                    <a:moveTo>
                      <a:pt x="6" y="3978"/>
                    </a:moveTo>
                    <a:lnTo>
                      <a:pt x="6" y="3978"/>
                    </a:lnTo>
                    <a:cubicBezTo>
                      <a:pt x="6" y="3974"/>
                      <a:pt x="9" y="3970"/>
                      <a:pt x="14" y="3970"/>
                    </a:cubicBezTo>
                    <a:cubicBezTo>
                      <a:pt x="18" y="3970"/>
                      <a:pt x="22" y="3974"/>
                      <a:pt x="22" y="3978"/>
                    </a:cubicBezTo>
                    <a:cubicBezTo>
                      <a:pt x="22" y="3983"/>
                      <a:pt x="18" y="3986"/>
                      <a:pt x="14" y="3986"/>
                    </a:cubicBezTo>
                    <a:cubicBezTo>
                      <a:pt x="9" y="3986"/>
                      <a:pt x="6" y="3983"/>
                      <a:pt x="6" y="3978"/>
                    </a:cubicBezTo>
                    <a:close/>
                    <a:moveTo>
                      <a:pt x="6" y="3946"/>
                    </a:moveTo>
                    <a:lnTo>
                      <a:pt x="6" y="3946"/>
                    </a:lnTo>
                    <a:cubicBezTo>
                      <a:pt x="6" y="3942"/>
                      <a:pt x="9" y="3938"/>
                      <a:pt x="14" y="3938"/>
                    </a:cubicBezTo>
                    <a:cubicBezTo>
                      <a:pt x="18" y="3938"/>
                      <a:pt x="22" y="3942"/>
                      <a:pt x="22" y="3946"/>
                    </a:cubicBezTo>
                    <a:cubicBezTo>
                      <a:pt x="22" y="3951"/>
                      <a:pt x="18" y="3954"/>
                      <a:pt x="14" y="3954"/>
                    </a:cubicBezTo>
                    <a:cubicBezTo>
                      <a:pt x="9" y="3954"/>
                      <a:pt x="6" y="3951"/>
                      <a:pt x="6" y="3946"/>
                    </a:cubicBezTo>
                    <a:close/>
                    <a:moveTo>
                      <a:pt x="6" y="3914"/>
                    </a:moveTo>
                    <a:lnTo>
                      <a:pt x="6" y="3914"/>
                    </a:lnTo>
                    <a:cubicBezTo>
                      <a:pt x="6" y="3910"/>
                      <a:pt x="9" y="3906"/>
                      <a:pt x="14" y="3906"/>
                    </a:cubicBezTo>
                    <a:cubicBezTo>
                      <a:pt x="18" y="3906"/>
                      <a:pt x="22" y="3910"/>
                      <a:pt x="22" y="3914"/>
                    </a:cubicBezTo>
                    <a:cubicBezTo>
                      <a:pt x="22" y="3919"/>
                      <a:pt x="18" y="3922"/>
                      <a:pt x="14" y="3922"/>
                    </a:cubicBezTo>
                    <a:cubicBezTo>
                      <a:pt x="9" y="3922"/>
                      <a:pt x="6" y="3919"/>
                      <a:pt x="6" y="3914"/>
                    </a:cubicBezTo>
                    <a:close/>
                    <a:moveTo>
                      <a:pt x="6" y="3882"/>
                    </a:moveTo>
                    <a:lnTo>
                      <a:pt x="6" y="3882"/>
                    </a:lnTo>
                    <a:cubicBezTo>
                      <a:pt x="6" y="3878"/>
                      <a:pt x="9" y="3874"/>
                      <a:pt x="14" y="3874"/>
                    </a:cubicBezTo>
                    <a:cubicBezTo>
                      <a:pt x="18" y="3874"/>
                      <a:pt x="22" y="3878"/>
                      <a:pt x="22" y="3882"/>
                    </a:cubicBezTo>
                    <a:cubicBezTo>
                      <a:pt x="22" y="3887"/>
                      <a:pt x="18" y="3890"/>
                      <a:pt x="14" y="3890"/>
                    </a:cubicBezTo>
                    <a:cubicBezTo>
                      <a:pt x="9" y="3890"/>
                      <a:pt x="6" y="3887"/>
                      <a:pt x="6" y="3882"/>
                    </a:cubicBezTo>
                    <a:close/>
                    <a:moveTo>
                      <a:pt x="6" y="3850"/>
                    </a:moveTo>
                    <a:lnTo>
                      <a:pt x="6" y="3850"/>
                    </a:lnTo>
                    <a:cubicBezTo>
                      <a:pt x="6" y="3846"/>
                      <a:pt x="9" y="3842"/>
                      <a:pt x="14" y="3842"/>
                    </a:cubicBezTo>
                    <a:cubicBezTo>
                      <a:pt x="18" y="3842"/>
                      <a:pt x="22" y="3846"/>
                      <a:pt x="22" y="3850"/>
                    </a:cubicBezTo>
                    <a:cubicBezTo>
                      <a:pt x="22" y="3855"/>
                      <a:pt x="18" y="3858"/>
                      <a:pt x="14" y="3858"/>
                    </a:cubicBezTo>
                    <a:cubicBezTo>
                      <a:pt x="9" y="3858"/>
                      <a:pt x="6" y="3855"/>
                      <a:pt x="6" y="3850"/>
                    </a:cubicBezTo>
                    <a:close/>
                    <a:moveTo>
                      <a:pt x="6" y="3818"/>
                    </a:moveTo>
                    <a:lnTo>
                      <a:pt x="6" y="3818"/>
                    </a:lnTo>
                    <a:cubicBezTo>
                      <a:pt x="6" y="3814"/>
                      <a:pt x="9" y="3810"/>
                      <a:pt x="14" y="3810"/>
                    </a:cubicBezTo>
                    <a:cubicBezTo>
                      <a:pt x="18" y="3810"/>
                      <a:pt x="22" y="3814"/>
                      <a:pt x="22" y="3818"/>
                    </a:cubicBezTo>
                    <a:cubicBezTo>
                      <a:pt x="22" y="3823"/>
                      <a:pt x="18" y="3826"/>
                      <a:pt x="14" y="3826"/>
                    </a:cubicBezTo>
                    <a:cubicBezTo>
                      <a:pt x="9" y="3826"/>
                      <a:pt x="6" y="3823"/>
                      <a:pt x="6" y="3818"/>
                    </a:cubicBezTo>
                    <a:close/>
                    <a:moveTo>
                      <a:pt x="6" y="3786"/>
                    </a:moveTo>
                    <a:lnTo>
                      <a:pt x="6" y="3786"/>
                    </a:lnTo>
                    <a:cubicBezTo>
                      <a:pt x="6" y="3782"/>
                      <a:pt x="9" y="3778"/>
                      <a:pt x="14" y="3778"/>
                    </a:cubicBezTo>
                    <a:cubicBezTo>
                      <a:pt x="18" y="3778"/>
                      <a:pt x="22" y="3782"/>
                      <a:pt x="22" y="3786"/>
                    </a:cubicBezTo>
                    <a:cubicBezTo>
                      <a:pt x="22" y="3791"/>
                      <a:pt x="18" y="3794"/>
                      <a:pt x="14" y="3794"/>
                    </a:cubicBezTo>
                    <a:cubicBezTo>
                      <a:pt x="9" y="3794"/>
                      <a:pt x="6" y="3791"/>
                      <a:pt x="6" y="3786"/>
                    </a:cubicBezTo>
                    <a:close/>
                    <a:moveTo>
                      <a:pt x="6" y="3754"/>
                    </a:moveTo>
                    <a:lnTo>
                      <a:pt x="6" y="3754"/>
                    </a:lnTo>
                    <a:cubicBezTo>
                      <a:pt x="6" y="3750"/>
                      <a:pt x="9" y="3746"/>
                      <a:pt x="14" y="3746"/>
                    </a:cubicBezTo>
                    <a:cubicBezTo>
                      <a:pt x="18" y="3746"/>
                      <a:pt x="22" y="3750"/>
                      <a:pt x="22" y="3754"/>
                    </a:cubicBezTo>
                    <a:cubicBezTo>
                      <a:pt x="22" y="3759"/>
                      <a:pt x="18" y="3762"/>
                      <a:pt x="14" y="3762"/>
                    </a:cubicBezTo>
                    <a:cubicBezTo>
                      <a:pt x="9" y="3762"/>
                      <a:pt x="6" y="3759"/>
                      <a:pt x="6" y="3754"/>
                    </a:cubicBezTo>
                    <a:close/>
                    <a:moveTo>
                      <a:pt x="6" y="3722"/>
                    </a:moveTo>
                    <a:lnTo>
                      <a:pt x="6" y="3722"/>
                    </a:lnTo>
                    <a:cubicBezTo>
                      <a:pt x="6" y="3718"/>
                      <a:pt x="9" y="3714"/>
                      <a:pt x="14" y="3714"/>
                    </a:cubicBezTo>
                    <a:cubicBezTo>
                      <a:pt x="18" y="3714"/>
                      <a:pt x="22" y="3718"/>
                      <a:pt x="22" y="3722"/>
                    </a:cubicBezTo>
                    <a:cubicBezTo>
                      <a:pt x="22" y="3727"/>
                      <a:pt x="18" y="3730"/>
                      <a:pt x="14" y="3730"/>
                    </a:cubicBezTo>
                    <a:cubicBezTo>
                      <a:pt x="9" y="3730"/>
                      <a:pt x="6" y="3727"/>
                      <a:pt x="6" y="3722"/>
                    </a:cubicBezTo>
                    <a:close/>
                    <a:moveTo>
                      <a:pt x="6" y="3690"/>
                    </a:moveTo>
                    <a:lnTo>
                      <a:pt x="6" y="3690"/>
                    </a:lnTo>
                    <a:cubicBezTo>
                      <a:pt x="6" y="3686"/>
                      <a:pt x="9" y="3682"/>
                      <a:pt x="14" y="3682"/>
                    </a:cubicBezTo>
                    <a:cubicBezTo>
                      <a:pt x="18" y="3682"/>
                      <a:pt x="22" y="3686"/>
                      <a:pt x="22" y="3690"/>
                    </a:cubicBezTo>
                    <a:cubicBezTo>
                      <a:pt x="22" y="3695"/>
                      <a:pt x="18" y="3698"/>
                      <a:pt x="14" y="3698"/>
                    </a:cubicBezTo>
                    <a:cubicBezTo>
                      <a:pt x="9" y="3698"/>
                      <a:pt x="6" y="3695"/>
                      <a:pt x="6" y="3690"/>
                    </a:cubicBezTo>
                    <a:close/>
                    <a:moveTo>
                      <a:pt x="6" y="3658"/>
                    </a:moveTo>
                    <a:lnTo>
                      <a:pt x="6" y="3658"/>
                    </a:lnTo>
                    <a:cubicBezTo>
                      <a:pt x="6" y="3654"/>
                      <a:pt x="9" y="3650"/>
                      <a:pt x="14" y="3650"/>
                    </a:cubicBezTo>
                    <a:cubicBezTo>
                      <a:pt x="18" y="3650"/>
                      <a:pt x="22" y="3654"/>
                      <a:pt x="22" y="3658"/>
                    </a:cubicBezTo>
                    <a:cubicBezTo>
                      <a:pt x="22" y="3663"/>
                      <a:pt x="18" y="3666"/>
                      <a:pt x="14" y="3666"/>
                    </a:cubicBezTo>
                    <a:cubicBezTo>
                      <a:pt x="9" y="3666"/>
                      <a:pt x="6" y="3663"/>
                      <a:pt x="6" y="3658"/>
                    </a:cubicBezTo>
                    <a:close/>
                    <a:moveTo>
                      <a:pt x="6" y="3626"/>
                    </a:moveTo>
                    <a:lnTo>
                      <a:pt x="6" y="3626"/>
                    </a:lnTo>
                    <a:cubicBezTo>
                      <a:pt x="6" y="3622"/>
                      <a:pt x="9" y="3618"/>
                      <a:pt x="14" y="3618"/>
                    </a:cubicBezTo>
                    <a:cubicBezTo>
                      <a:pt x="18" y="3618"/>
                      <a:pt x="22" y="3622"/>
                      <a:pt x="22" y="3626"/>
                    </a:cubicBezTo>
                    <a:cubicBezTo>
                      <a:pt x="22" y="3631"/>
                      <a:pt x="18" y="3634"/>
                      <a:pt x="14" y="3634"/>
                    </a:cubicBezTo>
                    <a:cubicBezTo>
                      <a:pt x="9" y="3634"/>
                      <a:pt x="6" y="3631"/>
                      <a:pt x="6" y="3626"/>
                    </a:cubicBezTo>
                    <a:close/>
                    <a:moveTo>
                      <a:pt x="6" y="3594"/>
                    </a:moveTo>
                    <a:lnTo>
                      <a:pt x="6" y="3594"/>
                    </a:lnTo>
                    <a:cubicBezTo>
                      <a:pt x="6" y="3590"/>
                      <a:pt x="10" y="3586"/>
                      <a:pt x="14" y="3586"/>
                    </a:cubicBezTo>
                    <a:cubicBezTo>
                      <a:pt x="18" y="3586"/>
                      <a:pt x="22" y="3590"/>
                      <a:pt x="22" y="3594"/>
                    </a:cubicBezTo>
                    <a:cubicBezTo>
                      <a:pt x="22" y="3599"/>
                      <a:pt x="18" y="3602"/>
                      <a:pt x="14" y="3602"/>
                    </a:cubicBezTo>
                    <a:cubicBezTo>
                      <a:pt x="10" y="3602"/>
                      <a:pt x="6" y="3599"/>
                      <a:pt x="6" y="3594"/>
                    </a:cubicBezTo>
                    <a:close/>
                    <a:moveTo>
                      <a:pt x="6" y="3562"/>
                    </a:moveTo>
                    <a:lnTo>
                      <a:pt x="6" y="3562"/>
                    </a:lnTo>
                    <a:cubicBezTo>
                      <a:pt x="6" y="3558"/>
                      <a:pt x="10" y="3554"/>
                      <a:pt x="14" y="3554"/>
                    </a:cubicBezTo>
                    <a:cubicBezTo>
                      <a:pt x="18" y="3554"/>
                      <a:pt x="22" y="3558"/>
                      <a:pt x="22" y="3562"/>
                    </a:cubicBezTo>
                    <a:cubicBezTo>
                      <a:pt x="22" y="3567"/>
                      <a:pt x="18" y="3570"/>
                      <a:pt x="14" y="3570"/>
                    </a:cubicBezTo>
                    <a:cubicBezTo>
                      <a:pt x="10" y="3570"/>
                      <a:pt x="6" y="3567"/>
                      <a:pt x="6" y="3562"/>
                    </a:cubicBezTo>
                    <a:close/>
                    <a:moveTo>
                      <a:pt x="6" y="3530"/>
                    </a:moveTo>
                    <a:lnTo>
                      <a:pt x="6" y="3530"/>
                    </a:lnTo>
                    <a:cubicBezTo>
                      <a:pt x="6" y="3526"/>
                      <a:pt x="10" y="3522"/>
                      <a:pt x="14" y="3522"/>
                    </a:cubicBezTo>
                    <a:cubicBezTo>
                      <a:pt x="18" y="3522"/>
                      <a:pt x="22" y="3526"/>
                      <a:pt x="22" y="3530"/>
                    </a:cubicBezTo>
                    <a:cubicBezTo>
                      <a:pt x="22" y="3535"/>
                      <a:pt x="18" y="3538"/>
                      <a:pt x="14" y="3538"/>
                    </a:cubicBezTo>
                    <a:cubicBezTo>
                      <a:pt x="10" y="3538"/>
                      <a:pt x="6" y="3535"/>
                      <a:pt x="6" y="3530"/>
                    </a:cubicBezTo>
                    <a:close/>
                    <a:moveTo>
                      <a:pt x="6" y="3498"/>
                    </a:moveTo>
                    <a:lnTo>
                      <a:pt x="6" y="3498"/>
                    </a:lnTo>
                    <a:cubicBezTo>
                      <a:pt x="6" y="3494"/>
                      <a:pt x="10" y="3490"/>
                      <a:pt x="14" y="3490"/>
                    </a:cubicBezTo>
                    <a:cubicBezTo>
                      <a:pt x="18" y="3490"/>
                      <a:pt x="22" y="3494"/>
                      <a:pt x="22" y="3498"/>
                    </a:cubicBezTo>
                    <a:cubicBezTo>
                      <a:pt x="22" y="3503"/>
                      <a:pt x="18" y="3506"/>
                      <a:pt x="14" y="3506"/>
                    </a:cubicBezTo>
                    <a:cubicBezTo>
                      <a:pt x="10" y="3506"/>
                      <a:pt x="6" y="3503"/>
                      <a:pt x="6" y="3498"/>
                    </a:cubicBezTo>
                    <a:close/>
                    <a:moveTo>
                      <a:pt x="6" y="3466"/>
                    </a:moveTo>
                    <a:lnTo>
                      <a:pt x="6" y="3466"/>
                    </a:lnTo>
                    <a:cubicBezTo>
                      <a:pt x="6" y="3462"/>
                      <a:pt x="10" y="3458"/>
                      <a:pt x="14" y="3458"/>
                    </a:cubicBezTo>
                    <a:cubicBezTo>
                      <a:pt x="18" y="3458"/>
                      <a:pt x="22" y="3462"/>
                      <a:pt x="22" y="3466"/>
                    </a:cubicBezTo>
                    <a:cubicBezTo>
                      <a:pt x="22" y="3471"/>
                      <a:pt x="18" y="3474"/>
                      <a:pt x="14" y="3474"/>
                    </a:cubicBezTo>
                    <a:cubicBezTo>
                      <a:pt x="10" y="3474"/>
                      <a:pt x="6" y="3471"/>
                      <a:pt x="6" y="3466"/>
                    </a:cubicBezTo>
                    <a:close/>
                    <a:moveTo>
                      <a:pt x="6" y="3434"/>
                    </a:moveTo>
                    <a:lnTo>
                      <a:pt x="6" y="3434"/>
                    </a:lnTo>
                    <a:cubicBezTo>
                      <a:pt x="6" y="3430"/>
                      <a:pt x="10" y="3426"/>
                      <a:pt x="14" y="3426"/>
                    </a:cubicBezTo>
                    <a:cubicBezTo>
                      <a:pt x="18" y="3426"/>
                      <a:pt x="22" y="3430"/>
                      <a:pt x="22" y="3434"/>
                    </a:cubicBezTo>
                    <a:cubicBezTo>
                      <a:pt x="22" y="3439"/>
                      <a:pt x="18" y="3442"/>
                      <a:pt x="14" y="3442"/>
                    </a:cubicBezTo>
                    <a:cubicBezTo>
                      <a:pt x="10" y="3442"/>
                      <a:pt x="6" y="3439"/>
                      <a:pt x="6" y="3434"/>
                    </a:cubicBezTo>
                    <a:close/>
                    <a:moveTo>
                      <a:pt x="6" y="3402"/>
                    </a:moveTo>
                    <a:lnTo>
                      <a:pt x="6" y="3402"/>
                    </a:lnTo>
                    <a:cubicBezTo>
                      <a:pt x="6" y="3398"/>
                      <a:pt x="10" y="3394"/>
                      <a:pt x="14" y="3394"/>
                    </a:cubicBezTo>
                    <a:cubicBezTo>
                      <a:pt x="18" y="3394"/>
                      <a:pt x="22" y="3398"/>
                      <a:pt x="22" y="3402"/>
                    </a:cubicBezTo>
                    <a:cubicBezTo>
                      <a:pt x="22" y="3407"/>
                      <a:pt x="18" y="3410"/>
                      <a:pt x="14" y="3410"/>
                    </a:cubicBezTo>
                    <a:cubicBezTo>
                      <a:pt x="10" y="3410"/>
                      <a:pt x="6" y="3407"/>
                      <a:pt x="6" y="3402"/>
                    </a:cubicBezTo>
                    <a:close/>
                    <a:moveTo>
                      <a:pt x="6" y="3370"/>
                    </a:moveTo>
                    <a:lnTo>
                      <a:pt x="6" y="3370"/>
                    </a:lnTo>
                    <a:cubicBezTo>
                      <a:pt x="6" y="3366"/>
                      <a:pt x="10" y="3362"/>
                      <a:pt x="14" y="3362"/>
                    </a:cubicBezTo>
                    <a:cubicBezTo>
                      <a:pt x="18" y="3362"/>
                      <a:pt x="22" y="3366"/>
                      <a:pt x="22" y="3370"/>
                    </a:cubicBezTo>
                    <a:cubicBezTo>
                      <a:pt x="22" y="3375"/>
                      <a:pt x="18" y="3378"/>
                      <a:pt x="14" y="3378"/>
                    </a:cubicBezTo>
                    <a:cubicBezTo>
                      <a:pt x="10" y="3378"/>
                      <a:pt x="6" y="3375"/>
                      <a:pt x="6" y="3370"/>
                    </a:cubicBezTo>
                    <a:close/>
                    <a:moveTo>
                      <a:pt x="6" y="3338"/>
                    </a:moveTo>
                    <a:lnTo>
                      <a:pt x="6" y="3338"/>
                    </a:lnTo>
                    <a:cubicBezTo>
                      <a:pt x="6" y="3334"/>
                      <a:pt x="10" y="3330"/>
                      <a:pt x="14" y="3330"/>
                    </a:cubicBezTo>
                    <a:cubicBezTo>
                      <a:pt x="18" y="3330"/>
                      <a:pt x="22" y="3334"/>
                      <a:pt x="22" y="3338"/>
                    </a:cubicBezTo>
                    <a:cubicBezTo>
                      <a:pt x="22" y="3343"/>
                      <a:pt x="18" y="3346"/>
                      <a:pt x="14" y="3346"/>
                    </a:cubicBezTo>
                    <a:cubicBezTo>
                      <a:pt x="10" y="3346"/>
                      <a:pt x="6" y="3343"/>
                      <a:pt x="6" y="3338"/>
                    </a:cubicBezTo>
                    <a:close/>
                    <a:moveTo>
                      <a:pt x="6" y="3306"/>
                    </a:moveTo>
                    <a:lnTo>
                      <a:pt x="6" y="3306"/>
                    </a:lnTo>
                    <a:cubicBezTo>
                      <a:pt x="6" y="3302"/>
                      <a:pt x="10" y="3298"/>
                      <a:pt x="14" y="3298"/>
                    </a:cubicBezTo>
                    <a:cubicBezTo>
                      <a:pt x="18" y="3298"/>
                      <a:pt x="22" y="3302"/>
                      <a:pt x="22" y="3306"/>
                    </a:cubicBezTo>
                    <a:cubicBezTo>
                      <a:pt x="22" y="3311"/>
                      <a:pt x="18" y="3314"/>
                      <a:pt x="14" y="3314"/>
                    </a:cubicBezTo>
                    <a:cubicBezTo>
                      <a:pt x="10" y="3314"/>
                      <a:pt x="6" y="3311"/>
                      <a:pt x="6" y="3306"/>
                    </a:cubicBezTo>
                    <a:close/>
                    <a:moveTo>
                      <a:pt x="6" y="3274"/>
                    </a:moveTo>
                    <a:lnTo>
                      <a:pt x="6" y="3274"/>
                    </a:lnTo>
                    <a:cubicBezTo>
                      <a:pt x="6" y="3270"/>
                      <a:pt x="10" y="3266"/>
                      <a:pt x="14" y="3266"/>
                    </a:cubicBezTo>
                    <a:cubicBezTo>
                      <a:pt x="18" y="3266"/>
                      <a:pt x="22" y="3270"/>
                      <a:pt x="22" y="3274"/>
                    </a:cubicBezTo>
                    <a:cubicBezTo>
                      <a:pt x="22" y="3279"/>
                      <a:pt x="18" y="3282"/>
                      <a:pt x="14" y="3282"/>
                    </a:cubicBezTo>
                    <a:cubicBezTo>
                      <a:pt x="10" y="3282"/>
                      <a:pt x="6" y="3279"/>
                      <a:pt x="6" y="3274"/>
                    </a:cubicBezTo>
                    <a:close/>
                    <a:moveTo>
                      <a:pt x="6" y="3242"/>
                    </a:moveTo>
                    <a:lnTo>
                      <a:pt x="6" y="3242"/>
                    </a:lnTo>
                    <a:cubicBezTo>
                      <a:pt x="6" y="3238"/>
                      <a:pt x="10" y="3234"/>
                      <a:pt x="14" y="3234"/>
                    </a:cubicBezTo>
                    <a:cubicBezTo>
                      <a:pt x="18" y="3234"/>
                      <a:pt x="22" y="3238"/>
                      <a:pt x="22" y="3242"/>
                    </a:cubicBezTo>
                    <a:cubicBezTo>
                      <a:pt x="22" y="3247"/>
                      <a:pt x="18" y="3250"/>
                      <a:pt x="14" y="3250"/>
                    </a:cubicBezTo>
                    <a:cubicBezTo>
                      <a:pt x="10" y="3250"/>
                      <a:pt x="6" y="3247"/>
                      <a:pt x="6" y="3242"/>
                    </a:cubicBezTo>
                    <a:close/>
                    <a:moveTo>
                      <a:pt x="6" y="3210"/>
                    </a:moveTo>
                    <a:lnTo>
                      <a:pt x="6" y="3210"/>
                    </a:lnTo>
                    <a:cubicBezTo>
                      <a:pt x="6" y="3206"/>
                      <a:pt x="10" y="3202"/>
                      <a:pt x="14" y="3202"/>
                    </a:cubicBezTo>
                    <a:cubicBezTo>
                      <a:pt x="18" y="3202"/>
                      <a:pt x="22" y="3206"/>
                      <a:pt x="22" y="3210"/>
                    </a:cubicBezTo>
                    <a:cubicBezTo>
                      <a:pt x="22" y="3215"/>
                      <a:pt x="18" y="3218"/>
                      <a:pt x="14" y="3218"/>
                    </a:cubicBezTo>
                    <a:cubicBezTo>
                      <a:pt x="10" y="3218"/>
                      <a:pt x="6" y="3215"/>
                      <a:pt x="6" y="3210"/>
                    </a:cubicBezTo>
                    <a:close/>
                    <a:moveTo>
                      <a:pt x="6" y="3178"/>
                    </a:moveTo>
                    <a:lnTo>
                      <a:pt x="6" y="3178"/>
                    </a:lnTo>
                    <a:cubicBezTo>
                      <a:pt x="6" y="3174"/>
                      <a:pt x="10" y="3170"/>
                      <a:pt x="14" y="3170"/>
                    </a:cubicBezTo>
                    <a:cubicBezTo>
                      <a:pt x="18" y="3170"/>
                      <a:pt x="22" y="3174"/>
                      <a:pt x="22" y="3178"/>
                    </a:cubicBezTo>
                    <a:cubicBezTo>
                      <a:pt x="22" y="3182"/>
                      <a:pt x="18" y="3186"/>
                      <a:pt x="14" y="3186"/>
                    </a:cubicBezTo>
                    <a:cubicBezTo>
                      <a:pt x="10" y="3186"/>
                      <a:pt x="6" y="3182"/>
                      <a:pt x="6" y="3178"/>
                    </a:cubicBezTo>
                    <a:close/>
                    <a:moveTo>
                      <a:pt x="6" y="3146"/>
                    </a:moveTo>
                    <a:lnTo>
                      <a:pt x="6" y="3146"/>
                    </a:lnTo>
                    <a:cubicBezTo>
                      <a:pt x="6" y="3142"/>
                      <a:pt x="10" y="3138"/>
                      <a:pt x="14" y="3138"/>
                    </a:cubicBezTo>
                    <a:cubicBezTo>
                      <a:pt x="18" y="3138"/>
                      <a:pt x="22" y="3142"/>
                      <a:pt x="22" y="3146"/>
                    </a:cubicBezTo>
                    <a:cubicBezTo>
                      <a:pt x="22" y="3150"/>
                      <a:pt x="18" y="3154"/>
                      <a:pt x="14" y="3154"/>
                    </a:cubicBezTo>
                    <a:cubicBezTo>
                      <a:pt x="10" y="3154"/>
                      <a:pt x="6" y="3150"/>
                      <a:pt x="6" y="3146"/>
                    </a:cubicBezTo>
                    <a:close/>
                    <a:moveTo>
                      <a:pt x="6" y="3114"/>
                    </a:moveTo>
                    <a:lnTo>
                      <a:pt x="6" y="3114"/>
                    </a:lnTo>
                    <a:cubicBezTo>
                      <a:pt x="6" y="3110"/>
                      <a:pt x="10" y="3106"/>
                      <a:pt x="14" y="3106"/>
                    </a:cubicBezTo>
                    <a:cubicBezTo>
                      <a:pt x="18" y="3106"/>
                      <a:pt x="22" y="3110"/>
                      <a:pt x="22" y="3114"/>
                    </a:cubicBezTo>
                    <a:cubicBezTo>
                      <a:pt x="22" y="3118"/>
                      <a:pt x="18" y="3122"/>
                      <a:pt x="14" y="3122"/>
                    </a:cubicBezTo>
                    <a:cubicBezTo>
                      <a:pt x="10" y="3122"/>
                      <a:pt x="6" y="3118"/>
                      <a:pt x="6" y="3114"/>
                    </a:cubicBezTo>
                    <a:close/>
                    <a:moveTo>
                      <a:pt x="6" y="3082"/>
                    </a:moveTo>
                    <a:lnTo>
                      <a:pt x="6" y="3082"/>
                    </a:lnTo>
                    <a:cubicBezTo>
                      <a:pt x="6" y="3078"/>
                      <a:pt x="10" y="3074"/>
                      <a:pt x="14" y="3074"/>
                    </a:cubicBezTo>
                    <a:cubicBezTo>
                      <a:pt x="18" y="3074"/>
                      <a:pt x="22" y="3078"/>
                      <a:pt x="22" y="3082"/>
                    </a:cubicBezTo>
                    <a:cubicBezTo>
                      <a:pt x="22" y="3086"/>
                      <a:pt x="18" y="3090"/>
                      <a:pt x="14" y="3090"/>
                    </a:cubicBezTo>
                    <a:cubicBezTo>
                      <a:pt x="10" y="3090"/>
                      <a:pt x="6" y="3086"/>
                      <a:pt x="6" y="3082"/>
                    </a:cubicBezTo>
                    <a:close/>
                    <a:moveTo>
                      <a:pt x="6" y="3050"/>
                    </a:moveTo>
                    <a:lnTo>
                      <a:pt x="6" y="3050"/>
                    </a:lnTo>
                    <a:cubicBezTo>
                      <a:pt x="6" y="3046"/>
                      <a:pt x="10" y="3042"/>
                      <a:pt x="14" y="3042"/>
                    </a:cubicBezTo>
                    <a:cubicBezTo>
                      <a:pt x="18" y="3042"/>
                      <a:pt x="22" y="3046"/>
                      <a:pt x="22" y="3050"/>
                    </a:cubicBezTo>
                    <a:cubicBezTo>
                      <a:pt x="22" y="3054"/>
                      <a:pt x="18" y="3058"/>
                      <a:pt x="14" y="3058"/>
                    </a:cubicBezTo>
                    <a:cubicBezTo>
                      <a:pt x="10" y="3058"/>
                      <a:pt x="6" y="3054"/>
                      <a:pt x="6" y="3050"/>
                    </a:cubicBezTo>
                    <a:close/>
                    <a:moveTo>
                      <a:pt x="6" y="3018"/>
                    </a:moveTo>
                    <a:lnTo>
                      <a:pt x="6" y="3018"/>
                    </a:lnTo>
                    <a:cubicBezTo>
                      <a:pt x="6" y="3014"/>
                      <a:pt x="10" y="3010"/>
                      <a:pt x="14" y="3010"/>
                    </a:cubicBezTo>
                    <a:cubicBezTo>
                      <a:pt x="18" y="3010"/>
                      <a:pt x="22" y="3014"/>
                      <a:pt x="22" y="3018"/>
                    </a:cubicBezTo>
                    <a:cubicBezTo>
                      <a:pt x="22" y="3022"/>
                      <a:pt x="18" y="3026"/>
                      <a:pt x="14" y="3026"/>
                    </a:cubicBezTo>
                    <a:cubicBezTo>
                      <a:pt x="10" y="3026"/>
                      <a:pt x="6" y="3022"/>
                      <a:pt x="6" y="3018"/>
                    </a:cubicBezTo>
                    <a:close/>
                    <a:moveTo>
                      <a:pt x="6" y="2986"/>
                    </a:moveTo>
                    <a:lnTo>
                      <a:pt x="6" y="2986"/>
                    </a:lnTo>
                    <a:cubicBezTo>
                      <a:pt x="6" y="2982"/>
                      <a:pt x="10" y="2978"/>
                      <a:pt x="14" y="2978"/>
                    </a:cubicBezTo>
                    <a:cubicBezTo>
                      <a:pt x="18" y="2978"/>
                      <a:pt x="22" y="2982"/>
                      <a:pt x="22" y="2986"/>
                    </a:cubicBezTo>
                    <a:cubicBezTo>
                      <a:pt x="22" y="2990"/>
                      <a:pt x="18" y="2994"/>
                      <a:pt x="14" y="2994"/>
                    </a:cubicBezTo>
                    <a:cubicBezTo>
                      <a:pt x="10" y="2994"/>
                      <a:pt x="6" y="2990"/>
                      <a:pt x="6" y="2986"/>
                    </a:cubicBezTo>
                    <a:close/>
                    <a:moveTo>
                      <a:pt x="6" y="2954"/>
                    </a:moveTo>
                    <a:lnTo>
                      <a:pt x="6" y="2954"/>
                    </a:lnTo>
                    <a:cubicBezTo>
                      <a:pt x="6" y="2950"/>
                      <a:pt x="10" y="2946"/>
                      <a:pt x="14" y="2946"/>
                    </a:cubicBezTo>
                    <a:cubicBezTo>
                      <a:pt x="18" y="2946"/>
                      <a:pt x="22" y="2950"/>
                      <a:pt x="22" y="2954"/>
                    </a:cubicBezTo>
                    <a:cubicBezTo>
                      <a:pt x="22" y="2958"/>
                      <a:pt x="18"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6" y="2570"/>
                    </a:moveTo>
                    <a:lnTo>
                      <a:pt x="6" y="2570"/>
                    </a:lnTo>
                    <a:cubicBezTo>
                      <a:pt x="6" y="2565"/>
                      <a:pt x="10" y="2562"/>
                      <a:pt x="14" y="2562"/>
                    </a:cubicBezTo>
                    <a:cubicBezTo>
                      <a:pt x="19" y="2562"/>
                      <a:pt x="22" y="2565"/>
                      <a:pt x="22" y="2570"/>
                    </a:cubicBezTo>
                    <a:cubicBezTo>
                      <a:pt x="22" y="2574"/>
                      <a:pt x="19" y="2578"/>
                      <a:pt x="14" y="2578"/>
                    </a:cubicBezTo>
                    <a:cubicBezTo>
                      <a:pt x="10" y="2578"/>
                      <a:pt x="6" y="2574"/>
                      <a:pt x="6" y="2570"/>
                    </a:cubicBezTo>
                    <a:close/>
                    <a:moveTo>
                      <a:pt x="6" y="2538"/>
                    </a:moveTo>
                    <a:lnTo>
                      <a:pt x="6" y="2538"/>
                    </a:lnTo>
                    <a:cubicBezTo>
                      <a:pt x="6" y="2533"/>
                      <a:pt x="10" y="2530"/>
                      <a:pt x="14" y="2530"/>
                    </a:cubicBezTo>
                    <a:cubicBezTo>
                      <a:pt x="19" y="2530"/>
                      <a:pt x="22" y="2533"/>
                      <a:pt x="22" y="2538"/>
                    </a:cubicBezTo>
                    <a:cubicBezTo>
                      <a:pt x="22" y="2542"/>
                      <a:pt x="19" y="2546"/>
                      <a:pt x="14" y="2546"/>
                    </a:cubicBezTo>
                    <a:cubicBezTo>
                      <a:pt x="10" y="2546"/>
                      <a:pt x="6" y="2542"/>
                      <a:pt x="6" y="2538"/>
                    </a:cubicBezTo>
                    <a:close/>
                    <a:moveTo>
                      <a:pt x="6" y="2506"/>
                    </a:moveTo>
                    <a:lnTo>
                      <a:pt x="6" y="2506"/>
                    </a:lnTo>
                    <a:cubicBezTo>
                      <a:pt x="6" y="2501"/>
                      <a:pt x="10" y="2498"/>
                      <a:pt x="14" y="2498"/>
                    </a:cubicBezTo>
                    <a:cubicBezTo>
                      <a:pt x="19" y="2498"/>
                      <a:pt x="22" y="2501"/>
                      <a:pt x="22" y="2506"/>
                    </a:cubicBezTo>
                    <a:cubicBezTo>
                      <a:pt x="22" y="2510"/>
                      <a:pt x="19" y="2514"/>
                      <a:pt x="14" y="2514"/>
                    </a:cubicBezTo>
                    <a:cubicBezTo>
                      <a:pt x="10" y="2514"/>
                      <a:pt x="6" y="2510"/>
                      <a:pt x="6" y="2506"/>
                    </a:cubicBezTo>
                    <a:close/>
                    <a:moveTo>
                      <a:pt x="6" y="2474"/>
                    </a:moveTo>
                    <a:lnTo>
                      <a:pt x="6" y="2474"/>
                    </a:lnTo>
                    <a:cubicBezTo>
                      <a:pt x="6" y="2469"/>
                      <a:pt x="10" y="2466"/>
                      <a:pt x="14" y="2466"/>
                    </a:cubicBezTo>
                    <a:cubicBezTo>
                      <a:pt x="19" y="2466"/>
                      <a:pt x="22" y="2469"/>
                      <a:pt x="22" y="2474"/>
                    </a:cubicBezTo>
                    <a:cubicBezTo>
                      <a:pt x="22" y="2478"/>
                      <a:pt x="19" y="2482"/>
                      <a:pt x="14" y="2482"/>
                    </a:cubicBezTo>
                    <a:cubicBezTo>
                      <a:pt x="10" y="2482"/>
                      <a:pt x="6" y="2478"/>
                      <a:pt x="6" y="2474"/>
                    </a:cubicBezTo>
                    <a:close/>
                    <a:moveTo>
                      <a:pt x="6" y="2442"/>
                    </a:moveTo>
                    <a:lnTo>
                      <a:pt x="6" y="2442"/>
                    </a:lnTo>
                    <a:cubicBezTo>
                      <a:pt x="6" y="2437"/>
                      <a:pt x="10" y="2434"/>
                      <a:pt x="14" y="2434"/>
                    </a:cubicBezTo>
                    <a:cubicBezTo>
                      <a:pt x="19" y="2434"/>
                      <a:pt x="22" y="2437"/>
                      <a:pt x="22" y="2442"/>
                    </a:cubicBezTo>
                    <a:cubicBezTo>
                      <a:pt x="22" y="2446"/>
                      <a:pt x="19" y="2450"/>
                      <a:pt x="14" y="2450"/>
                    </a:cubicBezTo>
                    <a:cubicBezTo>
                      <a:pt x="10" y="2450"/>
                      <a:pt x="6" y="2446"/>
                      <a:pt x="6" y="2442"/>
                    </a:cubicBezTo>
                    <a:close/>
                    <a:moveTo>
                      <a:pt x="6" y="2410"/>
                    </a:moveTo>
                    <a:lnTo>
                      <a:pt x="6" y="2410"/>
                    </a:lnTo>
                    <a:cubicBezTo>
                      <a:pt x="6" y="2405"/>
                      <a:pt x="10" y="2402"/>
                      <a:pt x="14" y="2402"/>
                    </a:cubicBezTo>
                    <a:cubicBezTo>
                      <a:pt x="19" y="2402"/>
                      <a:pt x="22" y="2405"/>
                      <a:pt x="22" y="2410"/>
                    </a:cubicBezTo>
                    <a:cubicBezTo>
                      <a:pt x="22" y="2414"/>
                      <a:pt x="19" y="2418"/>
                      <a:pt x="14" y="2418"/>
                    </a:cubicBezTo>
                    <a:cubicBezTo>
                      <a:pt x="10" y="2418"/>
                      <a:pt x="6" y="2414"/>
                      <a:pt x="6" y="2410"/>
                    </a:cubicBezTo>
                    <a:close/>
                    <a:moveTo>
                      <a:pt x="6" y="2378"/>
                    </a:moveTo>
                    <a:lnTo>
                      <a:pt x="6" y="2378"/>
                    </a:lnTo>
                    <a:cubicBezTo>
                      <a:pt x="6" y="2373"/>
                      <a:pt x="10" y="2370"/>
                      <a:pt x="14" y="2370"/>
                    </a:cubicBezTo>
                    <a:cubicBezTo>
                      <a:pt x="19" y="2370"/>
                      <a:pt x="22" y="2373"/>
                      <a:pt x="22" y="2378"/>
                    </a:cubicBezTo>
                    <a:cubicBezTo>
                      <a:pt x="22" y="2382"/>
                      <a:pt x="19" y="2386"/>
                      <a:pt x="14" y="2386"/>
                    </a:cubicBezTo>
                    <a:cubicBezTo>
                      <a:pt x="10" y="2386"/>
                      <a:pt x="6" y="2382"/>
                      <a:pt x="6" y="2378"/>
                    </a:cubicBezTo>
                    <a:close/>
                    <a:moveTo>
                      <a:pt x="6" y="2346"/>
                    </a:moveTo>
                    <a:lnTo>
                      <a:pt x="6" y="2346"/>
                    </a:lnTo>
                    <a:cubicBezTo>
                      <a:pt x="6" y="2341"/>
                      <a:pt x="10" y="2338"/>
                      <a:pt x="14" y="2338"/>
                    </a:cubicBezTo>
                    <a:cubicBezTo>
                      <a:pt x="19" y="2338"/>
                      <a:pt x="22" y="2341"/>
                      <a:pt x="22" y="2346"/>
                    </a:cubicBezTo>
                    <a:cubicBezTo>
                      <a:pt x="22" y="2350"/>
                      <a:pt x="19" y="2354"/>
                      <a:pt x="14" y="2354"/>
                    </a:cubicBezTo>
                    <a:cubicBezTo>
                      <a:pt x="10" y="2354"/>
                      <a:pt x="6" y="2350"/>
                      <a:pt x="6" y="2346"/>
                    </a:cubicBezTo>
                    <a:close/>
                    <a:moveTo>
                      <a:pt x="6" y="2314"/>
                    </a:moveTo>
                    <a:lnTo>
                      <a:pt x="6" y="2314"/>
                    </a:lnTo>
                    <a:cubicBezTo>
                      <a:pt x="6" y="2309"/>
                      <a:pt x="10" y="2306"/>
                      <a:pt x="14" y="2306"/>
                    </a:cubicBezTo>
                    <a:cubicBezTo>
                      <a:pt x="19" y="2306"/>
                      <a:pt x="22" y="2309"/>
                      <a:pt x="22" y="2314"/>
                    </a:cubicBezTo>
                    <a:cubicBezTo>
                      <a:pt x="22" y="2318"/>
                      <a:pt x="19" y="2322"/>
                      <a:pt x="14" y="2322"/>
                    </a:cubicBezTo>
                    <a:cubicBezTo>
                      <a:pt x="10" y="2322"/>
                      <a:pt x="6" y="2318"/>
                      <a:pt x="6" y="2314"/>
                    </a:cubicBezTo>
                    <a:close/>
                    <a:moveTo>
                      <a:pt x="6" y="2282"/>
                    </a:moveTo>
                    <a:lnTo>
                      <a:pt x="6" y="2282"/>
                    </a:lnTo>
                    <a:cubicBezTo>
                      <a:pt x="6" y="2277"/>
                      <a:pt x="10" y="2274"/>
                      <a:pt x="14" y="2274"/>
                    </a:cubicBezTo>
                    <a:cubicBezTo>
                      <a:pt x="19" y="2274"/>
                      <a:pt x="22" y="2277"/>
                      <a:pt x="22" y="2282"/>
                    </a:cubicBezTo>
                    <a:cubicBezTo>
                      <a:pt x="22" y="2286"/>
                      <a:pt x="19" y="2290"/>
                      <a:pt x="14" y="2290"/>
                    </a:cubicBezTo>
                    <a:cubicBezTo>
                      <a:pt x="10" y="2290"/>
                      <a:pt x="6" y="2286"/>
                      <a:pt x="6" y="2282"/>
                    </a:cubicBezTo>
                    <a:close/>
                    <a:moveTo>
                      <a:pt x="6" y="2250"/>
                    </a:moveTo>
                    <a:lnTo>
                      <a:pt x="6" y="2250"/>
                    </a:lnTo>
                    <a:cubicBezTo>
                      <a:pt x="6" y="2245"/>
                      <a:pt x="10" y="2242"/>
                      <a:pt x="14" y="2242"/>
                    </a:cubicBezTo>
                    <a:cubicBezTo>
                      <a:pt x="19" y="2242"/>
                      <a:pt x="22" y="2245"/>
                      <a:pt x="22" y="2250"/>
                    </a:cubicBezTo>
                    <a:cubicBezTo>
                      <a:pt x="22" y="2254"/>
                      <a:pt x="19" y="2258"/>
                      <a:pt x="14" y="2258"/>
                    </a:cubicBezTo>
                    <a:cubicBezTo>
                      <a:pt x="10" y="2258"/>
                      <a:pt x="6" y="2254"/>
                      <a:pt x="6" y="2250"/>
                    </a:cubicBezTo>
                    <a:close/>
                    <a:moveTo>
                      <a:pt x="6" y="2218"/>
                    </a:moveTo>
                    <a:lnTo>
                      <a:pt x="6" y="2218"/>
                    </a:lnTo>
                    <a:cubicBezTo>
                      <a:pt x="6" y="2213"/>
                      <a:pt x="10" y="2210"/>
                      <a:pt x="14" y="2210"/>
                    </a:cubicBezTo>
                    <a:cubicBezTo>
                      <a:pt x="19" y="2210"/>
                      <a:pt x="22" y="2213"/>
                      <a:pt x="22" y="2218"/>
                    </a:cubicBezTo>
                    <a:cubicBezTo>
                      <a:pt x="22" y="2222"/>
                      <a:pt x="19" y="2226"/>
                      <a:pt x="14" y="2226"/>
                    </a:cubicBezTo>
                    <a:cubicBezTo>
                      <a:pt x="10" y="2226"/>
                      <a:pt x="6" y="2222"/>
                      <a:pt x="6" y="2218"/>
                    </a:cubicBezTo>
                    <a:close/>
                    <a:moveTo>
                      <a:pt x="6" y="2186"/>
                    </a:moveTo>
                    <a:lnTo>
                      <a:pt x="6" y="2186"/>
                    </a:lnTo>
                    <a:cubicBezTo>
                      <a:pt x="6" y="2181"/>
                      <a:pt x="10" y="2178"/>
                      <a:pt x="14" y="2178"/>
                    </a:cubicBezTo>
                    <a:cubicBezTo>
                      <a:pt x="19" y="2178"/>
                      <a:pt x="22" y="2181"/>
                      <a:pt x="22" y="2186"/>
                    </a:cubicBezTo>
                    <a:cubicBezTo>
                      <a:pt x="22" y="2190"/>
                      <a:pt x="19" y="2194"/>
                      <a:pt x="14" y="2194"/>
                    </a:cubicBezTo>
                    <a:cubicBezTo>
                      <a:pt x="10" y="2194"/>
                      <a:pt x="6" y="2190"/>
                      <a:pt x="6" y="2186"/>
                    </a:cubicBezTo>
                    <a:close/>
                    <a:moveTo>
                      <a:pt x="6" y="2154"/>
                    </a:moveTo>
                    <a:lnTo>
                      <a:pt x="6" y="2154"/>
                    </a:lnTo>
                    <a:cubicBezTo>
                      <a:pt x="6" y="2149"/>
                      <a:pt x="10" y="2146"/>
                      <a:pt x="14" y="2146"/>
                    </a:cubicBezTo>
                    <a:cubicBezTo>
                      <a:pt x="19" y="2146"/>
                      <a:pt x="22" y="2149"/>
                      <a:pt x="22" y="2154"/>
                    </a:cubicBezTo>
                    <a:cubicBezTo>
                      <a:pt x="22" y="2158"/>
                      <a:pt x="19" y="2162"/>
                      <a:pt x="14" y="2162"/>
                    </a:cubicBezTo>
                    <a:cubicBezTo>
                      <a:pt x="10" y="2162"/>
                      <a:pt x="6" y="2158"/>
                      <a:pt x="6" y="2154"/>
                    </a:cubicBezTo>
                    <a:close/>
                    <a:moveTo>
                      <a:pt x="6" y="2122"/>
                    </a:moveTo>
                    <a:lnTo>
                      <a:pt x="6" y="2122"/>
                    </a:lnTo>
                    <a:cubicBezTo>
                      <a:pt x="6" y="2117"/>
                      <a:pt x="10" y="2114"/>
                      <a:pt x="14" y="2114"/>
                    </a:cubicBezTo>
                    <a:cubicBezTo>
                      <a:pt x="19" y="2114"/>
                      <a:pt x="22" y="2117"/>
                      <a:pt x="22" y="2122"/>
                    </a:cubicBezTo>
                    <a:cubicBezTo>
                      <a:pt x="22" y="2126"/>
                      <a:pt x="19" y="2130"/>
                      <a:pt x="14" y="2130"/>
                    </a:cubicBezTo>
                    <a:cubicBezTo>
                      <a:pt x="10" y="2130"/>
                      <a:pt x="6" y="2126"/>
                      <a:pt x="6" y="2122"/>
                    </a:cubicBezTo>
                    <a:close/>
                    <a:moveTo>
                      <a:pt x="6" y="2090"/>
                    </a:moveTo>
                    <a:lnTo>
                      <a:pt x="6" y="2090"/>
                    </a:lnTo>
                    <a:cubicBezTo>
                      <a:pt x="6" y="2085"/>
                      <a:pt x="10" y="2082"/>
                      <a:pt x="14" y="2082"/>
                    </a:cubicBezTo>
                    <a:cubicBezTo>
                      <a:pt x="19" y="2082"/>
                      <a:pt x="22" y="2085"/>
                      <a:pt x="22" y="2090"/>
                    </a:cubicBezTo>
                    <a:cubicBezTo>
                      <a:pt x="22" y="2094"/>
                      <a:pt x="19" y="2098"/>
                      <a:pt x="14" y="2098"/>
                    </a:cubicBezTo>
                    <a:cubicBezTo>
                      <a:pt x="10" y="2098"/>
                      <a:pt x="6" y="2094"/>
                      <a:pt x="6" y="2090"/>
                    </a:cubicBezTo>
                    <a:close/>
                    <a:moveTo>
                      <a:pt x="6" y="2058"/>
                    </a:moveTo>
                    <a:lnTo>
                      <a:pt x="6" y="2057"/>
                    </a:lnTo>
                    <a:cubicBezTo>
                      <a:pt x="6" y="2053"/>
                      <a:pt x="10" y="2049"/>
                      <a:pt x="14" y="2049"/>
                    </a:cubicBezTo>
                    <a:cubicBezTo>
                      <a:pt x="19" y="2049"/>
                      <a:pt x="22" y="2053"/>
                      <a:pt x="22" y="2057"/>
                    </a:cubicBezTo>
                    <a:lnTo>
                      <a:pt x="22" y="2058"/>
                    </a:lnTo>
                    <a:cubicBezTo>
                      <a:pt x="22" y="2062"/>
                      <a:pt x="19" y="2066"/>
                      <a:pt x="14" y="2066"/>
                    </a:cubicBezTo>
                    <a:cubicBezTo>
                      <a:pt x="10" y="2066"/>
                      <a:pt x="6" y="2062"/>
                      <a:pt x="6" y="2058"/>
                    </a:cubicBezTo>
                    <a:close/>
                    <a:moveTo>
                      <a:pt x="6" y="2025"/>
                    </a:moveTo>
                    <a:lnTo>
                      <a:pt x="6" y="2025"/>
                    </a:lnTo>
                    <a:cubicBezTo>
                      <a:pt x="6" y="2021"/>
                      <a:pt x="10" y="2017"/>
                      <a:pt x="14" y="2017"/>
                    </a:cubicBezTo>
                    <a:cubicBezTo>
                      <a:pt x="19" y="2017"/>
                      <a:pt x="22" y="2021"/>
                      <a:pt x="22" y="2025"/>
                    </a:cubicBezTo>
                    <a:cubicBezTo>
                      <a:pt x="22" y="2030"/>
                      <a:pt x="19" y="2033"/>
                      <a:pt x="14" y="2033"/>
                    </a:cubicBezTo>
                    <a:cubicBezTo>
                      <a:pt x="10" y="2033"/>
                      <a:pt x="6" y="2030"/>
                      <a:pt x="6" y="2025"/>
                    </a:cubicBezTo>
                    <a:close/>
                    <a:moveTo>
                      <a:pt x="6" y="1993"/>
                    </a:moveTo>
                    <a:lnTo>
                      <a:pt x="6" y="1993"/>
                    </a:lnTo>
                    <a:cubicBezTo>
                      <a:pt x="6" y="1989"/>
                      <a:pt x="10" y="1985"/>
                      <a:pt x="14" y="1985"/>
                    </a:cubicBezTo>
                    <a:cubicBezTo>
                      <a:pt x="19" y="1985"/>
                      <a:pt x="22" y="1989"/>
                      <a:pt x="22" y="1993"/>
                    </a:cubicBezTo>
                    <a:cubicBezTo>
                      <a:pt x="22" y="1998"/>
                      <a:pt x="19" y="2001"/>
                      <a:pt x="14" y="2001"/>
                    </a:cubicBezTo>
                    <a:cubicBezTo>
                      <a:pt x="10" y="2001"/>
                      <a:pt x="6" y="1998"/>
                      <a:pt x="6" y="1993"/>
                    </a:cubicBezTo>
                    <a:close/>
                    <a:moveTo>
                      <a:pt x="6" y="1961"/>
                    </a:moveTo>
                    <a:lnTo>
                      <a:pt x="6" y="1961"/>
                    </a:lnTo>
                    <a:cubicBezTo>
                      <a:pt x="6" y="1957"/>
                      <a:pt x="10" y="1953"/>
                      <a:pt x="14" y="1953"/>
                    </a:cubicBezTo>
                    <a:cubicBezTo>
                      <a:pt x="19" y="1953"/>
                      <a:pt x="22" y="1957"/>
                      <a:pt x="22" y="1961"/>
                    </a:cubicBezTo>
                    <a:cubicBezTo>
                      <a:pt x="22" y="1966"/>
                      <a:pt x="19" y="1969"/>
                      <a:pt x="14" y="1969"/>
                    </a:cubicBezTo>
                    <a:cubicBezTo>
                      <a:pt x="10" y="1969"/>
                      <a:pt x="6" y="1966"/>
                      <a:pt x="6" y="1961"/>
                    </a:cubicBezTo>
                    <a:close/>
                    <a:moveTo>
                      <a:pt x="6" y="1929"/>
                    </a:moveTo>
                    <a:lnTo>
                      <a:pt x="6" y="1929"/>
                    </a:lnTo>
                    <a:cubicBezTo>
                      <a:pt x="6" y="1925"/>
                      <a:pt x="10" y="1921"/>
                      <a:pt x="14" y="1921"/>
                    </a:cubicBezTo>
                    <a:cubicBezTo>
                      <a:pt x="19" y="1921"/>
                      <a:pt x="22" y="1925"/>
                      <a:pt x="22" y="1929"/>
                    </a:cubicBezTo>
                    <a:cubicBezTo>
                      <a:pt x="22" y="1934"/>
                      <a:pt x="19" y="1937"/>
                      <a:pt x="14" y="1937"/>
                    </a:cubicBezTo>
                    <a:cubicBezTo>
                      <a:pt x="10" y="1937"/>
                      <a:pt x="6" y="1934"/>
                      <a:pt x="6" y="1929"/>
                    </a:cubicBezTo>
                    <a:close/>
                    <a:moveTo>
                      <a:pt x="6" y="1897"/>
                    </a:moveTo>
                    <a:lnTo>
                      <a:pt x="6" y="1897"/>
                    </a:lnTo>
                    <a:cubicBezTo>
                      <a:pt x="6" y="1893"/>
                      <a:pt x="10" y="1889"/>
                      <a:pt x="14" y="1889"/>
                    </a:cubicBezTo>
                    <a:cubicBezTo>
                      <a:pt x="19" y="1889"/>
                      <a:pt x="22" y="1893"/>
                      <a:pt x="22" y="1897"/>
                    </a:cubicBezTo>
                    <a:cubicBezTo>
                      <a:pt x="22" y="1902"/>
                      <a:pt x="19" y="1905"/>
                      <a:pt x="14" y="1905"/>
                    </a:cubicBezTo>
                    <a:cubicBezTo>
                      <a:pt x="10" y="1905"/>
                      <a:pt x="6" y="1902"/>
                      <a:pt x="6" y="1897"/>
                    </a:cubicBezTo>
                    <a:close/>
                    <a:moveTo>
                      <a:pt x="6" y="1865"/>
                    </a:moveTo>
                    <a:lnTo>
                      <a:pt x="6" y="1865"/>
                    </a:lnTo>
                    <a:cubicBezTo>
                      <a:pt x="6" y="1861"/>
                      <a:pt x="10" y="1857"/>
                      <a:pt x="14" y="1857"/>
                    </a:cubicBezTo>
                    <a:cubicBezTo>
                      <a:pt x="19" y="1857"/>
                      <a:pt x="22" y="1861"/>
                      <a:pt x="22" y="1865"/>
                    </a:cubicBezTo>
                    <a:cubicBezTo>
                      <a:pt x="22" y="1870"/>
                      <a:pt x="19" y="1873"/>
                      <a:pt x="14" y="1873"/>
                    </a:cubicBezTo>
                    <a:cubicBezTo>
                      <a:pt x="10" y="1873"/>
                      <a:pt x="6" y="1870"/>
                      <a:pt x="6" y="1865"/>
                    </a:cubicBezTo>
                    <a:close/>
                    <a:moveTo>
                      <a:pt x="6" y="1833"/>
                    </a:moveTo>
                    <a:lnTo>
                      <a:pt x="6" y="1833"/>
                    </a:lnTo>
                    <a:cubicBezTo>
                      <a:pt x="6" y="1829"/>
                      <a:pt x="10" y="1825"/>
                      <a:pt x="14" y="1825"/>
                    </a:cubicBezTo>
                    <a:cubicBezTo>
                      <a:pt x="19" y="1825"/>
                      <a:pt x="22" y="1829"/>
                      <a:pt x="22" y="1833"/>
                    </a:cubicBezTo>
                    <a:cubicBezTo>
                      <a:pt x="22" y="1838"/>
                      <a:pt x="19" y="1841"/>
                      <a:pt x="14" y="1841"/>
                    </a:cubicBezTo>
                    <a:cubicBezTo>
                      <a:pt x="10" y="1841"/>
                      <a:pt x="6" y="1838"/>
                      <a:pt x="6" y="1833"/>
                    </a:cubicBezTo>
                    <a:close/>
                    <a:moveTo>
                      <a:pt x="6" y="1801"/>
                    </a:moveTo>
                    <a:lnTo>
                      <a:pt x="6" y="1801"/>
                    </a:lnTo>
                    <a:cubicBezTo>
                      <a:pt x="6" y="1797"/>
                      <a:pt x="10" y="1793"/>
                      <a:pt x="14" y="1793"/>
                    </a:cubicBezTo>
                    <a:cubicBezTo>
                      <a:pt x="19" y="1793"/>
                      <a:pt x="22" y="1797"/>
                      <a:pt x="22" y="1801"/>
                    </a:cubicBezTo>
                    <a:cubicBezTo>
                      <a:pt x="22" y="1806"/>
                      <a:pt x="19" y="1809"/>
                      <a:pt x="14" y="1809"/>
                    </a:cubicBezTo>
                    <a:cubicBezTo>
                      <a:pt x="10" y="1809"/>
                      <a:pt x="6" y="1806"/>
                      <a:pt x="6" y="1801"/>
                    </a:cubicBezTo>
                    <a:close/>
                    <a:moveTo>
                      <a:pt x="6" y="1769"/>
                    </a:moveTo>
                    <a:lnTo>
                      <a:pt x="6" y="1769"/>
                    </a:lnTo>
                    <a:cubicBezTo>
                      <a:pt x="6" y="1765"/>
                      <a:pt x="10" y="1761"/>
                      <a:pt x="14" y="1761"/>
                    </a:cubicBezTo>
                    <a:cubicBezTo>
                      <a:pt x="19" y="1761"/>
                      <a:pt x="22" y="1765"/>
                      <a:pt x="22" y="1769"/>
                    </a:cubicBezTo>
                    <a:cubicBezTo>
                      <a:pt x="22" y="1774"/>
                      <a:pt x="19" y="1777"/>
                      <a:pt x="14" y="1777"/>
                    </a:cubicBezTo>
                    <a:cubicBezTo>
                      <a:pt x="10" y="1777"/>
                      <a:pt x="6" y="1774"/>
                      <a:pt x="6" y="1769"/>
                    </a:cubicBezTo>
                    <a:close/>
                    <a:moveTo>
                      <a:pt x="6" y="1737"/>
                    </a:moveTo>
                    <a:lnTo>
                      <a:pt x="6" y="1737"/>
                    </a:lnTo>
                    <a:cubicBezTo>
                      <a:pt x="6" y="1733"/>
                      <a:pt x="10" y="1729"/>
                      <a:pt x="14" y="1729"/>
                    </a:cubicBezTo>
                    <a:cubicBezTo>
                      <a:pt x="19" y="1729"/>
                      <a:pt x="22" y="1733"/>
                      <a:pt x="22" y="1737"/>
                    </a:cubicBezTo>
                    <a:cubicBezTo>
                      <a:pt x="22" y="1742"/>
                      <a:pt x="19" y="1745"/>
                      <a:pt x="14" y="1745"/>
                    </a:cubicBezTo>
                    <a:cubicBezTo>
                      <a:pt x="10" y="1745"/>
                      <a:pt x="6" y="1742"/>
                      <a:pt x="6" y="1737"/>
                    </a:cubicBezTo>
                    <a:close/>
                    <a:moveTo>
                      <a:pt x="6" y="1705"/>
                    </a:moveTo>
                    <a:lnTo>
                      <a:pt x="6" y="1705"/>
                    </a:lnTo>
                    <a:cubicBezTo>
                      <a:pt x="6" y="1701"/>
                      <a:pt x="10" y="1697"/>
                      <a:pt x="14" y="1697"/>
                    </a:cubicBezTo>
                    <a:cubicBezTo>
                      <a:pt x="19" y="1697"/>
                      <a:pt x="22" y="1701"/>
                      <a:pt x="22" y="1705"/>
                    </a:cubicBezTo>
                    <a:cubicBezTo>
                      <a:pt x="22" y="1710"/>
                      <a:pt x="19" y="1713"/>
                      <a:pt x="14" y="1713"/>
                    </a:cubicBezTo>
                    <a:cubicBezTo>
                      <a:pt x="10" y="1713"/>
                      <a:pt x="6" y="1710"/>
                      <a:pt x="6" y="1705"/>
                    </a:cubicBezTo>
                    <a:close/>
                    <a:moveTo>
                      <a:pt x="6" y="1673"/>
                    </a:moveTo>
                    <a:lnTo>
                      <a:pt x="6" y="1673"/>
                    </a:lnTo>
                    <a:cubicBezTo>
                      <a:pt x="6" y="1669"/>
                      <a:pt x="10" y="1665"/>
                      <a:pt x="14" y="1665"/>
                    </a:cubicBezTo>
                    <a:cubicBezTo>
                      <a:pt x="19" y="1665"/>
                      <a:pt x="22" y="1669"/>
                      <a:pt x="22" y="1673"/>
                    </a:cubicBezTo>
                    <a:cubicBezTo>
                      <a:pt x="22" y="1678"/>
                      <a:pt x="19" y="1681"/>
                      <a:pt x="14" y="1681"/>
                    </a:cubicBezTo>
                    <a:cubicBezTo>
                      <a:pt x="10" y="1681"/>
                      <a:pt x="6" y="1678"/>
                      <a:pt x="6" y="1673"/>
                    </a:cubicBezTo>
                    <a:close/>
                    <a:moveTo>
                      <a:pt x="6" y="1641"/>
                    </a:moveTo>
                    <a:lnTo>
                      <a:pt x="6" y="1641"/>
                    </a:lnTo>
                    <a:cubicBezTo>
                      <a:pt x="6" y="1637"/>
                      <a:pt x="10" y="1633"/>
                      <a:pt x="14" y="1633"/>
                    </a:cubicBezTo>
                    <a:cubicBezTo>
                      <a:pt x="19" y="1633"/>
                      <a:pt x="22" y="1637"/>
                      <a:pt x="22" y="1641"/>
                    </a:cubicBezTo>
                    <a:cubicBezTo>
                      <a:pt x="22" y="1646"/>
                      <a:pt x="19" y="1649"/>
                      <a:pt x="14" y="1649"/>
                    </a:cubicBezTo>
                    <a:cubicBezTo>
                      <a:pt x="10" y="1649"/>
                      <a:pt x="6" y="1646"/>
                      <a:pt x="6" y="1641"/>
                    </a:cubicBezTo>
                    <a:close/>
                    <a:moveTo>
                      <a:pt x="6" y="1609"/>
                    </a:moveTo>
                    <a:lnTo>
                      <a:pt x="6" y="1609"/>
                    </a:lnTo>
                    <a:cubicBezTo>
                      <a:pt x="6" y="1605"/>
                      <a:pt x="10" y="1601"/>
                      <a:pt x="14" y="1601"/>
                    </a:cubicBezTo>
                    <a:cubicBezTo>
                      <a:pt x="19" y="1601"/>
                      <a:pt x="22" y="1605"/>
                      <a:pt x="22" y="1609"/>
                    </a:cubicBezTo>
                    <a:cubicBezTo>
                      <a:pt x="22" y="1614"/>
                      <a:pt x="19" y="1617"/>
                      <a:pt x="14" y="1617"/>
                    </a:cubicBezTo>
                    <a:cubicBezTo>
                      <a:pt x="10" y="1617"/>
                      <a:pt x="6" y="1614"/>
                      <a:pt x="6" y="1609"/>
                    </a:cubicBezTo>
                    <a:close/>
                    <a:moveTo>
                      <a:pt x="6" y="1577"/>
                    </a:moveTo>
                    <a:lnTo>
                      <a:pt x="6" y="1577"/>
                    </a:lnTo>
                    <a:cubicBezTo>
                      <a:pt x="6" y="1573"/>
                      <a:pt x="10" y="1569"/>
                      <a:pt x="14" y="1569"/>
                    </a:cubicBezTo>
                    <a:cubicBezTo>
                      <a:pt x="19" y="1569"/>
                      <a:pt x="22" y="1573"/>
                      <a:pt x="22" y="1577"/>
                    </a:cubicBezTo>
                    <a:cubicBezTo>
                      <a:pt x="22" y="1582"/>
                      <a:pt x="19" y="1585"/>
                      <a:pt x="14" y="1585"/>
                    </a:cubicBezTo>
                    <a:cubicBezTo>
                      <a:pt x="10" y="1585"/>
                      <a:pt x="6" y="1582"/>
                      <a:pt x="6" y="1577"/>
                    </a:cubicBezTo>
                    <a:close/>
                    <a:moveTo>
                      <a:pt x="6" y="1545"/>
                    </a:moveTo>
                    <a:lnTo>
                      <a:pt x="6" y="1545"/>
                    </a:lnTo>
                    <a:cubicBezTo>
                      <a:pt x="6" y="1541"/>
                      <a:pt x="10" y="1537"/>
                      <a:pt x="14" y="1537"/>
                    </a:cubicBezTo>
                    <a:cubicBezTo>
                      <a:pt x="19" y="1537"/>
                      <a:pt x="22" y="1541"/>
                      <a:pt x="22" y="1545"/>
                    </a:cubicBezTo>
                    <a:cubicBezTo>
                      <a:pt x="22" y="1550"/>
                      <a:pt x="19" y="1553"/>
                      <a:pt x="14" y="1553"/>
                    </a:cubicBezTo>
                    <a:cubicBezTo>
                      <a:pt x="10" y="1553"/>
                      <a:pt x="6" y="1550"/>
                      <a:pt x="6" y="1545"/>
                    </a:cubicBezTo>
                    <a:close/>
                    <a:moveTo>
                      <a:pt x="6" y="1513"/>
                    </a:moveTo>
                    <a:lnTo>
                      <a:pt x="6" y="1513"/>
                    </a:lnTo>
                    <a:cubicBezTo>
                      <a:pt x="6" y="1509"/>
                      <a:pt x="10" y="1505"/>
                      <a:pt x="14" y="1505"/>
                    </a:cubicBezTo>
                    <a:cubicBezTo>
                      <a:pt x="19" y="1505"/>
                      <a:pt x="22" y="1509"/>
                      <a:pt x="22" y="1513"/>
                    </a:cubicBezTo>
                    <a:cubicBezTo>
                      <a:pt x="22" y="1518"/>
                      <a:pt x="19" y="1521"/>
                      <a:pt x="14" y="1521"/>
                    </a:cubicBezTo>
                    <a:cubicBezTo>
                      <a:pt x="10" y="1521"/>
                      <a:pt x="6" y="1518"/>
                      <a:pt x="6" y="1513"/>
                    </a:cubicBezTo>
                    <a:close/>
                    <a:moveTo>
                      <a:pt x="6" y="1481"/>
                    </a:moveTo>
                    <a:lnTo>
                      <a:pt x="6" y="1481"/>
                    </a:lnTo>
                    <a:cubicBezTo>
                      <a:pt x="6" y="1477"/>
                      <a:pt x="10" y="1473"/>
                      <a:pt x="14" y="1473"/>
                    </a:cubicBezTo>
                    <a:cubicBezTo>
                      <a:pt x="19" y="1473"/>
                      <a:pt x="22" y="1477"/>
                      <a:pt x="22" y="1481"/>
                    </a:cubicBezTo>
                    <a:cubicBezTo>
                      <a:pt x="22" y="1486"/>
                      <a:pt x="19" y="1489"/>
                      <a:pt x="14" y="1489"/>
                    </a:cubicBezTo>
                    <a:cubicBezTo>
                      <a:pt x="10" y="1489"/>
                      <a:pt x="6" y="1486"/>
                      <a:pt x="6" y="1481"/>
                    </a:cubicBezTo>
                    <a:close/>
                    <a:moveTo>
                      <a:pt x="6" y="1449"/>
                    </a:moveTo>
                    <a:lnTo>
                      <a:pt x="6" y="1449"/>
                    </a:lnTo>
                    <a:cubicBezTo>
                      <a:pt x="6" y="1445"/>
                      <a:pt x="10" y="1441"/>
                      <a:pt x="14" y="1441"/>
                    </a:cubicBezTo>
                    <a:cubicBezTo>
                      <a:pt x="19" y="1441"/>
                      <a:pt x="22" y="1445"/>
                      <a:pt x="22" y="1449"/>
                    </a:cubicBezTo>
                    <a:cubicBezTo>
                      <a:pt x="22" y="1454"/>
                      <a:pt x="19" y="1457"/>
                      <a:pt x="14" y="1457"/>
                    </a:cubicBezTo>
                    <a:cubicBezTo>
                      <a:pt x="10" y="1457"/>
                      <a:pt x="6" y="1454"/>
                      <a:pt x="6" y="1449"/>
                    </a:cubicBezTo>
                    <a:close/>
                    <a:moveTo>
                      <a:pt x="6" y="1417"/>
                    </a:moveTo>
                    <a:lnTo>
                      <a:pt x="6" y="1417"/>
                    </a:lnTo>
                    <a:cubicBezTo>
                      <a:pt x="6" y="1413"/>
                      <a:pt x="10" y="1409"/>
                      <a:pt x="14" y="1409"/>
                    </a:cubicBezTo>
                    <a:cubicBezTo>
                      <a:pt x="19" y="1409"/>
                      <a:pt x="22" y="1413"/>
                      <a:pt x="22" y="1417"/>
                    </a:cubicBezTo>
                    <a:cubicBezTo>
                      <a:pt x="22" y="1422"/>
                      <a:pt x="19" y="1425"/>
                      <a:pt x="14" y="1425"/>
                    </a:cubicBezTo>
                    <a:cubicBezTo>
                      <a:pt x="10" y="1425"/>
                      <a:pt x="6" y="1422"/>
                      <a:pt x="6" y="1417"/>
                    </a:cubicBezTo>
                    <a:close/>
                    <a:moveTo>
                      <a:pt x="6" y="1385"/>
                    </a:moveTo>
                    <a:lnTo>
                      <a:pt x="6" y="1385"/>
                    </a:lnTo>
                    <a:cubicBezTo>
                      <a:pt x="6" y="1381"/>
                      <a:pt x="10" y="1377"/>
                      <a:pt x="14" y="1377"/>
                    </a:cubicBezTo>
                    <a:cubicBezTo>
                      <a:pt x="19" y="1377"/>
                      <a:pt x="22" y="1381"/>
                      <a:pt x="22" y="1385"/>
                    </a:cubicBezTo>
                    <a:cubicBezTo>
                      <a:pt x="22" y="1390"/>
                      <a:pt x="19" y="1393"/>
                      <a:pt x="14" y="1393"/>
                    </a:cubicBezTo>
                    <a:cubicBezTo>
                      <a:pt x="10" y="1393"/>
                      <a:pt x="6" y="1390"/>
                      <a:pt x="6" y="1385"/>
                    </a:cubicBezTo>
                    <a:close/>
                    <a:moveTo>
                      <a:pt x="6" y="1353"/>
                    </a:moveTo>
                    <a:lnTo>
                      <a:pt x="6" y="1353"/>
                    </a:lnTo>
                    <a:cubicBezTo>
                      <a:pt x="6" y="1349"/>
                      <a:pt x="10" y="1345"/>
                      <a:pt x="14" y="1345"/>
                    </a:cubicBezTo>
                    <a:cubicBezTo>
                      <a:pt x="19" y="1345"/>
                      <a:pt x="22" y="1349"/>
                      <a:pt x="22" y="1353"/>
                    </a:cubicBezTo>
                    <a:cubicBezTo>
                      <a:pt x="22" y="1358"/>
                      <a:pt x="19" y="1361"/>
                      <a:pt x="14" y="1361"/>
                    </a:cubicBezTo>
                    <a:cubicBezTo>
                      <a:pt x="10" y="1361"/>
                      <a:pt x="6" y="1358"/>
                      <a:pt x="6" y="1353"/>
                    </a:cubicBezTo>
                    <a:close/>
                    <a:moveTo>
                      <a:pt x="6" y="1321"/>
                    </a:moveTo>
                    <a:lnTo>
                      <a:pt x="6" y="1321"/>
                    </a:lnTo>
                    <a:cubicBezTo>
                      <a:pt x="6" y="1317"/>
                      <a:pt x="10" y="1313"/>
                      <a:pt x="14" y="1313"/>
                    </a:cubicBezTo>
                    <a:cubicBezTo>
                      <a:pt x="19" y="1313"/>
                      <a:pt x="22" y="1317"/>
                      <a:pt x="22" y="1321"/>
                    </a:cubicBezTo>
                    <a:cubicBezTo>
                      <a:pt x="22" y="1326"/>
                      <a:pt x="19" y="1329"/>
                      <a:pt x="14" y="1329"/>
                    </a:cubicBezTo>
                    <a:cubicBezTo>
                      <a:pt x="10" y="1329"/>
                      <a:pt x="6" y="1326"/>
                      <a:pt x="6" y="1321"/>
                    </a:cubicBezTo>
                    <a:close/>
                    <a:moveTo>
                      <a:pt x="6" y="1289"/>
                    </a:moveTo>
                    <a:lnTo>
                      <a:pt x="6" y="1289"/>
                    </a:lnTo>
                    <a:cubicBezTo>
                      <a:pt x="6" y="1285"/>
                      <a:pt x="10" y="1281"/>
                      <a:pt x="14" y="1281"/>
                    </a:cubicBezTo>
                    <a:cubicBezTo>
                      <a:pt x="19" y="1281"/>
                      <a:pt x="22" y="1285"/>
                      <a:pt x="22" y="1289"/>
                    </a:cubicBezTo>
                    <a:cubicBezTo>
                      <a:pt x="22" y="1294"/>
                      <a:pt x="19" y="1297"/>
                      <a:pt x="14" y="1297"/>
                    </a:cubicBezTo>
                    <a:cubicBezTo>
                      <a:pt x="10" y="1297"/>
                      <a:pt x="6" y="1294"/>
                      <a:pt x="6" y="1289"/>
                    </a:cubicBezTo>
                    <a:close/>
                    <a:moveTo>
                      <a:pt x="6" y="1257"/>
                    </a:moveTo>
                    <a:lnTo>
                      <a:pt x="6" y="1257"/>
                    </a:lnTo>
                    <a:cubicBezTo>
                      <a:pt x="6" y="1253"/>
                      <a:pt x="10" y="1249"/>
                      <a:pt x="14" y="1249"/>
                    </a:cubicBezTo>
                    <a:cubicBezTo>
                      <a:pt x="19" y="1249"/>
                      <a:pt x="22" y="1253"/>
                      <a:pt x="22" y="1257"/>
                    </a:cubicBezTo>
                    <a:cubicBezTo>
                      <a:pt x="22" y="1262"/>
                      <a:pt x="19" y="1265"/>
                      <a:pt x="14" y="1265"/>
                    </a:cubicBezTo>
                    <a:cubicBezTo>
                      <a:pt x="10" y="1265"/>
                      <a:pt x="6" y="1262"/>
                      <a:pt x="6"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0" y="833"/>
                      <a:pt x="15" y="833"/>
                    </a:cubicBezTo>
                    <a:cubicBezTo>
                      <a:pt x="19" y="833"/>
                      <a:pt x="23" y="836"/>
                      <a:pt x="23" y="841"/>
                    </a:cubicBezTo>
                    <a:cubicBezTo>
                      <a:pt x="23" y="845"/>
                      <a:pt x="19" y="849"/>
                      <a:pt x="15" y="849"/>
                    </a:cubicBezTo>
                    <a:cubicBezTo>
                      <a:pt x="10" y="849"/>
                      <a:pt x="7" y="845"/>
                      <a:pt x="7" y="841"/>
                    </a:cubicBezTo>
                    <a:close/>
                    <a:moveTo>
                      <a:pt x="7" y="809"/>
                    </a:moveTo>
                    <a:lnTo>
                      <a:pt x="7" y="809"/>
                    </a:lnTo>
                    <a:cubicBezTo>
                      <a:pt x="7" y="804"/>
                      <a:pt x="10" y="801"/>
                      <a:pt x="15" y="801"/>
                    </a:cubicBezTo>
                    <a:cubicBezTo>
                      <a:pt x="19" y="801"/>
                      <a:pt x="23" y="804"/>
                      <a:pt x="23" y="809"/>
                    </a:cubicBezTo>
                    <a:cubicBezTo>
                      <a:pt x="23" y="813"/>
                      <a:pt x="19" y="817"/>
                      <a:pt x="15" y="817"/>
                    </a:cubicBezTo>
                    <a:cubicBezTo>
                      <a:pt x="10" y="817"/>
                      <a:pt x="7" y="813"/>
                      <a:pt x="7" y="809"/>
                    </a:cubicBezTo>
                    <a:close/>
                    <a:moveTo>
                      <a:pt x="7" y="777"/>
                    </a:moveTo>
                    <a:lnTo>
                      <a:pt x="7" y="777"/>
                    </a:lnTo>
                    <a:cubicBezTo>
                      <a:pt x="7" y="772"/>
                      <a:pt x="10" y="769"/>
                      <a:pt x="15" y="769"/>
                    </a:cubicBezTo>
                    <a:cubicBezTo>
                      <a:pt x="19" y="769"/>
                      <a:pt x="23" y="772"/>
                      <a:pt x="23" y="777"/>
                    </a:cubicBezTo>
                    <a:cubicBezTo>
                      <a:pt x="23" y="781"/>
                      <a:pt x="19" y="785"/>
                      <a:pt x="15" y="785"/>
                    </a:cubicBezTo>
                    <a:cubicBezTo>
                      <a:pt x="10" y="785"/>
                      <a:pt x="7" y="781"/>
                      <a:pt x="7" y="777"/>
                    </a:cubicBezTo>
                    <a:close/>
                    <a:moveTo>
                      <a:pt x="7" y="745"/>
                    </a:moveTo>
                    <a:lnTo>
                      <a:pt x="7" y="745"/>
                    </a:lnTo>
                    <a:cubicBezTo>
                      <a:pt x="7" y="740"/>
                      <a:pt x="10" y="737"/>
                      <a:pt x="15" y="737"/>
                    </a:cubicBezTo>
                    <a:cubicBezTo>
                      <a:pt x="19" y="737"/>
                      <a:pt x="23" y="740"/>
                      <a:pt x="23" y="745"/>
                    </a:cubicBezTo>
                    <a:cubicBezTo>
                      <a:pt x="23" y="749"/>
                      <a:pt x="19" y="753"/>
                      <a:pt x="15" y="753"/>
                    </a:cubicBezTo>
                    <a:cubicBezTo>
                      <a:pt x="10" y="753"/>
                      <a:pt x="7" y="749"/>
                      <a:pt x="7" y="745"/>
                    </a:cubicBezTo>
                    <a:close/>
                    <a:moveTo>
                      <a:pt x="7" y="713"/>
                    </a:moveTo>
                    <a:lnTo>
                      <a:pt x="7" y="713"/>
                    </a:lnTo>
                    <a:cubicBezTo>
                      <a:pt x="7" y="708"/>
                      <a:pt x="10" y="705"/>
                      <a:pt x="15" y="705"/>
                    </a:cubicBezTo>
                    <a:cubicBezTo>
                      <a:pt x="19" y="705"/>
                      <a:pt x="23" y="708"/>
                      <a:pt x="23" y="713"/>
                    </a:cubicBezTo>
                    <a:cubicBezTo>
                      <a:pt x="23" y="717"/>
                      <a:pt x="19" y="721"/>
                      <a:pt x="15" y="721"/>
                    </a:cubicBezTo>
                    <a:cubicBezTo>
                      <a:pt x="10" y="721"/>
                      <a:pt x="7" y="717"/>
                      <a:pt x="7" y="713"/>
                    </a:cubicBezTo>
                    <a:close/>
                    <a:moveTo>
                      <a:pt x="7" y="681"/>
                    </a:moveTo>
                    <a:lnTo>
                      <a:pt x="7" y="681"/>
                    </a:lnTo>
                    <a:cubicBezTo>
                      <a:pt x="7" y="676"/>
                      <a:pt x="10" y="673"/>
                      <a:pt x="15" y="673"/>
                    </a:cubicBezTo>
                    <a:cubicBezTo>
                      <a:pt x="19" y="673"/>
                      <a:pt x="23" y="676"/>
                      <a:pt x="23" y="681"/>
                    </a:cubicBezTo>
                    <a:cubicBezTo>
                      <a:pt x="23" y="685"/>
                      <a:pt x="19" y="689"/>
                      <a:pt x="15" y="689"/>
                    </a:cubicBezTo>
                    <a:cubicBezTo>
                      <a:pt x="10" y="689"/>
                      <a:pt x="7" y="685"/>
                      <a:pt x="7" y="681"/>
                    </a:cubicBezTo>
                    <a:close/>
                    <a:moveTo>
                      <a:pt x="7" y="649"/>
                    </a:moveTo>
                    <a:lnTo>
                      <a:pt x="7" y="649"/>
                    </a:lnTo>
                    <a:cubicBezTo>
                      <a:pt x="7" y="644"/>
                      <a:pt x="10" y="641"/>
                      <a:pt x="15" y="641"/>
                    </a:cubicBezTo>
                    <a:cubicBezTo>
                      <a:pt x="19" y="641"/>
                      <a:pt x="23" y="644"/>
                      <a:pt x="23" y="649"/>
                    </a:cubicBezTo>
                    <a:cubicBezTo>
                      <a:pt x="23" y="653"/>
                      <a:pt x="19" y="657"/>
                      <a:pt x="15" y="657"/>
                    </a:cubicBezTo>
                    <a:cubicBezTo>
                      <a:pt x="10" y="657"/>
                      <a:pt x="7" y="653"/>
                      <a:pt x="7" y="649"/>
                    </a:cubicBezTo>
                    <a:close/>
                    <a:moveTo>
                      <a:pt x="7" y="617"/>
                    </a:moveTo>
                    <a:lnTo>
                      <a:pt x="7" y="617"/>
                    </a:lnTo>
                    <a:cubicBezTo>
                      <a:pt x="7" y="612"/>
                      <a:pt x="10" y="609"/>
                      <a:pt x="15" y="609"/>
                    </a:cubicBezTo>
                    <a:cubicBezTo>
                      <a:pt x="19" y="609"/>
                      <a:pt x="23" y="612"/>
                      <a:pt x="23" y="617"/>
                    </a:cubicBezTo>
                    <a:cubicBezTo>
                      <a:pt x="23" y="621"/>
                      <a:pt x="19" y="625"/>
                      <a:pt x="15" y="625"/>
                    </a:cubicBezTo>
                    <a:cubicBezTo>
                      <a:pt x="10" y="625"/>
                      <a:pt x="7" y="621"/>
                      <a:pt x="7" y="617"/>
                    </a:cubicBezTo>
                    <a:close/>
                    <a:moveTo>
                      <a:pt x="7" y="585"/>
                    </a:moveTo>
                    <a:lnTo>
                      <a:pt x="7" y="585"/>
                    </a:lnTo>
                    <a:cubicBezTo>
                      <a:pt x="7" y="580"/>
                      <a:pt x="10" y="577"/>
                      <a:pt x="15" y="577"/>
                    </a:cubicBezTo>
                    <a:cubicBezTo>
                      <a:pt x="19" y="577"/>
                      <a:pt x="23" y="580"/>
                      <a:pt x="23" y="585"/>
                    </a:cubicBezTo>
                    <a:cubicBezTo>
                      <a:pt x="23" y="589"/>
                      <a:pt x="19" y="593"/>
                      <a:pt x="15" y="593"/>
                    </a:cubicBezTo>
                    <a:cubicBezTo>
                      <a:pt x="10" y="593"/>
                      <a:pt x="7" y="589"/>
                      <a:pt x="7" y="585"/>
                    </a:cubicBezTo>
                    <a:close/>
                    <a:moveTo>
                      <a:pt x="7" y="553"/>
                    </a:moveTo>
                    <a:lnTo>
                      <a:pt x="7" y="553"/>
                    </a:lnTo>
                    <a:cubicBezTo>
                      <a:pt x="7" y="548"/>
                      <a:pt x="10" y="545"/>
                      <a:pt x="15" y="545"/>
                    </a:cubicBezTo>
                    <a:cubicBezTo>
                      <a:pt x="19" y="545"/>
                      <a:pt x="23" y="548"/>
                      <a:pt x="23" y="553"/>
                    </a:cubicBezTo>
                    <a:cubicBezTo>
                      <a:pt x="23" y="557"/>
                      <a:pt x="19" y="561"/>
                      <a:pt x="15" y="561"/>
                    </a:cubicBezTo>
                    <a:cubicBezTo>
                      <a:pt x="10" y="561"/>
                      <a:pt x="7" y="557"/>
                      <a:pt x="7" y="553"/>
                    </a:cubicBezTo>
                    <a:close/>
                    <a:moveTo>
                      <a:pt x="7" y="521"/>
                    </a:moveTo>
                    <a:lnTo>
                      <a:pt x="7" y="521"/>
                    </a:lnTo>
                    <a:cubicBezTo>
                      <a:pt x="7" y="516"/>
                      <a:pt x="10" y="513"/>
                      <a:pt x="15" y="513"/>
                    </a:cubicBezTo>
                    <a:cubicBezTo>
                      <a:pt x="19" y="513"/>
                      <a:pt x="23" y="516"/>
                      <a:pt x="23" y="521"/>
                    </a:cubicBezTo>
                    <a:cubicBezTo>
                      <a:pt x="23" y="525"/>
                      <a:pt x="19" y="529"/>
                      <a:pt x="15" y="529"/>
                    </a:cubicBezTo>
                    <a:cubicBezTo>
                      <a:pt x="10" y="529"/>
                      <a:pt x="7" y="525"/>
                      <a:pt x="7" y="521"/>
                    </a:cubicBezTo>
                    <a:close/>
                    <a:moveTo>
                      <a:pt x="7" y="489"/>
                    </a:moveTo>
                    <a:lnTo>
                      <a:pt x="7" y="489"/>
                    </a:lnTo>
                    <a:cubicBezTo>
                      <a:pt x="7" y="484"/>
                      <a:pt x="10" y="481"/>
                      <a:pt x="15" y="481"/>
                    </a:cubicBezTo>
                    <a:cubicBezTo>
                      <a:pt x="19" y="481"/>
                      <a:pt x="23" y="484"/>
                      <a:pt x="23" y="489"/>
                    </a:cubicBezTo>
                    <a:cubicBezTo>
                      <a:pt x="23" y="493"/>
                      <a:pt x="19" y="497"/>
                      <a:pt x="15" y="497"/>
                    </a:cubicBezTo>
                    <a:cubicBezTo>
                      <a:pt x="10" y="497"/>
                      <a:pt x="7" y="493"/>
                      <a:pt x="7" y="489"/>
                    </a:cubicBezTo>
                    <a:close/>
                    <a:moveTo>
                      <a:pt x="7" y="457"/>
                    </a:moveTo>
                    <a:lnTo>
                      <a:pt x="7" y="457"/>
                    </a:lnTo>
                    <a:cubicBezTo>
                      <a:pt x="7" y="452"/>
                      <a:pt x="10" y="449"/>
                      <a:pt x="15" y="449"/>
                    </a:cubicBezTo>
                    <a:cubicBezTo>
                      <a:pt x="19" y="449"/>
                      <a:pt x="23" y="452"/>
                      <a:pt x="23" y="457"/>
                    </a:cubicBezTo>
                    <a:cubicBezTo>
                      <a:pt x="23" y="461"/>
                      <a:pt x="19" y="465"/>
                      <a:pt x="15" y="465"/>
                    </a:cubicBezTo>
                    <a:cubicBezTo>
                      <a:pt x="10" y="465"/>
                      <a:pt x="7" y="461"/>
                      <a:pt x="7" y="457"/>
                    </a:cubicBezTo>
                    <a:close/>
                    <a:moveTo>
                      <a:pt x="7" y="425"/>
                    </a:moveTo>
                    <a:lnTo>
                      <a:pt x="7" y="425"/>
                    </a:lnTo>
                    <a:cubicBezTo>
                      <a:pt x="7" y="420"/>
                      <a:pt x="10" y="417"/>
                      <a:pt x="15" y="417"/>
                    </a:cubicBezTo>
                    <a:cubicBezTo>
                      <a:pt x="19" y="417"/>
                      <a:pt x="23" y="420"/>
                      <a:pt x="23" y="425"/>
                    </a:cubicBezTo>
                    <a:cubicBezTo>
                      <a:pt x="23" y="429"/>
                      <a:pt x="19" y="433"/>
                      <a:pt x="15" y="433"/>
                    </a:cubicBezTo>
                    <a:cubicBezTo>
                      <a:pt x="10" y="433"/>
                      <a:pt x="7" y="429"/>
                      <a:pt x="7" y="425"/>
                    </a:cubicBezTo>
                    <a:close/>
                    <a:moveTo>
                      <a:pt x="7" y="393"/>
                    </a:moveTo>
                    <a:lnTo>
                      <a:pt x="7" y="393"/>
                    </a:lnTo>
                    <a:cubicBezTo>
                      <a:pt x="7" y="388"/>
                      <a:pt x="10" y="385"/>
                      <a:pt x="15" y="385"/>
                    </a:cubicBezTo>
                    <a:cubicBezTo>
                      <a:pt x="19" y="385"/>
                      <a:pt x="23" y="388"/>
                      <a:pt x="23" y="393"/>
                    </a:cubicBezTo>
                    <a:cubicBezTo>
                      <a:pt x="23" y="397"/>
                      <a:pt x="19" y="401"/>
                      <a:pt x="15" y="401"/>
                    </a:cubicBezTo>
                    <a:cubicBezTo>
                      <a:pt x="10" y="401"/>
                      <a:pt x="7" y="397"/>
                      <a:pt x="7" y="393"/>
                    </a:cubicBezTo>
                    <a:close/>
                    <a:moveTo>
                      <a:pt x="7" y="361"/>
                    </a:moveTo>
                    <a:lnTo>
                      <a:pt x="7" y="361"/>
                    </a:lnTo>
                    <a:cubicBezTo>
                      <a:pt x="7" y="356"/>
                      <a:pt x="10" y="353"/>
                      <a:pt x="15" y="353"/>
                    </a:cubicBezTo>
                    <a:cubicBezTo>
                      <a:pt x="19" y="353"/>
                      <a:pt x="23" y="356"/>
                      <a:pt x="23" y="361"/>
                    </a:cubicBezTo>
                    <a:cubicBezTo>
                      <a:pt x="23" y="365"/>
                      <a:pt x="19" y="369"/>
                      <a:pt x="15" y="369"/>
                    </a:cubicBezTo>
                    <a:cubicBezTo>
                      <a:pt x="10" y="369"/>
                      <a:pt x="7" y="365"/>
                      <a:pt x="7" y="361"/>
                    </a:cubicBezTo>
                    <a:close/>
                    <a:moveTo>
                      <a:pt x="7" y="329"/>
                    </a:moveTo>
                    <a:lnTo>
                      <a:pt x="7" y="329"/>
                    </a:lnTo>
                    <a:cubicBezTo>
                      <a:pt x="7" y="324"/>
                      <a:pt x="10" y="321"/>
                      <a:pt x="15" y="321"/>
                    </a:cubicBezTo>
                    <a:cubicBezTo>
                      <a:pt x="19" y="321"/>
                      <a:pt x="23" y="324"/>
                      <a:pt x="23" y="329"/>
                    </a:cubicBezTo>
                    <a:cubicBezTo>
                      <a:pt x="23" y="333"/>
                      <a:pt x="19" y="337"/>
                      <a:pt x="15" y="337"/>
                    </a:cubicBezTo>
                    <a:cubicBezTo>
                      <a:pt x="10" y="337"/>
                      <a:pt x="7" y="333"/>
                      <a:pt x="7" y="329"/>
                    </a:cubicBezTo>
                    <a:close/>
                    <a:moveTo>
                      <a:pt x="7" y="297"/>
                    </a:moveTo>
                    <a:lnTo>
                      <a:pt x="7" y="297"/>
                    </a:lnTo>
                    <a:cubicBezTo>
                      <a:pt x="7" y="292"/>
                      <a:pt x="10" y="289"/>
                      <a:pt x="15" y="289"/>
                    </a:cubicBezTo>
                    <a:cubicBezTo>
                      <a:pt x="19" y="289"/>
                      <a:pt x="23" y="292"/>
                      <a:pt x="23" y="297"/>
                    </a:cubicBezTo>
                    <a:cubicBezTo>
                      <a:pt x="23" y="301"/>
                      <a:pt x="19" y="305"/>
                      <a:pt x="15" y="305"/>
                    </a:cubicBezTo>
                    <a:cubicBezTo>
                      <a:pt x="10" y="305"/>
                      <a:pt x="7" y="301"/>
                      <a:pt x="7" y="297"/>
                    </a:cubicBezTo>
                    <a:close/>
                    <a:moveTo>
                      <a:pt x="7" y="265"/>
                    </a:moveTo>
                    <a:lnTo>
                      <a:pt x="7" y="265"/>
                    </a:lnTo>
                    <a:cubicBezTo>
                      <a:pt x="7" y="260"/>
                      <a:pt x="10" y="257"/>
                      <a:pt x="15" y="257"/>
                    </a:cubicBezTo>
                    <a:cubicBezTo>
                      <a:pt x="19" y="257"/>
                      <a:pt x="23" y="260"/>
                      <a:pt x="23" y="265"/>
                    </a:cubicBezTo>
                    <a:cubicBezTo>
                      <a:pt x="23" y="269"/>
                      <a:pt x="19" y="273"/>
                      <a:pt x="15" y="273"/>
                    </a:cubicBezTo>
                    <a:cubicBezTo>
                      <a:pt x="10" y="273"/>
                      <a:pt x="7" y="269"/>
                      <a:pt x="7" y="265"/>
                    </a:cubicBezTo>
                    <a:close/>
                    <a:moveTo>
                      <a:pt x="7" y="233"/>
                    </a:moveTo>
                    <a:lnTo>
                      <a:pt x="7" y="233"/>
                    </a:lnTo>
                    <a:cubicBezTo>
                      <a:pt x="7" y="228"/>
                      <a:pt x="10" y="225"/>
                      <a:pt x="15" y="225"/>
                    </a:cubicBezTo>
                    <a:cubicBezTo>
                      <a:pt x="19" y="225"/>
                      <a:pt x="23" y="228"/>
                      <a:pt x="23" y="233"/>
                    </a:cubicBezTo>
                    <a:cubicBezTo>
                      <a:pt x="23" y="237"/>
                      <a:pt x="19" y="241"/>
                      <a:pt x="15" y="241"/>
                    </a:cubicBezTo>
                    <a:cubicBezTo>
                      <a:pt x="10" y="241"/>
                      <a:pt x="7" y="237"/>
                      <a:pt x="7" y="233"/>
                    </a:cubicBezTo>
                    <a:close/>
                    <a:moveTo>
                      <a:pt x="7" y="201"/>
                    </a:moveTo>
                    <a:lnTo>
                      <a:pt x="7" y="201"/>
                    </a:lnTo>
                    <a:cubicBezTo>
                      <a:pt x="7" y="196"/>
                      <a:pt x="10" y="193"/>
                      <a:pt x="15" y="193"/>
                    </a:cubicBezTo>
                    <a:cubicBezTo>
                      <a:pt x="19" y="193"/>
                      <a:pt x="23" y="196"/>
                      <a:pt x="23" y="201"/>
                    </a:cubicBezTo>
                    <a:cubicBezTo>
                      <a:pt x="23" y="205"/>
                      <a:pt x="19" y="209"/>
                      <a:pt x="15" y="209"/>
                    </a:cubicBezTo>
                    <a:cubicBezTo>
                      <a:pt x="10" y="209"/>
                      <a:pt x="7" y="205"/>
                      <a:pt x="7" y="201"/>
                    </a:cubicBezTo>
                    <a:close/>
                    <a:moveTo>
                      <a:pt x="7" y="169"/>
                    </a:moveTo>
                    <a:lnTo>
                      <a:pt x="7" y="169"/>
                    </a:lnTo>
                    <a:cubicBezTo>
                      <a:pt x="7" y="164"/>
                      <a:pt x="10" y="161"/>
                      <a:pt x="15" y="161"/>
                    </a:cubicBezTo>
                    <a:cubicBezTo>
                      <a:pt x="19" y="161"/>
                      <a:pt x="23" y="164"/>
                      <a:pt x="23" y="169"/>
                    </a:cubicBezTo>
                    <a:cubicBezTo>
                      <a:pt x="23" y="173"/>
                      <a:pt x="19" y="177"/>
                      <a:pt x="15" y="177"/>
                    </a:cubicBezTo>
                    <a:cubicBezTo>
                      <a:pt x="10" y="177"/>
                      <a:pt x="7" y="173"/>
                      <a:pt x="7" y="169"/>
                    </a:cubicBezTo>
                    <a:close/>
                    <a:moveTo>
                      <a:pt x="7" y="137"/>
                    </a:moveTo>
                    <a:lnTo>
                      <a:pt x="7" y="137"/>
                    </a:lnTo>
                    <a:cubicBezTo>
                      <a:pt x="7" y="132"/>
                      <a:pt x="10" y="129"/>
                      <a:pt x="15" y="129"/>
                    </a:cubicBezTo>
                    <a:cubicBezTo>
                      <a:pt x="19" y="129"/>
                      <a:pt x="23" y="132"/>
                      <a:pt x="23" y="137"/>
                    </a:cubicBezTo>
                    <a:cubicBezTo>
                      <a:pt x="23" y="141"/>
                      <a:pt x="19" y="145"/>
                      <a:pt x="15" y="145"/>
                    </a:cubicBezTo>
                    <a:cubicBezTo>
                      <a:pt x="10" y="145"/>
                      <a:pt x="7" y="141"/>
                      <a:pt x="7" y="137"/>
                    </a:cubicBezTo>
                    <a:close/>
                    <a:moveTo>
                      <a:pt x="7" y="105"/>
                    </a:moveTo>
                    <a:lnTo>
                      <a:pt x="7" y="105"/>
                    </a:lnTo>
                    <a:cubicBezTo>
                      <a:pt x="7" y="100"/>
                      <a:pt x="10" y="97"/>
                      <a:pt x="15" y="97"/>
                    </a:cubicBezTo>
                    <a:cubicBezTo>
                      <a:pt x="19" y="97"/>
                      <a:pt x="23" y="100"/>
                      <a:pt x="23" y="105"/>
                    </a:cubicBezTo>
                    <a:cubicBezTo>
                      <a:pt x="23" y="109"/>
                      <a:pt x="19" y="113"/>
                      <a:pt x="15" y="113"/>
                    </a:cubicBezTo>
                    <a:cubicBezTo>
                      <a:pt x="10" y="113"/>
                      <a:pt x="7" y="109"/>
                      <a:pt x="7" y="105"/>
                    </a:cubicBezTo>
                    <a:close/>
                    <a:moveTo>
                      <a:pt x="7" y="73"/>
                    </a:moveTo>
                    <a:lnTo>
                      <a:pt x="7" y="72"/>
                    </a:lnTo>
                    <a:cubicBezTo>
                      <a:pt x="7" y="68"/>
                      <a:pt x="10" y="64"/>
                      <a:pt x="15" y="64"/>
                    </a:cubicBezTo>
                    <a:cubicBezTo>
                      <a:pt x="19" y="64"/>
                      <a:pt x="23" y="68"/>
                      <a:pt x="23" y="72"/>
                    </a:cubicBezTo>
                    <a:lnTo>
                      <a:pt x="23" y="73"/>
                    </a:lnTo>
                    <a:cubicBezTo>
                      <a:pt x="23" y="77"/>
                      <a:pt x="19" y="81"/>
                      <a:pt x="15" y="81"/>
                    </a:cubicBezTo>
                    <a:cubicBezTo>
                      <a:pt x="10" y="81"/>
                      <a:pt x="7" y="77"/>
                      <a:pt x="7" y="73"/>
                    </a:cubicBezTo>
                    <a:close/>
                    <a:moveTo>
                      <a:pt x="7" y="40"/>
                    </a:moveTo>
                    <a:lnTo>
                      <a:pt x="7" y="40"/>
                    </a:lnTo>
                    <a:cubicBezTo>
                      <a:pt x="7" y="36"/>
                      <a:pt x="10" y="32"/>
                      <a:pt x="15" y="32"/>
                    </a:cubicBezTo>
                    <a:cubicBezTo>
                      <a:pt x="19" y="32"/>
                      <a:pt x="23" y="36"/>
                      <a:pt x="23" y="40"/>
                    </a:cubicBezTo>
                    <a:cubicBezTo>
                      <a:pt x="23" y="45"/>
                      <a:pt x="19" y="48"/>
                      <a:pt x="15" y="48"/>
                    </a:cubicBezTo>
                    <a:cubicBezTo>
                      <a:pt x="10" y="48"/>
                      <a:pt x="7" y="45"/>
                      <a:pt x="7" y="40"/>
                    </a:cubicBezTo>
                    <a:close/>
                    <a:moveTo>
                      <a:pt x="7" y="8"/>
                    </a:moveTo>
                    <a:lnTo>
                      <a:pt x="7" y="8"/>
                    </a:lnTo>
                    <a:cubicBezTo>
                      <a:pt x="7" y="4"/>
                      <a:pt x="10" y="0"/>
                      <a:pt x="15" y="0"/>
                    </a:cubicBezTo>
                    <a:cubicBezTo>
                      <a:pt x="19" y="0"/>
                      <a:pt x="23" y="4"/>
                      <a:pt x="23" y="8"/>
                    </a:cubicBezTo>
                    <a:cubicBezTo>
                      <a:pt x="23" y="13"/>
                      <a:pt x="19" y="16"/>
                      <a:pt x="15" y="16"/>
                    </a:cubicBezTo>
                    <a:cubicBezTo>
                      <a:pt x="10" y="16"/>
                      <a:pt x="7" y="13"/>
                      <a:pt x="7" y="8"/>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59" name="Freeform 10"/>
              <p:cNvSpPr>
                <a:spLocks noEditPoints="1"/>
              </p:cNvSpPr>
              <p:nvPr/>
            </p:nvSpPr>
            <p:spPr bwMode="auto">
              <a:xfrm>
                <a:off x="1521" y="590"/>
                <a:ext cx="3"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1" y="27671"/>
                    </a:moveTo>
                    <a:lnTo>
                      <a:pt x="1" y="27671"/>
                    </a:lnTo>
                    <a:cubicBezTo>
                      <a:pt x="1" y="27667"/>
                      <a:pt x="4" y="27663"/>
                      <a:pt x="9" y="27663"/>
                    </a:cubicBezTo>
                    <a:cubicBezTo>
                      <a:pt x="13" y="27663"/>
                      <a:pt x="17" y="27667"/>
                      <a:pt x="17" y="27671"/>
                    </a:cubicBezTo>
                    <a:cubicBezTo>
                      <a:pt x="17" y="27675"/>
                      <a:pt x="13" y="27679"/>
                      <a:pt x="9" y="27679"/>
                    </a:cubicBezTo>
                    <a:cubicBezTo>
                      <a:pt x="4" y="27679"/>
                      <a:pt x="1" y="27675"/>
                      <a:pt x="1" y="27671"/>
                    </a:cubicBezTo>
                    <a:close/>
                    <a:moveTo>
                      <a:pt x="1" y="27639"/>
                    </a:moveTo>
                    <a:lnTo>
                      <a:pt x="1" y="27639"/>
                    </a:lnTo>
                    <a:cubicBezTo>
                      <a:pt x="1" y="27635"/>
                      <a:pt x="4" y="27631"/>
                      <a:pt x="9" y="27631"/>
                    </a:cubicBezTo>
                    <a:cubicBezTo>
                      <a:pt x="13" y="27631"/>
                      <a:pt x="17" y="27635"/>
                      <a:pt x="17" y="27639"/>
                    </a:cubicBezTo>
                    <a:cubicBezTo>
                      <a:pt x="17" y="27643"/>
                      <a:pt x="13" y="27647"/>
                      <a:pt x="9" y="27647"/>
                    </a:cubicBezTo>
                    <a:cubicBezTo>
                      <a:pt x="4" y="27647"/>
                      <a:pt x="1" y="27643"/>
                      <a:pt x="1" y="27639"/>
                    </a:cubicBezTo>
                    <a:close/>
                    <a:moveTo>
                      <a:pt x="1" y="27607"/>
                    </a:moveTo>
                    <a:lnTo>
                      <a:pt x="1" y="27607"/>
                    </a:lnTo>
                    <a:cubicBezTo>
                      <a:pt x="1" y="27603"/>
                      <a:pt x="4" y="27599"/>
                      <a:pt x="9" y="27599"/>
                    </a:cubicBezTo>
                    <a:cubicBezTo>
                      <a:pt x="13" y="27599"/>
                      <a:pt x="17" y="27603"/>
                      <a:pt x="17" y="27607"/>
                    </a:cubicBezTo>
                    <a:cubicBezTo>
                      <a:pt x="17" y="27611"/>
                      <a:pt x="13" y="27615"/>
                      <a:pt x="9" y="27615"/>
                    </a:cubicBezTo>
                    <a:cubicBezTo>
                      <a:pt x="4" y="27615"/>
                      <a:pt x="1" y="27611"/>
                      <a:pt x="1" y="27607"/>
                    </a:cubicBezTo>
                    <a:close/>
                    <a:moveTo>
                      <a:pt x="1" y="27575"/>
                    </a:moveTo>
                    <a:lnTo>
                      <a:pt x="1" y="27575"/>
                    </a:lnTo>
                    <a:cubicBezTo>
                      <a:pt x="1" y="27571"/>
                      <a:pt x="4" y="27567"/>
                      <a:pt x="9" y="27567"/>
                    </a:cubicBezTo>
                    <a:cubicBezTo>
                      <a:pt x="13" y="27567"/>
                      <a:pt x="17" y="27571"/>
                      <a:pt x="17" y="27575"/>
                    </a:cubicBezTo>
                    <a:cubicBezTo>
                      <a:pt x="17" y="27579"/>
                      <a:pt x="13" y="27583"/>
                      <a:pt x="9" y="27583"/>
                    </a:cubicBezTo>
                    <a:cubicBezTo>
                      <a:pt x="4" y="27583"/>
                      <a:pt x="1" y="27579"/>
                      <a:pt x="1" y="27575"/>
                    </a:cubicBezTo>
                    <a:close/>
                    <a:moveTo>
                      <a:pt x="1" y="27543"/>
                    </a:moveTo>
                    <a:lnTo>
                      <a:pt x="1" y="27543"/>
                    </a:lnTo>
                    <a:cubicBezTo>
                      <a:pt x="1" y="27539"/>
                      <a:pt x="4" y="27535"/>
                      <a:pt x="9" y="27535"/>
                    </a:cubicBezTo>
                    <a:cubicBezTo>
                      <a:pt x="13" y="27535"/>
                      <a:pt x="17" y="27539"/>
                      <a:pt x="17" y="27543"/>
                    </a:cubicBezTo>
                    <a:cubicBezTo>
                      <a:pt x="17" y="27547"/>
                      <a:pt x="13" y="27551"/>
                      <a:pt x="9" y="27551"/>
                    </a:cubicBezTo>
                    <a:cubicBezTo>
                      <a:pt x="4" y="27551"/>
                      <a:pt x="1" y="27547"/>
                      <a:pt x="1" y="27543"/>
                    </a:cubicBezTo>
                    <a:close/>
                    <a:moveTo>
                      <a:pt x="1" y="27511"/>
                    </a:moveTo>
                    <a:lnTo>
                      <a:pt x="1" y="27511"/>
                    </a:lnTo>
                    <a:cubicBezTo>
                      <a:pt x="1" y="27507"/>
                      <a:pt x="4" y="27503"/>
                      <a:pt x="9" y="27503"/>
                    </a:cubicBezTo>
                    <a:cubicBezTo>
                      <a:pt x="13" y="27503"/>
                      <a:pt x="17" y="27507"/>
                      <a:pt x="17" y="27511"/>
                    </a:cubicBezTo>
                    <a:cubicBezTo>
                      <a:pt x="17" y="27515"/>
                      <a:pt x="13" y="27519"/>
                      <a:pt x="9" y="27519"/>
                    </a:cubicBezTo>
                    <a:cubicBezTo>
                      <a:pt x="4" y="27519"/>
                      <a:pt x="1" y="27515"/>
                      <a:pt x="1" y="27511"/>
                    </a:cubicBezTo>
                    <a:close/>
                    <a:moveTo>
                      <a:pt x="1" y="27479"/>
                    </a:moveTo>
                    <a:lnTo>
                      <a:pt x="1" y="27479"/>
                    </a:lnTo>
                    <a:cubicBezTo>
                      <a:pt x="1" y="27475"/>
                      <a:pt x="4" y="27471"/>
                      <a:pt x="9" y="27471"/>
                    </a:cubicBezTo>
                    <a:cubicBezTo>
                      <a:pt x="13" y="27471"/>
                      <a:pt x="17" y="27475"/>
                      <a:pt x="17" y="27479"/>
                    </a:cubicBezTo>
                    <a:cubicBezTo>
                      <a:pt x="17" y="27483"/>
                      <a:pt x="13" y="27487"/>
                      <a:pt x="9" y="27487"/>
                    </a:cubicBezTo>
                    <a:cubicBezTo>
                      <a:pt x="4" y="27487"/>
                      <a:pt x="1" y="27483"/>
                      <a:pt x="1" y="27479"/>
                    </a:cubicBezTo>
                    <a:close/>
                    <a:moveTo>
                      <a:pt x="1" y="27447"/>
                    </a:moveTo>
                    <a:lnTo>
                      <a:pt x="1" y="27447"/>
                    </a:lnTo>
                    <a:cubicBezTo>
                      <a:pt x="1" y="27442"/>
                      <a:pt x="4" y="27439"/>
                      <a:pt x="9" y="27439"/>
                    </a:cubicBezTo>
                    <a:cubicBezTo>
                      <a:pt x="13" y="27439"/>
                      <a:pt x="17" y="27442"/>
                      <a:pt x="17" y="27447"/>
                    </a:cubicBezTo>
                    <a:cubicBezTo>
                      <a:pt x="17" y="27451"/>
                      <a:pt x="13" y="27455"/>
                      <a:pt x="9" y="27455"/>
                    </a:cubicBezTo>
                    <a:cubicBezTo>
                      <a:pt x="4" y="27455"/>
                      <a:pt x="1" y="27451"/>
                      <a:pt x="1" y="27447"/>
                    </a:cubicBezTo>
                    <a:close/>
                    <a:moveTo>
                      <a:pt x="1" y="27415"/>
                    </a:moveTo>
                    <a:lnTo>
                      <a:pt x="1" y="27415"/>
                    </a:lnTo>
                    <a:cubicBezTo>
                      <a:pt x="1" y="27410"/>
                      <a:pt x="4" y="27407"/>
                      <a:pt x="9" y="27407"/>
                    </a:cubicBezTo>
                    <a:cubicBezTo>
                      <a:pt x="13" y="27407"/>
                      <a:pt x="17" y="27410"/>
                      <a:pt x="17" y="27415"/>
                    </a:cubicBezTo>
                    <a:cubicBezTo>
                      <a:pt x="17" y="27419"/>
                      <a:pt x="13" y="27423"/>
                      <a:pt x="9" y="27423"/>
                    </a:cubicBezTo>
                    <a:cubicBezTo>
                      <a:pt x="4" y="27423"/>
                      <a:pt x="1" y="27419"/>
                      <a:pt x="1" y="27415"/>
                    </a:cubicBezTo>
                    <a:close/>
                    <a:moveTo>
                      <a:pt x="1" y="27383"/>
                    </a:moveTo>
                    <a:lnTo>
                      <a:pt x="1" y="27383"/>
                    </a:lnTo>
                    <a:cubicBezTo>
                      <a:pt x="1" y="27378"/>
                      <a:pt x="4" y="27375"/>
                      <a:pt x="9" y="27375"/>
                    </a:cubicBezTo>
                    <a:cubicBezTo>
                      <a:pt x="13" y="27375"/>
                      <a:pt x="17" y="27378"/>
                      <a:pt x="17" y="27383"/>
                    </a:cubicBezTo>
                    <a:cubicBezTo>
                      <a:pt x="17" y="27387"/>
                      <a:pt x="13" y="27391"/>
                      <a:pt x="9" y="27391"/>
                    </a:cubicBezTo>
                    <a:cubicBezTo>
                      <a:pt x="4" y="27391"/>
                      <a:pt x="1" y="27387"/>
                      <a:pt x="1" y="27383"/>
                    </a:cubicBezTo>
                    <a:close/>
                    <a:moveTo>
                      <a:pt x="1" y="27351"/>
                    </a:moveTo>
                    <a:lnTo>
                      <a:pt x="1" y="27351"/>
                    </a:lnTo>
                    <a:cubicBezTo>
                      <a:pt x="1" y="27346"/>
                      <a:pt x="4" y="27343"/>
                      <a:pt x="9" y="27343"/>
                    </a:cubicBezTo>
                    <a:cubicBezTo>
                      <a:pt x="13" y="27343"/>
                      <a:pt x="17" y="27346"/>
                      <a:pt x="17" y="27351"/>
                    </a:cubicBezTo>
                    <a:cubicBezTo>
                      <a:pt x="17" y="27355"/>
                      <a:pt x="13" y="27359"/>
                      <a:pt x="9" y="27359"/>
                    </a:cubicBezTo>
                    <a:cubicBezTo>
                      <a:pt x="4" y="27359"/>
                      <a:pt x="1" y="27355"/>
                      <a:pt x="1" y="27351"/>
                    </a:cubicBezTo>
                    <a:close/>
                    <a:moveTo>
                      <a:pt x="1" y="27319"/>
                    </a:moveTo>
                    <a:lnTo>
                      <a:pt x="1" y="27319"/>
                    </a:lnTo>
                    <a:cubicBezTo>
                      <a:pt x="1" y="27314"/>
                      <a:pt x="4" y="27311"/>
                      <a:pt x="9" y="27311"/>
                    </a:cubicBezTo>
                    <a:cubicBezTo>
                      <a:pt x="13" y="27311"/>
                      <a:pt x="17" y="27314"/>
                      <a:pt x="17" y="27319"/>
                    </a:cubicBezTo>
                    <a:cubicBezTo>
                      <a:pt x="17" y="27323"/>
                      <a:pt x="13" y="27327"/>
                      <a:pt x="9" y="27327"/>
                    </a:cubicBezTo>
                    <a:cubicBezTo>
                      <a:pt x="4" y="27327"/>
                      <a:pt x="1" y="27323"/>
                      <a:pt x="1" y="27319"/>
                    </a:cubicBezTo>
                    <a:close/>
                    <a:moveTo>
                      <a:pt x="1" y="27287"/>
                    </a:moveTo>
                    <a:lnTo>
                      <a:pt x="1" y="27287"/>
                    </a:lnTo>
                    <a:cubicBezTo>
                      <a:pt x="1" y="27282"/>
                      <a:pt x="4" y="27279"/>
                      <a:pt x="9" y="27279"/>
                    </a:cubicBezTo>
                    <a:cubicBezTo>
                      <a:pt x="13" y="27279"/>
                      <a:pt x="17" y="27282"/>
                      <a:pt x="17" y="27287"/>
                    </a:cubicBezTo>
                    <a:cubicBezTo>
                      <a:pt x="17" y="27291"/>
                      <a:pt x="13" y="27295"/>
                      <a:pt x="9" y="27295"/>
                    </a:cubicBezTo>
                    <a:cubicBezTo>
                      <a:pt x="4" y="27295"/>
                      <a:pt x="1" y="27291"/>
                      <a:pt x="1" y="27287"/>
                    </a:cubicBezTo>
                    <a:close/>
                    <a:moveTo>
                      <a:pt x="1" y="27255"/>
                    </a:moveTo>
                    <a:lnTo>
                      <a:pt x="1" y="27255"/>
                    </a:lnTo>
                    <a:cubicBezTo>
                      <a:pt x="1" y="27250"/>
                      <a:pt x="4" y="27247"/>
                      <a:pt x="9" y="27247"/>
                    </a:cubicBezTo>
                    <a:cubicBezTo>
                      <a:pt x="13" y="27247"/>
                      <a:pt x="17" y="27250"/>
                      <a:pt x="17" y="27255"/>
                    </a:cubicBezTo>
                    <a:cubicBezTo>
                      <a:pt x="17" y="27259"/>
                      <a:pt x="13" y="27263"/>
                      <a:pt x="9" y="27263"/>
                    </a:cubicBezTo>
                    <a:cubicBezTo>
                      <a:pt x="4" y="27263"/>
                      <a:pt x="1" y="27259"/>
                      <a:pt x="1" y="27255"/>
                    </a:cubicBezTo>
                    <a:close/>
                    <a:moveTo>
                      <a:pt x="1" y="27223"/>
                    </a:moveTo>
                    <a:lnTo>
                      <a:pt x="1" y="27223"/>
                    </a:lnTo>
                    <a:cubicBezTo>
                      <a:pt x="1" y="27218"/>
                      <a:pt x="4" y="27215"/>
                      <a:pt x="9" y="27215"/>
                    </a:cubicBezTo>
                    <a:cubicBezTo>
                      <a:pt x="13" y="27215"/>
                      <a:pt x="17" y="27218"/>
                      <a:pt x="17" y="27223"/>
                    </a:cubicBezTo>
                    <a:cubicBezTo>
                      <a:pt x="17" y="27227"/>
                      <a:pt x="13" y="27231"/>
                      <a:pt x="9" y="27231"/>
                    </a:cubicBezTo>
                    <a:cubicBezTo>
                      <a:pt x="4" y="27231"/>
                      <a:pt x="1" y="27227"/>
                      <a:pt x="1" y="27223"/>
                    </a:cubicBezTo>
                    <a:close/>
                    <a:moveTo>
                      <a:pt x="1" y="27191"/>
                    </a:moveTo>
                    <a:lnTo>
                      <a:pt x="1" y="27191"/>
                    </a:lnTo>
                    <a:cubicBezTo>
                      <a:pt x="1" y="27186"/>
                      <a:pt x="4" y="27183"/>
                      <a:pt x="9" y="27183"/>
                    </a:cubicBezTo>
                    <a:cubicBezTo>
                      <a:pt x="13" y="27183"/>
                      <a:pt x="17" y="27186"/>
                      <a:pt x="17" y="27191"/>
                    </a:cubicBezTo>
                    <a:cubicBezTo>
                      <a:pt x="17" y="27195"/>
                      <a:pt x="13" y="27199"/>
                      <a:pt x="9" y="27199"/>
                    </a:cubicBezTo>
                    <a:cubicBezTo>
                      <a:pt x="4" y="27199"/>
                      <a:pt x="1" y="27195"/>
                      <a:pt x="1" y="27191"/>
                    </a:cubicBezTo>
                    <a:close/>
                    <a:moveTo>
                      <a:pt x="1" y="27159"/>
                    </a:moveTo>
                    <a:lnTo>
                      <a:pt x="1" y="27159"/>
                    </a:lnTo>
                    <a:cubicBezTo>
                      <a:pt x="1" y="27154"/>
                      <a:pt x="4" y="27151"/>
                      <a:pt x="9" y="27151"/>
                    </a:cubicBezTo>
                    <a:cubicBezTo>
                      <a:pt x="13" y="27151"/>
                      <a:pt x="17" y="27154"/>
                      <a:pt x="17" y="27159"/>
                    </a:cubicBezTo>
                    <a:cubicBezTo>
                      <a:pt x="17" y="27163"/>
                      <a:pt x="13" y="27167"/>
                      <a:pt x="9" y="27167"/>
                    </a:cubicBezTo>
                    <a:cubicBezTo>
                      <a:pt x="4" y="27167"/>
                      <a:pt x="1" y="27163"/>
                      <a:pt x="1" y="27159"/>
                    </a:cubicBezTo>
                    <a:close/>
                    <a:moveTo>
                      <a:pt x="1" y="27127"/>
                    </a:moveTo>
                    <a:lnTo>
                      <a:pt x="1" y="27127"/>
                    </a:lnTo>
                    <a:cubicBezTo>
                      <a:pt x="1" y="27122"/>
                      <a:pt x="4" y="27119"/>
                      <a:pt x="9" y="27119"/>
                    </a:cubicBezTo>
                    <a:cubicBezTo>
                      <a:pt x="13" y="27119"/>
                      <a:pt x="17" y="27122"/>
                      <a:pt x="17" y="27127"/>
                    </a:cubicBezTo>
                    <a:cubicBezTo>
                      <a:pt x="17" y="27131"/>
                      <a:pt x="13" y="27135"/>
                      <a:pt x="9" y="27135"/>
                    </a:cubicBezTo>
                    <a:cubicBezTo>
                      <a:pt x="4" y="27135"/>
                      <a:pt x="1" y="27131"/>
                      <a:pt x="1" y="27127"/>
                    </a:cubicBezTo>
                    <a:close/>
                    <a:moveTo>
                      <a:pt x="1" y="27095"/>
                    </a:moveTo>
                    <a:lnTo>
                      <a:pt x="1" y="27095"/>
                    </a:lnTo>
                    <a:cubicBezTo>
                      <a:pt x="1" y="27090"/>
                      <a:pt x="4" y="27087"/>
                      <a:pt x="9" y="27087"/>
                    </a:cubicBezTo>
                    <a:cubicBezTo>
                      <a:pt x="13" y="27087"/>
                      <a:pt x="17" y="27090"/>
                      <a:pt x="17" y="27095"/>
                    </a:cubicBezTo>
                    <a:cubicBezTo>
                      <a:pt x="17" y="27099"/>
                      <a:pt x="13" y="27103"/>
                      <a:pt x="9" y="27103"/>
                    </a:cubicBezTo>
                    <a:cubicBezTo>
                      <a:pt x="4" y="27103"/>
                      <a:pt x="1" y="27099"/>
                      <a:pt x="1" y="27095"/>
                    </a:cubicBezTo>
                    <a:close/>
                    <a:moveTo>
                      <a:pt x="1" y="27063"/>
                    </a:moveTo>
                    <a:lnTo>
                      <a:pt x="1" y="27063"/>
                    </a:lnTo>
                    <a:cubicBezTo>
                      <a:pt x="1" y="27058"/>
                      <a:pt x="4" y="27055"/>
                      <a:pt x="9" y="27055"/>
                    </a:cubicBezTo>
                    <a:cubicBezTo>
                      <a:pt x="13" y="27055"/>
                      <a:pt x="17" y="27058"/>
                      <a:pt x="17" y="27063"/>
                    </a:cubicBezTo>
                    <a:cubicBezTo>
                      <a:pt x="17" y="27067"/>
                      <a:pt x="13" y="27071"/>
                      <a:pt x="9" y="27071"/>
                    </a:cubicBezTo>
                    <a:cubicBezTo>
                      <a:pt x="4" y="27071"/>
                      <a:pt x="1" y="27067"/>
                      <a:pt x="1" y="27063"/>
                    </a:cubicBezTo>
                    <a:close/>
                    <a:moveTo>
                      <a:pt x="1" y="27031"/>
                    </a:moveTo>
                    <a:lnTo>
                      <a:pt x="1" y="27031"/>
                    </a:lnTo>
                    <a:cubicBezTo>
                      <a:pt x="1" y="27026"/>
                      <a:pt x="4" y="27023"/>
                      <a:pt x="9" y="27023"/>
                    </a:cubicBezTo>
                    <a:cubicBezTo>
                      <a:pt x="13" y="27023"/>
                      <a:pt x="17" y="27026"/>
                      <a:pt x="17" y="27031"/>
                    </a:cubicBezTo>
                    <a:cubicBezTo>
                      <a:pt x="17" y="27035"/>
                      <a:pt x="13" y="27039"/>
                      <a:pt x="9" y="27039"/>
                    </a:cubicBezTo>
                    <a:cubicBezTo>
                      <a:pt x="4" y="27039"/>
                      <a:pt x="1" y="27035"/>
                      <a:pt x="1" y="27031"/>
                    </a:cubicBezTo>
                    <a:close/>
                    <a:moveTo>
                      <a:pt x="1" y="26999"/>
                    </a:moveTo>
                    <a:lnTo>
                      <a:pt x="1" y="26999"/>
                    </a:lnTo>
                    <a:cubicBezTo>
                      <a:pt x="1" y="26994"/>
                      <a:pt x="4" y="26991"/>
                      <a:pt x="9" y="26991"/>
                    </a:cubicBezTo>
                    <a:cubicBezTo>
                      <a:pt x="13" y="26991"/>
                      <a:pt x="17" y="26994"/>
                      <a:pt x="17" y="26999"/>
                    </a:cubicBezTo>
                    <a:cubicBezTo>
                      <a:pt x="17" y="27003"/>
                      <a:pt x="13" y="27007"/>
                      <a:pt x="9" y="27007"/>
                    </a:cubicBezTo>
                    <a:cubicBezTo>
                      <a:pt x="4" y="27007"/>
                      <a:pt x="1" y="27003"/>
                      <a:pt x="1" y="26999"/>
                    </a:cubicBezTo>
                    <a:close/>
                    <a:moveTo>
                      <a:pt x="1" y="26967"/>
                    </a:moveTo>
                    <a:lnTo>
                      <a:pt x="1" y="26967"/>
                    </a:lnTo>
                    <a:cubicBezTo>
                      <a:pt x="1" y="26962"/>
                      <a:pt x="4" y="26959"/>
                      <a:pt x="9" y="26959"/>
                    </a:cubicBezTo>
                    <a:cubicBezTo>
                      <a:pt x="13" y="26959"/>
                      <a:pt x="17" y="26962"/>
                      <a:pt x="17" y="26967"/>
                    </a:cubicBezTo>
                    <a:cubicBezTo>
                      <a:pt x="17" y="26971"/>
                      <a:pt x="13" y="26975"/>
                      <a:pt x="9" y="26975"/>
                    </a:cubicBezTo>
                    <a:cubicBezTo>
                      <a:pt x="4" y="26975"/>
                      <a:pt x="1" y="26971"/>
                      <a:pt x="1" y="26967"/>
                    </a:cubicBezTo>
                    <a:close/>
                    <a:moveTo>
                      <a:pt x="1" y="26935"/>
                    </a:moveTo>
                    <a:lnTo>
                      <a:pt x="1" y="26935"/>
                    </a:lnTo>
                    <a:cubicBezTo>
                      <a:pt x="1" y="26930"/>
                      <a:pt x="4" y="26927"/>
                      <a:pt x="9" y="26927"/>
                    </a:cubicBezTo>
                    <a:cubicBezTo>
                      <a:pt x="13" y="26927"/>
                      <a:pt x="17" y="26930"/>
                      <a:pt x="17" y="26935"/>
                    </a:cubicBezTo>
                    <a:cubicBezTo>
                      <a:pt x="17" y="26939"/>
                      <a:pt x="13" y="26943"/>
                      <a:pt x="9" y="26943"/>
                    </a:cubicBezTo>
                    <a:cubicBezTo>
                      <a:pt x="4" y="26943"/>
                      <a:pt x="1" y="26939"/>
                      <a:pt x="1" y="26935"/>
                    </a:cubicBezTo>
                    <a:close/>
                    <a:moveTo>
                      <a:pt x="1" y="26903"/>
                    </a:moveTo>
                    <a:lnTo>
                      <a:pt x="1" y="26903"/>
                    </a:lnTo>
                    <a:cubicBezTo>
                      <a:pt x="1" y="26898"/>
                      <a:pt x="4" y="26895"/>
                      <a:pt x="9" y="26895"/>
                    </a:cubicBezTo>
                    <a:cubicBezTo>
                      <a:pt x="13" y="26895"/>
                      <a:pt x="17" y="26898"/>
                      <a:pt x="17" y="26903"/>
                    </a:cubicBezTo>
                    <a:cubicBezTo>
                      <a:pt x="17" y="26907"/>
                      <a:pt x="13" y="26911"/>
                      <a:pt x="9" y="26911"/>
                    </a:cubicBezTo>
                    <a:cubicBezTo>
                      <a:pt x="4" y="26911"/>
                      <a:pt x="1" y="26907"/>
                      <a:pt x="1" y="26903"/>
                    </a:cubicBezTo>
                    <a:close/>
                    <a:moveTo>
                      <a:pt x="1" y="26871"/>
                    </a:moveTo>
                    <a:lnTo>
                      <a:pt x="1" y="26871"/>
                    </a:lnTo>
                    <a:cubicBezTo>
                      <a:pt x="1" y="26866"/>
                      <a:pt x="4" y="26863"/>
                      <a:pt x="9" y="26863"/>
                    </a:cubicBezTo>
                    <a:cubicBezTo>
                      <a:pt x="13" y="26863"/>
                      <a:pt x="17" y="26866"/>
                      <a:pt x="17" y="26871"/>
                    </a:cubicBezTo>
                    <a:cubicBezTo>
                      <a:pt x="17" y="26875"/>
                      <a:pt x="13" y="26879"/>
                      <a:pt x="9" y="26879"/>
                    </a:cubicBezTo>
                    <a:cubicBezTo>
                      <a:pt x="4" y="26879"/>
                      <a:pt x="1" y="26875"/>
                      <a:pt x="1" y="26871"/>
                    </a:cubicBezTo>
                    <a:close/>
                    <a:moveTo>
                      <a:pt x="1" y="26839"/>
                    </a:moveTo>
                    <a:lnTo>
                      <a:pt x="1" y="26839"/>
                    </a:lnTo>
                    <a:cubicBezTo>
                      <a:pt x="1" y="26834"/>
                      <a:pt x="4" y="26831"/>
                      <a:pt x="9" y="26831"/>
                    </a:cubicBezTo>
                    <a:cubicBezTo>
                      <a:pt x="13" y="26831"/>
                      <a:pt x="17" y="26834"/>
                      <a:pt x="17" y="26839"/>
                    </a:cubicBezTo>
                    <a:cubicBezTo>
                      <a:pt x="17" y="26843"/>
                      <a:pt x="13" y="26847"/>
                      <a:pt x="9" y="26847"/>
                    </a:cubicBezTo>
                    <a:cubicBezTo>
                      <a:pt x="4" y="26847"/>
                      <a:pt x="1" y="26843"/>
                      <a:pt x="1" y="26839"/>
                    </a:cubicBezTo>
                    <a:close/>
                    <a:moveTo>
                      <a:pt x="1" y="26807"/>
                    </a:moveTo>
                    <a:lnTo>
                      <a:pt x="1" y="26807"/>
                    </a:lnTo>
                    <a:cubicBezTo>
                      <a:pt x="1" y="26802"/>
                      <a:pt x="4" y="26799"/>
                      <a:pt x="9" y="26799"/>
                    </a:cubicBezTo>
                    <a:cubicBezTo>
                      <a:pt x="13" y="26799"/>
                      <a:pt x="17" y="26802"/>
                      <a:pt x="17" y="26807"/>
                    </a:cubicBezTo>
                    <a:cubicBezTo>
                      <a:pt x="17" y="26811"/>
                      <a:pt x="13" y="26815"/>
                      <a:pt x="9" y="26815"/>
                    </a:cubicBezTo>
                    <a:cubicBezTo>
                      <a:pt x="4" y="26815"/>
                      <a:pt x="1" y="26811"/>
                      <a:pt x="1" y="26807"/>
                    </a:cubicBezTo>
                    <a:close/>
                    <a:moveTo>
                      <a:pt x="1" y="26775"/>
                    </a:moveTo>
                    <a:lnTo>
                      <a:pt x="1" y="26775"/>
                    </a:lnTo>
                    <a:cubicBezTo>
                      <a:pt x="1" y="26770"/>
                      <a:pt x="4" y="26767"/>
                      <a:pt x="9" y="26767"/>
                    </a:cubicBezTo>
                    <a:cubicBezTo>
                      <a:pt x="13" y="26767"/>
                      <a:pt x="17" y="26770"/>
                      <a:pt x="17" y="26775"/>
                    </a:cubicBezTo>
                    <a:cubicBezTo>
                      <a:pt x="17" y="26779"/>
                      <a:pt x="13" y="26783"/>
                      <a:pt x="9" y="26783"/>
                    </a:cubicBezTo>
                    <a:cubicBezTo>
                      <a:pt x="4" y="26783"/>
                      <a:pt x="1" y="26779"/>
                      <a:pt x="1" y="26775"/>
                    </a:cubicBezTo>
                    <a:close/>
                    <a:moveTo>
                      <a:pt x="1" y="26743"/>
                    </a:moveTo>
                    <a:lnTo>
                      <a:pt x="1" y="26743"/>
                    </a:lnTo>
                    <a:cubicBezTo>
                      <a:pt x="1" y="26738"/>
                      <a:pt x="4" y="26735"/>
                      <a:pt x="9" y="26735"/>
                    </a:cubicBezTo>
                    <a:cubicBezTo>
                      <a:pt x="13" y="26735"/>
                      <a:pt x="17" y="26738"/>
                      <a:pt x="17" y="26743"/>
                    </a:cubicBezTo>
                    <a:cubicBezTo>
                      <a:pt x="17" y="26747"/>
                      <a:pt x="13" y="26751"/>
                      <a:pt x="9" y="26751"/>
                    </a:cubicBezTo>
                    <a:cubicBezTo>
                      <a:pt x="4" y="26751"/>
                      <a:pt x="1" y="26747"/>
                      <a:pt x="1" y="26743"/>
                    </a:cubicBezTo>
                    <a:close/>
                    <a:moveTo>
                      <a:pt x="1" y="26711"/>
                    </a:moveTo>
                    <a:lnTo>
                      <a:pt x="1" y="26711"/>
                    </a:lnTo>
                    <a:cubicBezTo>
                      <a:pt x="1" y="26706"/>
                      <a:pt x="4" y="26702"/>
                      <a:pt x="9" y="26702"/>
                    </a:cubicBezTo>
                    <a:cubicBezTo>
                      <a:pt x="13" y="26702"/>
                      <a:pt x="17" y="26706"/>
                      <a:pt x="17" y="26711"/>
                    </a:cubicBezTo>
                    <a:cubicBezTo>
                      <a:pt x="17" y="26715"/>
                      <a:pt x="13" y="26719"/>
                      <a:pt x="9" y="26719"/>
                    </a:cubicBezTo>
                    <a:cubicBezTo>
                      <a:pt x="4" y="26719"/>
                      <a:pt x="1" y="26715"/>
                      <a:pt x="1" y="26711"/>
                    </a:cubicBezTo>
                    <a:close/>
                    <a:moveTo>
                      <a:pt x="1" y="26679"/>
                    </a:moveTo>
                    <a:lnTo>
                      <a:pt x="1" y="26678"/>
                    </a:lnTo>
                    <a:cubicBezTo>
                      <a:pt x="1" y="26674"/>
                      <a:pt x="4" y="26670"/>
                      <a:pt x="9" y="26670"/>
                    </a:cubicBezTo>
                    <a:cubicBezTo>
                      <a:pt x="13" y="26670"/>
                      <a:pt x="17" y="26674"/>
                      <a:pt x="17" y="26678"/>
                    </a:cubicBezTo>
                    <a:lnTo>
                      <a:pt x="17" y="26679"/>
                    </a:lnTo>
                    <a:cubicBezTo>
                      <a:pt x="17" y="26683"/>
                      <a:pt x="13" y="26687"/>
                      <a:pt x="9" y="26687"/>
                    </a:cubicBezTo>
                    <a:cubicBezTo>
                      <a:pt x="4" y="26687"/>
                      <a:pt x="1" y="26683"/>
                      <a:pt x="1" y="26679"/>
                    </a:cubicBezTo>
                    <a:close/>
                    <a:moveTo>
                      <a:pt x="1" y="26646"/>
                    </a:moveTo>
                    <a:lnTo>
                      <a:pt x="1" y="26646"/>
                    </a:lnTo>
                    <a:cubicBezTo>
                      <a:pt x="1" y="26642"/>
                      <a:pt x="4" y="26638"/>
                      <a:pt x="9" y="26638"/>
                    </a:cubicBezTo>
                    <a:cubicBezTo>
                      <a:pt x="13" y="26638"/>
                      <a:pt x="17" y="26642"/>
                      <a:pt x="17" y="26646"/>
                    </a:cubicBezTo>
                    <a:cubicBezTo>
                      <a:pt x="17" y="26651"/>
                      <a:pt x="13" y="26654"/>
                      <a:pt x="9" y="26654"/>
                    </a:cubicBezTo>
                    <a:cubicBezTo>
                      <a:pt x="4" y="26654"/>
                      <a:pt x="1" y="26651"/>
                      <a:pt x="1" y="26646"/>
                    </a:cubicBezTo>
                    <a:close/>
                    <a:moveTo>
                      <a:pt x="1" y="26614"/>
                    </a:moveTo>
                    <a:lnTo>
                      <a:pt x="1" y="26614"/>
                    </a:lnTo>
                    <a:cubicBezTo>
                      <a:pt x="1" y="26610"/>
                      <a:pt x="4" y="26606"/>
                      <a:pt x="9" y="26606"/>
                    </a:cubicBezTo>
                    <a:cubicBezTo>
                      <a:pt x="13" y="26606"/>
                      <a:pt x="17" y="26610"/>
                      <a:pt x="17" y="26614"/>
                    </a:cubicBezTo>
                    <a:cubicBezTo>
                      <a:pt x="17" y="26619"/>
                      <a:pt x="13" y="26622"/>
                      <a:pt x="9" y="26622"/>
                    </a:cubicBezTo>
                    <a:cubicBezTo>
                      <a:pt x="4" y="26622"/>
                      <a:pt x="1" y="26619"/>
                      <a:pt x="1" y="26614"/>
                    </a:cubicBezTo>
                    <a:close/>
                    <a:moveTo>
                      <a:pt x="1" y="26582"/>
                    </a:moveTo>
                    <a:lnTo>
                      <a:pt x="1" y="26582"/>
                    </a:lnTo>
                    <a:cubicBezTo>
                      <a:pt x="1" y="26578"/>
                      <a:pt x="4" y="26574"/>
                      <a:pt x="9" y="26574"/>
                    </a:cubicBezTo>
                    <a:cubicBezTo>
                      <a:pt x="13" y="26574"/>
                      <a:pt x="17" y="26578"/>
                      <a:pt x="17" y="26582"/>
                    </a:cubicBezTo>
                    <a:cubicBezTo>
                      <a:pt x="17" y="26587"/>
                      <a:pt x="13" y="26590"/>
                      <a:pt x="9" y="26590"/>
                    </a:cubicBezTo>
                    <a:cubicBezTo>
                      <a:pt x="4" y="26590"/>
                      <a:pt x="1" y="26587"/>
                      <a:pt x="1" y="26582"/>
                    </a:cubicBezTo>
                    <a:close/>
                    <a:moveTo>
                      <a:pt x="1" y="26550"/>
                    </a:moveTo>
                    <a:lnTo>
                      <a:pt x="1" y="26550"/>
                    </a:lnTo>
                    <a:cubicBezTo>
                      <a:pt x="1" y="26546"/>
                      <a:pt x="4" y="26542"/>
                      <a:pt x="9" y="26542"/>
                    </a:cubicBezTo>
                    <a:cubicBezTo>
                      <a:pt x="13" y="26542"/>
                      <a:pt x="17" y="26546"/>
                      <a:pt x="17" y="26550"/>
                    </a:cubicBezTo>
                    <a:cubicBezTo>
                      <a:pt x="17" y="26555"/>
                      <a:pt x="13" y="26558"/>
                      <a:pt x="9" y="26558"/>
                    </a:cubicBezTo>
                    <a:cubicBezTo>
                      <a:pt x="4" y="26558"/>
                      <a:pt x="1" y="26555"/>
                      <a:pt x="1" y="26550"/>
                    </a:cubicBezTo>
                    <a:close/>
                    <a:moveTo>
                      <a:pt x="1" y="26518"/>
                    </a:moveTo>
                    <a:lnTo>
                      <a:pt x="1" y="26518"/>
                    </a:lnTo>
                    <a:cubicBezTo>
                      <a:pt x="1" y="26514"/>
                      <a:pt x="4" y="26510"/>
                      <a:pt x="9" y="26510"/>
                    </a:cubicBezTo>
                    <a:cubicBezTo>
                      <a:pt x="13" y="26510"/>
                      <a:pt x="17" y="26514"/>
                      <a:pt x="17" y="26518"/>
                    </a:cubicBezTo>
                    <a:cubicBezTo>
                      <a:pt x="17" y="26523"/>
                      <a:pt x="13" y="26526"/>
                      <a:pt x="9" y="26526"/>
                    </a:cubicBezTo>
                    <a:cubicBezTo>
                      <a:pt x="4" y="26526"/>
                      <a:pt x="1" y="26523"/>
                      <a:pt x="1" y="26518"/>
                    </a:cubicBezTo>
                    <a:close/>
                    <a:moveTo>
                      <a:pt x="1" y="26486"/>
                    </a:moveTo>
                    <a:lnTo>
                      <a:pt x="1" y="26486"/>
                    </a:lnTo>
                    <a:cubicBezTo>
                      <a:pt x="1" y="26482"/>
                      <a:pt x="4" y="26478"/>
                      <a:pt x="9" y="26478"/>
                    </a:cubicBezTo>
                    <a:cubicBezTo>
                      <a:pt x="13" y="26478"/>
                      <a:pt x="17" y="26482"/>
                      <a:pt x="17" y="26486"/>
                    </a:cubicBezTo>
                    <a:cubicBezTo>
                      <a:pt x="17" y="26491"/>
                      <a:pt x="13" y="26494"/>
                      <a:pt x="9" y="26494"/>
                    </a:cubicBezTo>
                    <a:cubicBezTo>
                      <a:pt x="4" y="26494"/>
                      <a:pt x="1" y="26491"/>
                      <a:pt x="1" y="26486"/>
                    </a:cubicBezTo>
                    <a:close/>
                    <a:moveTo>
                      <a:pt x="1" y="26454"/>
                    </a:moveTo>
                    <a:lnTo>
                      <a:pt x="1" y="26454"/>
                    </a:lnTo>
                    <a:cubicBezTo>
                      <a:pt x="1" y="26450"/>
                      <a:pt x="4" y="26446"/>
                      <a:pt x="9" y="26446"/>
                    </a:cubicBezTo>
                    <a:cubicBezTo>
                      <a:pt x="13" y="26446"/>
                      <a:pt x="17" y="26450"/>
                      <a:pt x="17" y="26454"/>
                    </a:cubicBezTo>
                    <a:cubicBezTo>
                      <a:pt x="17" y="26459"/>
                      <a:pt x="13" y="26462"/>
                      <a:pt x="9" y="26462"/>
                    </a:cubicBezTo>
                    <a:cubicBezTo>
                      <a:pt x="4" y="26462"/>
                      <a:pt x="1" y="26459"/>
                      <a:pt x="1" y="26454"/>
                    </a:cubicBezTo>
                    <a:close/>
                    <a:moveTo>
                      <a:pt x="1" y="26422"/>
                    </a:moveTo>
                    <a:lnTo>
                      <a:pt x="1" y="26422"/>
                    </a:lnTo>
                    <a:cubicBezTo>
                      <a:pt x="1" y="26418"/>
                      <a:pt x="4" y="26414"/>
                      <a:pt x="9" y="26414"/>
                    </a:cubicBezTo>
                    <a:cubicBezTo>
                      <a:pt x="13" y="26414"/>
                      <a:pt x="17" y="26418"/>
                      <a:pt x="17" y="26422"/>
                    </a:cubicBezTo>
                    <a:cubicBezTo>
                      <a:pt x="17" y="26427"/>
                      <a:pt x="13" y="26430"/>
                      <a:pt x="9" y="26430"/>
                    </a:cubicBezTo>
                    <a:cubicBezTo>
                      <a:pt x="4" y="26430"/>
                      <a:pt x="1" y="26427"/>
                      <a:pt x="1" y="26422"/>
                    </a:cubicBezTo>
                    <a:close/>
                    <a:moveTo>
                      <a:pt x="1" y="26390"/>
                    </a:moveTo>
                    <a:lnTo>
                      <a:pt x="1" y="26390"/>
                    </a:lnTo>
                    <a:cubicBezTo>
                      <a:pt x="1" y="26386"/>
                      <a:pt x="4" y="26382"/>
                      <a:pt x="9" y="26382"/>
                    </a:cubicBezTo>
                    <a:cubicBezTo>
                      <a:pt x="13" y="26382"/>
                      <a:pt x="17" y="26386"/>
                      <a:pt x="17" y="26390"/>
                    </a:cubicBezTo>
                    <a:cubicBezTo>
                      <a:pt x="17" y="26395"/>
                      <a:pt x="13" y="26398"/>
                      <a:pt x="9" y="26398"/>
                    </a:cubicBezTo>
                    <a:cubicBezTo>
                      <a:pt x="4" y="26398"/>
                      <a:pt x="1" y="26395"/>
                      <a:pt x="1" y="26390"/>
                    </a:cubicBezTo>
                    <a:close/>
                    <a:moveTo>
                      <a:pt x="1" y="26358"/>
                    </a:moveTo>
                    <a:lnTo>
                      <a:pt x="1" y="26358"/>
                    </a:lnTo>
                    <a:cubicBezTo>
                      <a:pt x="1" y="26354"/>
                      <a:pt x="4" y="26350"/>
                      <a:pt x="9" y="26350"/>
                    </a:cubicBezTo>
                    <a:cubicBezTo>
                      <a:pt x="13" y="26350"/>
                      <a:pt x="17" y="26354"/>
                      <a:pt x="17" y="26358"/>
                    </a:cubicBezTo>
                    <a:cubicBezTo>
                      <a:pt x="17" y="26363"/>
                      <a:pt x="13" y="26366"/>
                      <a:pt x="9" y="26366"/>
                    </a:cubicBezTo>
                    <a:cubicBezTo>
                      <a:pt x="4" y="26366"/>
                      <a:pt x="1" y="26363"/>
                      <a:pt x="1" y="26358"/>
                    </a:cubicBezTo>
                    <a:close/>
                    <a:moveTo>
                      <a:pt x="1" y="26326"/>
                    </a:moveTo>
                    <a:lnTo>
                      <a:pt x="1" y="26326"/>
                    </a:lnTo>
                    <a:cubicBezTo>
                      <a:pt x="1" y="26322"/>
                      <a:pt x="4" y="26318"/>
                      <a:pt x="9" y="26318"/>
                    </a:cubicBezTo>
                    <a:cubicBezTo>
                      <a:pt x="13" y="26318"/>
                      <a:pt x="17" y="26322"/>
                      <a:pt x="17" y="26326"/>
                    </a:cubicBezTo>
                    <a:cubicBezTo>
                      <a:pt x="17" y="26331"/>
                      <a:pt x="13" y="26334"/>
                      <a:pt x="9" y="26334"/>
                    </a:cubicBezTo>
                    <a:cubicBezTo>
                      <a:pt x="4" y="26334"/>
                      <a:pt x="1" y="26331"/>
                      <a:pt x="1" y="26326"/>
                    </a:cubicBezTo>
                    <a:close/>
                    <a:moveTo>
                      <a:pt x="1" y="26294"/>
                    </a:moveTo>
                    <a:lnTo>
                      <a:pt x="1" y="26294"/>
                    </a:lnTo>
                    <a:cubicBezTo>
                      <a:pt x="1" y="26290"/>
                      <a:pt x="4" y="26286"/>
                      <a:pt x="9" y="26286"/>
                    </a:cubicBezTo>
                    <a:cubicBezTo>
                      <a:pt x="13" y="26286"/>
                      <a:pt x="17" y="26290"/>
                      <a:pt x="17" y="26294"/>
                    </a:cubicBezTo>
                    <a:cubicBezTo>
                      <a:pt x="17" y="26299"/>
                      <a:pt x="13" y="26302"/>
                      <a:pt x="9" y="26302"/>
                    </a:cubicBezTo>
                    <a:cubicBezTo>
                      <a:pt x="4" y="26302"/>
                      <a:pt x="1" y="26299"/>
                      <a:pt x="1" y="26294"/>
                    </a:cubicBezTo>
                    <a:close/>
                    <a:moveTo>
                      <a:pt x="1" y="26262"/>
                    </a:moveTo>
                    <a:lnTo>
                      <a:pt x="1" y="26262"/>
                    </a:lnTo>
                    <a:cubicBezTo>
                      <a:pt x="1" y="26258"/>
                      <a:pt x="4" y="26254"/>
                      <a:pt x="9" y="26254"/>
                    </a:cubicBezTo>
                    <a:cubicBezTo>
                      <a:pt x="13" y="26254"/>
                      <a:pt x="17" y="26258"/>
                      <a:pt x="17" y="26262"/>
                    </a:cubicBezTo>
                    <a:cubicBezTo>
                      <a:pt x="17" y="26267"/>
                      <a:pt x="13" y="26270"/>
                      <a:pt x="9" y="26270"/>
                    </a:cubicBezTo>
                    <a:cubicBezTo>
                      <a:pt x="4" y="26270"/>
                      <a:pt x="1" y="26267"/>
                      <a:pt x="1"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5" y="25710"/>
                      <a:pt x="9" y="25710"/>
                    </a:cubicBezTo>
                    <a:cubicBezTo>
                      <a:pt x="13" y="25710"/>
                      <a:pt x="17" y="25714"/>
                      <a:pt x="17" y="25718"/>
                    </a:cubicBezTo>
                    <a:cubicBezTo>
                      <a:pt x="17" y="25722"/>
                      <a:pt x="13" y="25726"/>
                      <a:pt x="9" y="25726"/>
                    </a:cubicBezTo>
                    <a:cubicBezTo>
                      <a:pt x="5" y="25726"/>
                      <a:pt x="1" y="25722"/>
                      <a:pt x="1" y="25718"/>
                    </a:cubicBezTo>
                    <a:close/>
                    <a:moveTo>
                      <a:pt x="1" y="25686"/>
                    </a:moveTo>
                    <a:lnTo>
                      <a:pt x="1" y="25686"/>
                    </a:lnTo>
                    <a:cubicBezTo>
                      <a:pt x="1" y="25682"/>
                      <a:pt x="5" y="25678"/>
                      <a:pt x="9" y="25678"/>
                    </a:cubicBezTo>
                    <a:cubicBezTo>
                      <a:pt x="13" y="25678"/>
                      <a:pt x="17" y="25682"/>
                      <a:pt x="17" y="25686"/>
                    </a:cubicBezTo>
                    <a:cubicBezTo>
                      <a:pt x="17" y="25690"/>
                      <a:pt x="13" y="25694"/>
                      <a:pt x="9" y="25694"/>
                    </a:cubicBezTo>
                    <a:cubicBezTo>
                      <a:pt x="5" y="25694"/>
                      <a:pt x="1" y="25690"/>
                      <a:pt x="1" y="25686"/>
                    </a:cubicBezTo>
                    <a:close/>
                    <a:moveTo>
                      <a:pt x="1" y="25654"/>
                    </a:moveTo>
                    <a:lnTo>
                      <a:pt x="1" y="25654"/>
                    </a:lnTo>
                    <a:cubicBezTo>
                      <a:pt x="1" y="25650"/>
                      <a:pt x="5" y="25646"/>
                      <a:pt x="9" y="25646"/>
                    </a:cubicBezTo>
                    <a:cubicBezTo>
                      <a:pt x="13" y="25646"/>
                      <a:pt x="17" y="25650"/>
                      <a:pt x="17" y="25654"/>
                    </a:cubicBezTo>
                    <a:cubicBezTo>
                      <a:pt x="17" y="25658"/>
                      <a:pt x="13" y="25662"/>
                      <a:pt x="9" y="25662"/>
                    </a:cubicBezTo>
                    <a:cubicBezTo>
                      <a:pt x="5" y="25662"/>
                      <a:pt x="1" y="25658"/>
                      <a:pt x="1" y="25654"/>
                    </a:cubicBezTo>
                    <a:close/>
                    <a:moveTo>
                      <a:pt x="1" y="25622"/>
                    </a:moveTo>
                    <a:lnTo>
                      <a:pt x="1" y="25622"/>
                    </a:lnTo>
                    <a:cubicBezTo>
                      <a:pt x="1" y="25617"/>
                      <a:pt x="5" y="25614"/>
                      <a:pt x="9" y="25614"/>
                    </a:cubicBezTo>
                    <a:cubicBezTo>
                      <a:pt x="13" y="25614"/>
                      <a:pt x="17" y="25617"/>
                      <a:pt x="17" y="25622"/>
                    </a:cubicBezTo>
                    <a:cubicBezTo>
                      <a:pt x="17" y="25626"/>
                      <a:pt x="13" y="25630"/>
                      <a:pt x="9" y="25630"/>
                    </a:cubicBezTo>
                    <a:cubicBezTo>
                      <a:pt x="5" y="25630"/>
                      <a:pt x="1" y="25626"/>
                      <a:pt x="1" y="25622"/>
                    </a:cubicBezTo>
                    <a:close/>
                    <a:moveTo>
                      <a:pt x="1" y="25590"/>
                    </a:moveTo>
                    <a:lnTo>
                      <a:pt x="1" y="25590"/>
                    </a:lnTo>
                    <a:cubicBezTo>
                      <a:pt x="1" y="25585"/>
                      <a:pt x="5" y="25582"/>
                      <a:pt x="9" y="25582"/>
                    </a:cubicBezTo>
                    <a:cubicBezTo>
                      <a:pt x="13" y="25582"/>
                      <a:pt x="17" y="25585"/>
                      <a:pt x="17" y="25590"/>
                    </a:cubicBezTo>
                    <a:cubicBezTo>
                      <a:pt x="17" y="25594"/>
                      <a:pt x="13" y="25598"/>
                      <a:pt x="9" y="25598"/>
                    </a:cubicBezTo>
                    <a:cubicBezTo>
                      <a:pt x="5" y="25598"/>
                      <a:pt x="1" y="25594"/>
                      <a:pt x="1" y="25590"/>
                    </a:cubicBezTo>
                    <a:close/>
                    <a:moveTo>
                      <a:pt x="1" y="25558"/>
                    </a:moveTo>
                    <a:lnTo>
                      <a:pt x="1" y="25558"/>
                    </a:lnTo>
                    <a:cubicBezTo>
                      <a:pt x="1" y="25553"/>
                      <a:pt x="5" y="25550"/>
                      <a:pt x="9" y="25550"/>
                    </a:cubicBezTo>
                    <a:cubicBezTo>
                      <a:pt x="13" y="25550"/>
                      <a:pt x="17" y="25553"/>
                      <a:pt x="17" y="25558"/>
                    </a:cubicBezTo>
                    <a:cubicBezTo>
                      <a:pt x="17" y="25562"/>
                      <a:pt x="13" y="25566"/>
                      <a:pt x="9" y="25566"/>
                    </a:cubicBezTo>
                    <a:cubicBezTo>
                      <a:pt x="5" y="25566"/>
                      <a:pt x="1" y="25562"/>
                      <a:pt x="1" y="25558"/>
                    </a:cubicBezTo>
                    <a:close/>
                    <a:moveTo>
                      <a:pt x="1" y="25526"/>
                    </a:moveTo>
                    <a:lnTo>
                      <a:pt x="1" y="25526"/>
                    </a:lnTo>
                    <a:cubicBezTo>
                      <a:pt x="1" y="25521"/>
                      <a:pt x="5" y="25518"/>
                      <a:pt x="9" y="25518"/>
                    </a:cubicBezTo>
                    <a:cubicBezTo>
                      <a:pt x="13" y="25518"/>
                      <a:pt x="17" y="25521"/>
                      <a:pt x="17" y="25526"/>
                    </a:cubicBezTo>
                    <a:cubicBezTo>
                      <a:pt x="17" y="25530"/>
                      <a:pt x="13" y="25534"/>
                      <a:pt x="9" y="25534"/>
                    </a:cubicBezTo>
                    <a:cubicBezTo>
                      <a:pt x="5" y="25534"/>
                      <a:pt x="1" y="25530"/>
                      <a:pt x="1" y="25526"/>
                    </a:cubicBezTo>
                    <a:close/>
                    <a:moveTo>
                      <a:pt x="1" y="25494"/>
                    </a:moveTo>
                    <a:lnTo>
                      <a:pt x="1" y="25494"/>
                    </a:lnTo>
                    <a:cubicBezTo>
                      <a:pt x="1" y="25489"/>
                      <a:pt x="5" y="25486"/>
                      <a:pt x="9" y="25486"/>
                    </a:cubicBezTo>
                    <a:cubicBezTo>
                      <a:pt x="13" y="25486"/>
                      <a:pt x="17" y="25489"/>
                      <a:pt x="17" y="25494"/>
                    </a:cubicBezTo>
                    <a:cubicBezTo>
                      <a:pt x="17" y="25498"/>
                      <a:pt x="13" y="25502"/>
                      <a:pt x="9" y="25502"/>
                    </a:cubicBezTo>
                    <a:cubicBezTo>
                      <a:pt x="5" y="25502"/>
                      <a:pt x="1" y="25498"/>
                      <a:pt x="1" y="25494"/>
                    </a:cubicBezTo>
                    <a:close/>
                    <a:moveTo>
                      <a:pt x="1" y="25462"/>
                    </a:moveTo>
                    <a:lnTo>
                      <a:pt x="1" y="25462"/>
                    </a:lnTo>
                    <a:cubicBezTo>
                      <a:pt x="1" y="25457"/>
                      <a:pt x="5" y="25454"/>
                      <a:pt x="9" y="25454"/>
                    </a:cubicBezTo>
                    <a:cubicBezTo>
                      <a:pt x="13" y="25454"/>
                      <a:pt x="17" y="25457"/>
                      <a:pt x="17" y="25462"/>
                    </a:cubicBezTo>
                    <a:cubicBezTo>
                      <a:pt x="17" y="25466"/>
                      <a:pt x="13" y="25470"/>
                      <a:pt x="9" y="25470"/>
                    </a:cubicBezTo>
                    <a:cubicBezTo>
                      <a:pt x="5" y="25470"/>
                      <a:pt x="1" y="25466"/>
                      <a:pt x="1" y="25462"/>
                    </a:cubicBezTo>
                    <a:close/>
                    <a:moveTo>
                      <a:pt x="1" y="25430"/>
                    </a:moveTo>
                    <a:lnTo>
                      <a:pt x="1" y="25430"/>
                    </a:lnTo>
                    <a:cubicBezTo>
                      <a:pt x="1" y="25425"/>
                      <a:pt x="5" y="25422"/>
                      <a:pt x="9" y="25422"/>
                    </a:cubicBezTo>
                    <a:cubicBezTo>
                      <a:pt x="13" y="25422"/>
                      <a:pt x="17" y="25425"/>
                      <a:pt x="17" y="25430"/>
                    </a:cubicBezTo>
                    <a:cubicBezTo>
                      <a:pt x="17" y="25434"/>
                      <a:pt x="13" y="25438"/>
                      <a:pt x="9" y="25438"/>
                    </a:cubicBezTo>
                    <a:cubicBezTo>
                      <a:pt x="5" y="25438"/>
                      <a:pt x="1" y="25434"/>
                      <a:pt x="1" y="25430"/>
                    </a:cubicBezTo>
                    <a:close/>
                    <a:moveTo>
                      <a:pt x="1" y="25398"/>
                    </a:moveTo>
                    <a:lnTo>
                      <a:pt x="1" y="25398"/>
                    </a:lnTo>
                    <a:cubicBezTo>
                      <a:pt x="1" y="25393"/>
                      <a:pt x="5" y="25390"/>
                      <a:pt x="9" y="25390"/>
                    </a:cubicBezTo>
                    <a:cubicBezTo>
                      <a:pt x="13" y="25390"/>
                      <a:pt x="17" y="25393"/>
                      <a:pt x="17" y="25398"/>
                    </a:cubicBezTo>
                    <a:cubicBezTo>
                      <a:pt x="17" y="25402"/>
                      <a:pt x="13" y="25406"/>
                      <a:pt x="9" y="25406"/>
                    </a:cubicBezTo>
                    <a:cubicBezTo>
                      <a:pt x="5" y="25406"/>
                      <a:pt x="1" y="25402"/>
                      <a:pt x="1" y="25398"/>
                    </a:cubicBezTo>
                    <a:close/>
                    <a:moveTo>
                      <a:pt x="1" y="25366"/>
                    </a:moveTo>
                    <a:lnTo>
                      <a:pt x="1" y="25366"/>
                    </a:lnTo>
                    <a:cubicBezTo>
                      <a:pt x="1" y="25361"/>
                      <a:pt x="5" y="25358"/>
                      <a:pt x="9" y="25358"/>
                    </a:cubicBezTo>
                    <a:cubicBezTo>
                      <a:pt x="13" y="25358"/>
                      <a:pt x="17" y="25361"/>
                      <a:pt x="17" y="25366"/>
                    </a:cubicBezTo>
                    <a:cubicBezTo>
                      <a:pt x="17" y="25370"/>
                      <a:pt x="13" y="25374"/>
                      <a:pt x="9" y="25374"/>
                    </a:cubicBezTo>
                    <a:cubicBezTo>
                      <a:pt x="5" y="25374"/>
                      <a:pt x="1" y="25370"/>
                      <a:pt x="1" y="25366"/>
                    </a:cubicBezTo>
                    <a:close/>
                    <a:moveTo>
                      <a:pt x="1" y="25334"/>
                    </a:moveTo>
                    <a:lnTo>
                      <a:pt x="1" y="25334"/>
                    </a:lnTo>
                    <a:cubicBezTo>
                      <a:pt x="1" y="25329"/>
                      <a:pt x="5" y="25326"/>
                      <a:pt x="9" y="25326"/>
                    </a:cubicBezTo>
                    <a:cubicBezTo>
                      <a:pt x="13" y="25326"/>
                      <a:pt x="17" y="25329"/>
                      <a:pt x="17" y="25334"/>
                    </a:cubicBezTo>
                    <a:cubicBezTo>
                      <a:pt x="17" y="25338"/>
                      <a:pt x="13" y="25342"/>
                      <a:pt x="9" y="25342"/>
                    </a:cubicBezTo>
                    <a:cubicBezTo>
                      <a:pt x="5" y="25342"/>
                      <a:pt x="1" y="25338"/>
                      <a:pt x="1" y="25334"/>
                    </a:cubicBezTo>
                    <a:close/>
                    <a:moveTo>
                      <a:pt x="1" y="25302"/>
                    </a:moveTo>
                    <a:lnTo>
                      <a:pt x="1" y="25302"/>
                    </a:lnTo>
                    <a:cubicBezTo>
                      <a:pt x="1" y="25297"/>
                      <a:pt x="5" y="25294"/>
                      <a:pt x="9" y="25294"/>
                    </a:cubicBezTo>
                    <a:cubicBezTo>
                      <a:pt x="13" y="25294"/>
                      <a:pt x="17" y="25297"/>
                      <a:pt x="17" y="25302"/>
                    </a:cubicBezTo>
                    <a:cubicBezTo>
                      <a:pt x="17" y="25306"/>
                      <a:pt x="13" y="25310"/>
                      <a:pt x="9" y="25310"/>
                    </a:cubicBezTo>
                    <a:cubicBezTo>
                      <a:pt x="5" y="25310"/>
                      <a:pt x="1" y="25306"/>
                      <a:pt x="1" y="25302"/>
                    </a:cubicBezTo>
                    <a:close/>
                    <a:moveTo>
                      <a:pt x="1" y="25270"/>
                    </a:moveTo>
                    <a:lnTo>
                      <a:pt x="1" y="25270"/>
                    </a:lnTo>
                    <a:cubicBezTo>
                      <a:pt x="1" y="25265"/>
                      <a:pt x="5" y="25262"/>
                      <a:pt x="9" y="25262"/>
                    </a:cubicBezTo>
                    <a:cubicBezTo>
                      <a:pt x="13" y="25262"/>
                      <a:pt x="17" y="25265"/>
                      <a:pt x="17" y="25270"/>
                    </a:cubicBezTo>
                    <a:cubicBezTo>
                      <a:pt x="17" y="25274"/>
                      <a:pt x="13" y="25278"/>
                      <a:pt x="9" y="25278"/>
                    </a:cubicBezTo>
                    <a:cubicBezTo>
                      <a:pt x="5" y="25278"/>
                      <a:pt x="1" y="25274"/>
                      <a:pt x="1" y="25270"/>
                    </a:cubicBezTo>
                    <a:close/>
                    <a:moveTo>
                      <a:pt x="1" y="25238"/>
                    </a:moveTo>
                    <a:lnTo>
                      <a:pt x="1" y="25238"/>
                    </a:lnTo>
                    <a:cubicBezTo>
                      <a:pt x="1" y="25233"/>
                      <a:pt x="5" y="25230"/>
                      <a:pt x="9" y="25230"/>
                    </a:cubicBezTo>
                    <a:cubicBezTo>
                      <a:pt x="13" y="25230"/>
                      <a:pt x="17" y="25233"/>
                      <a:pt x="17" y="25238"/>
                    </a:cubicBezTo>
                    <a:cubicBezTo>
                      <a:pt x="17" y="25242"/>
                      <a:pt x="13" y="25246"/>
                      <a:pt x="9" y="25246"/>
                    </a:cubicBezTo>
                    <a:cubicBezTo>
                      <a:pt x="5" y="25246"/>
                      <a:pt x="1" y="25242"/>
                      <a:pt x="1" y="25238"/>
                    </a:cubicBezTo>
                    <a:close/>
                    <a:moveTo>
                      <a:pt x="1" y="25206"/>
                    </a:moveTo>
                    <a:lnTo>
                      <a:pt x="1" y="25206"/>
                    </a:lnTo>
                    <a:cubicBezTo>
                      <a:pt x="1" y="25201"/>
                      <a:pt x="5" y="25198"/>
                      <a:pt x="9" y="25198"/>
                    </a:cubicBezTo>
                    <a:cubicBezTo>
                      <a:pt x="13" y="25198"/>
                      <a:pt x="17" y="25201"/>
                      <a:pt x="17" y="25206"/>
                    </a:cubicBezTo>
                    <a:cubicBezTo>
                      <a:pt x="17" y="25210"/>
                      <a:pt x="13" y="25214"/>
                      <a:pt x="9" y="25214"/>
                    </a:cubicBezTo>
                    <a:cubicBezTo>
                      <a:pt x="5" y="25214"/>
                      <a:pt x="1" y="25210"/>
                      <a:pt x="1" y="25206"/>
                    </a:cubicBezTo>
                    <a:close/>
                    <a:moveTo>
                      <a:pt x="1" y="25174"/>
                    </a:moveTo>
                    <a:lnTo>
                      <a:pt x="1" y="25174"/>
                    </a:lnTo>
                    <a:cubicBezTo>
                      <a:pt x="1" y="25169"/>
                      <a:pt x="5" y="25166"/>
                      <a:pt x="9" y="25166"/>
                    </a:cubicBezTo>
                    <a:cubicBezTo>
                      <a:pt x="13" y="25166"/>
                      <a:pt x="17" y="25169"/>
                      <a:pt x="17" y="25174"/>
                    </a:cubicBezTo>
                    <a:cubicBezTo>
                      <a:pt x="17" y="25178"/>
                      <a:pt x="13" y="25182"/>
                      <a:pt x="9" y="25182"/>
                    </a:cubicBezTo>
                    <a:cubicBezTo>
                      <a:pt x="5" y="25182"/>
                      <a:pt x="1" y="25178"/>
                      <a:pt x="1" y="25174"/>
                    </a:cubicBezTo>
                    <a:close/>
                    <a:moveTo>
                      <a:pt x="1" y="25142"/>
                    </a:moveTo>
                    <a:lnTo>
                      <a:pt x="1" y="25142"/>
                    </a:lnTo>
                    <a:cubicBezTo>
                      <a:pt x="1" y="25137"/>
                      <a:pt x="5" y="25134"/>
                      <a:pt x="9" y="25134"/>
                    </a:cubicBezTo>
                    <a:cubicBezTo>
                      <a:pt x="13" y="25134"/>
                      <a:pt x="17" y="25137"/>
                      <a:pt x="17" y="25142"/>
                    </a:cubicBezTo>
                    <a:cubicBezTo>
                      <a:pt x="17" y="25146"/>
                      <a:pt x="13" y="25150"/>
                      <a:pt x="9" y="25150"/>
                    </a:cubicBezTo>
                    <a:cubicBezTo>
                      <a:pt x="5" y="25150"/>
                      <a:pt x="1" y="25146"/>
                      <a:pt x="1" y="25142"/>
                    </a:cubicBezTo>
                    <a:close/>
                    <a:moveTo>
                      <a:pt x="1" y="25110"/>
                    </a:moveTo>
                    <a:lnTo>
                      <a:pt x="1" y="25110"/>
                    </a:lnTo>
                    <a:cubicBezTo>
                      <a:pt x="1" y="25105"/>
                      <a:pt x="5" y="25102"/>
                      <a:pt x="9" y="25102"/>
                    </a:cubicBezTo>
                    <a:cubicBezTo>
                      <a:pt x="13" y="25102"/>
                      <a:pt x="17" y="25105"/>
                      <a:pt x="17" y="25110"/>
                    </a:cubicBezTo>
                    <a:cubicBezTo>
                      <a:pt x="17" y="25114"/>
                      <a:pt x="13" y="25118"/>
                      <a:pt x="9" y="25118"/>
                    </a:cubicBezTo>
                    <a:cubicBezTo>
                      <a:pt x="5" y="25118"/>
                      <a:pt x="1" y="25114"/>
                      <a:pt x="1" y="25110"/>
                    </a:cubicBezTo>
                    <a:close/>
                    <a:moveTo>
                      <a:pt x="1" y="25078"/>
                    </a:moveTo>
                    <a:lnTo>
                      <a:pt x="1" y="25078"/>
                    </a:lnTo>
                    <a:cubicBezTo>
                      <a:pt x="1" y="25073"/>
                      <a:pt x="5" y="25070"/>
                      <a:pt x="9" y="25070"/>
                    </a:cubicBezTo>
                    <a:cubicBezTo>
                      <a:pt x="13" y="25070"/>
                      <a:pt x="17" y="25073"/>
                      <a:pt x="17" y="25078"/>
                    </a:cubicBezTo>
                    <a:cubicBezTo>
                      <a:pt x="17" y="25082"/>
                      <a:pt x="13" y="25086"/>
                      <a:pt x="9" y="25086"/>
                    </a:cubicBezTo>
                    <a:cubicBezTo>
                      <a:pt x="5" y="25086"/>
                      <a:pt x="1" y="25082"/>
                      <a:pt x="1" y="25078"/>
                    </a:cubicBezTo>
                    <a:close/>
                    <a:moveTo>
                      <a:pt x="1" y="25046"/>
                    </a:moveTo>
                    <a:lnTo>
                      <a:pt x="1" y="25046"/>
                    </a:lnTo>
                    <a:cubicBezTo>
                      <a:pt x="1" y="25041"/>
                      <a:pt x="5" y="25038"/>
                      <a:pt x="9" y="25038"/>
                    </a:cubicBezTo>
                    <a:cubicBezTo>
                      <a:pt x="13" y="25038"/>
                      <a:pt x="17" y="25041"/>
                      <a:pt x="17" y="25046"/>
                    </a:cubicBezTo>
                    <a:cubicBezTo>
                      <a:pt x="17" y="25050"/>
                      <a:pt x="13" y="25054"/>
                      <a:pt x="9" y="25054"/>
                    </a:cubicBezTo>
                    <a:cubicBezTo>
                      <a:pt x="5" y="25054"/>
                      <a:pt x="1" y="25050"/>
                      <a:pt x="1" y="25046"/>
                    </a:cubicBezTo>
                    <a:close/>
                    <a:moveTo>
                      <a:pt x="1" y="25014"/>
                    </a:moveTo>
                    <a:lnTo>
                      <a:pt x="1" y="25014"/>
                    </a:lnTo>
                    <a:cubicBezTo>
                      <a:pt x="1" y="25009"/>
                      <a:pt x="5" y="25006"/>
                      <a:pt x="9" y="25006"/>
                    </a:cubicBezTo>
                    <a:cubicBezTo>
                      <a:pt x="13" y="25006"/>
                      <a:pt x="17" y="25009"/>
                      <a:pt x="17" y="25014"/>
                    </a:cubicBezTo>
                    <a:cubicBezTo>
                      <a:pt x="17" y="25018"/>
                      <a:pt x="13" y="25022"/>
                      <a:pt x="9" y="25022"/>
                    </a:cubicBezTo>
                    <a:cubicBezTo>
                      <a:pt x="5" y="25022"/>
                      <a:pt x="1" y="25018"/>
                      <a:pt x="1" y="25014"/>
                    </a:cubicBezTo>
                    <a:close/>
                    <a:moveTo>
                      <a:pt x="1" y="24982"/>
                    </a:moveTo>
                    <a:lnTo>
                      <a:pt x="1" y="24982"/>
                    </a:lnTo>
                    <a:cubicBezTo>
                      <a:pt x="1" y="24977"/>
                      <a:pt x="5" y="24974"/>
                      <a:pt x="9" y="24974"/>
                    </a:cubicBezTo>
                    <a:cubicBezTo>
                      <a:pt x="13" y="24974"/>
                      <a:pt x="17" y="24977"/>
                      <a:pt x="17" y="24982"/>
                    </a:cubicBezTo>
                    <a:cubicBezTo>
                      <a:pt x="17" y="24986"/>
                      <a:pt x="13" y="24990"/>
                      <a:pt x="9" y="24990"/>
                    </a:cubicBezTo>
                    <a:cubicBezTo>
                      <a:pt x="5" y="24990"/>
                      <a:pt x="1" y="24986"/>
                      <a:pt x="1" y="24982"/>
                    </a:cubicBezTo>
                    <a:close/>
                    <a:moveTo>
                      <a:pt x="1" y="24950"/>
                    </a:moveTo>
                    <a:lnTo>
                      <a:pt x="1" y="24950"/>
                    </a:lnTo>
                    <a:cubicBezTo>
                      <a:pt x="1" y="24945"/>
                      <a:pt x="5" y="24942"/>
                      <a:pt x="9" y="24942"/>
                    </a:cubicBezTo>
                    <a:cubicBezTo>
                      <a:pt x="14" y="24942"/>
                      <a:pt x="17" y="24945"/>
                      <a:pt x="17" y="24950"/>
                    </a:cubicBezTo>
                    <a:cubicBezTo>
                      <a:pt x="17" y="24954"/>
                      <a:pt x="14" y="24958"/>
                      <a:pt x="9" y="24958"/>
                    </a:cubicBezTo>
                    <a:cubicBezTo>
                      <a:pt x="5" y="24958"/>
                      <a:pt x="1" y="24954"/>
                      <a:pt x="1" y="24950"/>
                    </a:cubicBezTo>
                    <a:close/>
                    <a:moveTo>
                      <a:pt x="1" y="24918"/>
                    </a:moveTo>
                    <a:lnTo>
                      <a:pt x="1" y="24918"/>
                    </a:lnTo>
                    <a:cubicBezTo>
                      <a:pt x="1" y="24913"/>
                      <a:pt x="5" y="24910"/>
                      <a:pt x="9" y="24910"/>
                    </a:cubicBezTo>
                    <a:cubicBezTo>
                      <a:pt x="14" y="24910"/>
                      <a:pt x="17" y="24913"/>
                      <a:pt x="17" y="24918"/>
                    </a:cubicBezTo>
                    <a:cubicBezTo>
                      <a:pt x="17" y="24922"/>
                      <a:pt x="14" y="24926"/>
                      <a:pt x="9" y="24926"/>
                    </a:cubicBezTo>
                    <a:cubicBezTo>
                      <a:pt x="5" y="24926"/>
                      <a:pt x="1" y="24922"/>
                      <a:pt x="1" y="24918"/>
                    </a:cubicBezTo>
                    <a:close/>
                    <a:moveTo>
                      <a:pt x="1" y="24886"/>
                    </a:moveTo>
                    <a:lnTo>
                      <a:pt x="1" y="24885"/>
                    </a:lnTo>
                    <a:cubicBezTo>
                      <a:pt x="1" y="24881"/>
                      <a:pt x="5" y="24877"/>
                      <a:pt x="9" y="24877"/>
                    </a:cubicBezTo>
                    <a:cubicBezTo>
                      <a:pt x="14" y="24877"/>
                      <a:pt x="17" y="24881"/>
                      <a:pt x="17" y="24885"/>
                    </a:cubicBezTo>
                    <a:lnTo>
                      <a:pt x="17" y="24886"/>
                    </a:lnTo>
                    <a:cubicBezTo>
                      <a:pt x="17" y="24890"/>
                      <a:pt x="14" y="24894"/>
                      <a:pt x="9" y="24894"/>
                    </a:cubicBezTo>
                    <a:cubicBezTo>
                      <a:pt x="5" y="24894"/>
                      <a:pt x="1" y="24890"/>
                      <a:pt x="1" y="24886"/>
                    </a:cubicBezTo>
                    <a:close/>
                    <a:moveTo>
                      <a:pt x="1" y="24853"/>
                    </a:moveTo>
                    <a:lnTo>
                      <a:pt x="1" y="24853"/>
                    </a:lnTo>
                    <a:cubicBezTo>
                      <a:pt x="1" y="24849"/>
                      <a:pt x="5" y="24845"/>
                      <a:pt x="9" y="24845"/>
                    </a:cubicBezTo>
                    <a:cubicBezTo>
                      <a:pt x="14" y="24845"/>
                      <a:pt x="17" y="24849"/>
                      <a:pt x="17" y="24853"/>
                    </a:cubicBezTo>
                    <a:cubicBezTo>
                      <a:pt x="17" y="24858"/>
                      <a:pt x="14" y="24861"/>
                      <a:pt x="9" y="24861"/>
                    </a:cubicBezTo>
                    <a:cubicBezTo>
                      <a:pt x="5" y="24861"/>
                      <a:pt x="1" y="24858"/>
                      <a:pt x="1" y="24853"/>
                    </a:cubicBezTo>
                    <a:close/>
                    <a:moveTo>
                      <a:pt x="1" y="24821"/>
                    </a:moveTo>
                    <a:lnTo>
                      <a:pt x="1" y="24821"/>
                    </a:lnTo>
                    <a:cubicBezTo>
                      <a:pt x="1" y="24817"/>
                      <a:pt x="5" y="24813"/>
                      <a:pt x="9" y="24813"/>
                    </a:cubicBezTo>
                    <a:cubicBezTo>
                      <a:pt x="14" y="24813"/>
                      <a:pt x="17" y="24817"/>
                      <a:pt x="17" y="24821"/>
                    </a:cubicBezTo>
                    <a:cubicBezTo>
                      <a:pt x="17" y="24826"/>
                      <a:pt x="14" y="24829"/>
                      <a:pt x="9" y="24829"/>
                    </a:cubicBezTo>
                    <a:cubicBezTo>
                      <a:pt x="5" y="24829"/>
                      <a:pt x="1" y="24826"/>
                      <a:pt x="1" y="24821"/>
                    </a:cubicBezTo>
                    <a:close/>
                    <a:moveTo>
                      <a:pt x="1" y="24789"/>
                    </a:moveTo>
                    <a:lnTo>
                      <a:pt x="1" y="24789"/>
                    </a:lnTo>
                    <a:cubicBezTo>
                      <a:pt x="1" y="24785"/>
                      <a:pt x="5" y="24781"/>
                      <a:pt x="9" y="24781"/>
                    </a:cubicBezTo>
                    <a:cubicBezTo>
                      <a:pt x="14" y="24781"/>
                      <a:pt x="17" y="24785"/>
                      <a:pt x="17" y="24789"/>
                    </a:cubicBezTo>
                    <a:cubicBezTo>
                      <a:pt x="17" y="24794"/>
                      <a:pt x="14" y="24797"/>
                      <a:pt x="9" y="24797"/>
                    </a:cubicBezTo>
                    <a:cubicBezTo>
                      <a:pt x="5" y="24797"/>
                      <a:pt x="1" y="24794"/>
                      <a:pt x="1" y="24789"/>
                    </a:cubicBezTo>
                    <a:close/>
                    <a:moveTo>
                      <a:pt x="1" y="24757"/>
                    </a:moveTo>
                    <a:lnTo>
                      <a:pt x="1" y="24757"/>
                    </a:lnTo>
                    <a:cubicBezTo>
                      <a:pt x="1" y="24753"/>
                      <a:pt x="5" y="24749"/>
                      <a:pt x="9" y="24749"/>
                    </a:cubicBezTo>
                    <a:cubicBezTo>
                      <a:pt x="14" y="24749"/>
                      <a:pt x="17" y="24753"/>
                      <a:pt x="17" y="24757"/>
                    </a:cubicBezTo>
                    <a:cubicBezTo>
                      <a:pt x="17" y="24762"/>
                      <a:pt x="14" y="24765"/>
                      <a:pt x="9" y="24765"/>
                    </a:cubicBezTo>
                    <a:cubicBezTo>
                      <a:pt x="5" y="24765"/>
                      <a:pt x="1" y="24762"/>
                      <a:pt x="1" y="24757"/>
                    </a:cubicBezTo>
                    <a:close/>
                    <a:moveTo>
                      <a:pt x="1" y="24725"/>
                    </a:moveTo>
                    <a:lnTo>
                      <a:pt x="1" y="24725"/>
                    </a:lnTo>
                    <a:cubicBezTo>
                      <a:pt x="1" y="24721"/>
                      <a:pt x="5" y="24717"/>
                      <a:pt x="9" y="24717"/>
                    </a:cubicBezTo>
                    <a:cubicBezTo>
                      <a:pt x="14" y="24717"/>
                      <a:pt x="17" y="24721"/>
                      <a:pt x="17" y="24725"/>
                    </a:cubicBezTo>
                    <a:cubicBezTo>
                      <a:pt x="17" y="24730"/>
                      <a:pt x="14" y="24733"/>
                      <a:pt x="9" y="24733"/>
                    </a:cubicBezTo>
                    <a:cubicBezTo>
                      <a:pt x="5" y="24733"/>
                      <a:pt x="1" y="24730"/>
                      <a:pt x="1" y="24725"/>
                    </a:cubicBezTo>
                    <a:close/>
                    <a:moveTo>
                      <a:pt x="1" y="24693"/>
                    </a:moveTo>
                    <a:lnTo>
                      <a:pt x="1" y="24693"/>
                    </a:lnTo>
                    <a:cubicBezTo>
                      <a:pt x="1" y="24689"/>
                      <a:pt x="5" y="24685"/>
                      <a:pt x="9" y="24685"/>
                    </a:cubicBezTo>
                    <a:cubicBezTo>
                      <a:pt x="14" y="24685"/>
                      <a:pt x="17" y="24689"/>
                      <a:pt x="17" y="24693"/>
                    </a:cubicBezTo>
                    <a:cubicBezTo>
                      <a:pt x="17" y="24698"/>
                      <a:pt x="14" y="24701"/>
                      <a:pt x="9" y="24701"/>
                    </a:cubicBezTo>
                    <a:cubicBezTo>
                      <a:pt x="5" y="24701"/>
                      <a:pt x="1" y="24698"/>
                      <a:pt x="1" y="24693"/>
                    </a:cubicBezTo>
                    <a:close/>
                    <a:moveTo>
                      <a:pt x="1" y="24661"/>
                    </a:moveTo>
                    <a:lnTo>
                      <a:pt x="1" y="24661"/>
                    </a:lnTo>
                    <a:cubicBezTo>
                      <a:pt x="1" y="24657"/>
                      <a:pt x="5" y="24653"/>
                      <a:pt x="9" y="24653"/>
                    </a:cubicBezTo>
                    <a:cubicBezTo>
                      <a:pt x="14" y="24653"/>
                      <a:pt x="17" y="24657"/>
                      <a:pt x="17" y="24661"/>
                    </a:cubicBezTo>
                    <a:cubicBezTo>
                      <a:pt x="17" y="24666"/>
                      <a:pt x="14" y="24669"/>
                      <a:pt x="9" y="24669"/>
                    </a:cubicBezTo>
                    <a:cubicBezTo>
                      <a:pt x="5" y="24669"/>
                      <a:pt x="1" y="24666"/>
                      <a:pt x="1" y="24661"/>
                    </a:cubicBezTo>
                    <a:close/>
                    <a:moveTo>
                      <a:pt x="1" y="24629"/>
                    </a:moveTo>
                    <a:lnTo>
                      <a:pt x="1" y="24629"/>
                    </a:lnTo>
                    <a:cubicBezTo>
                      <a:pt x="1" y="24625"/>
                      <a:pt x="5" y="24621"/>
                      <a:pt x="9" y="24621"/>
                    </a:cubicBezTo>
                    <a:cubicBezTo>
                      <a:pt x="14" y="24621"/>
                      <a:pt x="17" y="24625"/>
                      <a:pt x="17" y="24629"/>
                    </a:cubicBezTo>
                    <a:cubicBezTo>
                      <a:pt x="17" y="24634"/>
                      <a:pt x="14" y="24637"/>
                      <a:pt x="9" y="24637"/>
                    </a:cubicBezTo>
                    <a:cubicBezTo>
                      <a:pt x="5" y="24637"/>
                      <a:pt x="1" y="24634"/>
                      <a:pt x="1" y="24629"/>
                    </a:cubicBezTo>
                    <a:close/>
                    <a:moveTo>
                      <a:pt x="1" y="24597"/>
                    </a:moveTo>
                    <a:lnTo>
                      <a:pt x="1" y="24597"/>
                    </a:lnTo>
                    <a:cubicBezTo>
                      <a:pt x="1" y="24593"/>
                      <a:pt x="5" y="24589"/>
                      <a:pt x="9" y="24589"/>
                    </a:cubicBezTo>
                    <a:cubicBezTo>
                      <a:pt x="14" y="24589"/>
                      <a:pt x="17" y="24593"/>
                      <a:pt x="17" y="24597"/>
                    </a:cubicBezTo>
                    <a:cubicBezTo>
                      <a:pt x="17" y="24602"/>
                      <a:pt x="14" y="24605"/>
                      <a:pt x="9" y="24605"/>
                    </a:cubicBezTo>
                    <a:cubicBezTo>
                      <a:pt x="5" y="24605"/>
                      <a:pt x="1" y="24602"/>
                      <a:pt x="1" y="24597"/>
                    </a:cubicBezTo>
                    <a:close/>
                    <a:moveTo>
                      <a:pt x="1" y="24565"/>
                    </a:moveTo>
                    <a:lnTo>
                      <a:pt x="1" y="24565"/>
                    </a:lnTo>
                    <a:cubicBezTo>
                      <a:pt x="1" y="24561"/>
                      <a:pt x="5" y="24557"/>
                      <a:pt x="9" y="24557"/>
                    </a:cubicBezTo>
                    <a:cubicBezTo>
                      <a:pt x="14" y="24557"/>
                      <a:pt x="17" y="24561"/>
                      <a:pt x="17" y="24565"/>
                    </a:cubicBezTo>
                    <a:cubicBezTo>
                      <a:pt x="17" y="24570"/>
                      <a:pt x="14" y="24573"/>
                      <a:pt x="9" y="24573"/>
                    </a:cubicBezTo>
                    <a:cubicBezTo>
                      <a:pt x="5" y="24573"/>
                      <a:pt x="1" y="24570"/>
                      <a:pt x="1" y="24565"/>
                    </a:cubicBezTo>
                    <a:close/>
                    <a:moveTo>
                      <a:pt x="1" y="24533"/>
                    </a:moveTo>
                    <a:lnTo>
                      <a:pt x="1" y="24533"/>
                    </a:lnTo>
                    <a:cubicBezTo>
                      <a:pt x="1" y="24529"/>
                      <a:pt x="5" y="24525"/>
                      <a:pt x="9" y="24525"/>
                    </a:cubicBezTo>
                    <a:cubicBezTo>
                      <a:pt x="14" y="24525"/>
                      <a:pt x="17" y="24529"/>
                      <a:pt x="17" y="24533"/>
                    </a:cubicBezTo>
                    <a:cubicBezTo>
                      <a:pt x="17" y="24538"/>
                      <a:pt x="14" y="24541"/>
                      <a:pt x="9" y="24541"/>
                    </a:cubicBezTo>
                    <a:cubicBezTo>
                      <a:pt x="5" y="24541"/>
                      <a:pt x="1" y="24538"/>
                      <a:pt x="1" y="24533"/>
                    </a:cubicBezTo>
                    <a:close/>
                    <a:moveTo>
                      <a:pt x="1" y="24501"/>
                    </a:moveTo>
                    <a:lnTo>
                      <a:pt x="1" y="24501"/>
                    </a:lnTo>
                    <a:cubicBezTo>
                      <a:pt x="1" y="24497"/>
                      <a:pt x="5" y="24493"/>
                      <a:pt x="9" y="24493"/>
                    </a:cubicBezTo>
                    <a:cubicBezTo>
                      <a:pt x="14" y="24493"/>
                      <a:pt x="17" y="24497"/>
                      <a:pt x="17" y="24501"/>
                    </a:cubicBezTo>
                    <a:cubicBezTo>
                      <a:pt x="17" y="24506"/>
                      <a:pt x="14" y="24509"/>
                      <a:pt x="9" y="24509"/>
                    </a:cubicBezTo>
                    <a:cubicBezTo>
                      <a:pt x="5" y="24509"/>
                      <a:pt x="1" y="24506"/>
                      <a:pt x="1" y="24501"/>
                    </a:cubicBezTo>
                    <a:close/>
                    <a:moveTo>
                      <a:pt x="1" y="24469"/>
                    </a:moveTo>
                    <a:lnTo>
                      <a:pt x="1" y="24469"/>
                    </a:lnTo>
                    <a:cubicBezTo>
                      <a:pt x="1" y="24465"/>
                      <a:pt x="5" y="24461"/>
                      <a:pt x="9" y="24461"/>
                    </a:cubicBezTo>
                    <a:cubicBezTo>
                      <a:pt x="14" y="24461"/>
                      <a:pt x="17" y="24465"/>
                      <a:pt x="17" y="24469"/>
                    </a:cubicBezTo>
                    <a:cubicBezTo>
                      <a:pt x="17" y="24474"/>
                      <a:pt x="14" y="24477"/>
                      <a:pt x="9" y="24477"/>
                    </a:cubicBezTo>
                    <a:cubicBezTo>
                      <a:pt x="5" y="24477"/>
                      <a:pt x="1" y="24474"/>
                      <a:pt x="1" y="24469"/>
                    </a:cubicBezTo>
                    <a:close/>
                    <a:moveTo>
                      <a:pt x="1" y="24437"/>
                    </a:moveTo>
                    <a:lnTo>
                      <a:pt x="1" y="24437"/>
                    </a:lnTo>
                    <a:cubicBezTo>
                      <a:pt x="1" y="24433"/>
                      <a:pt x="5" y="24429"/>
                      <a:pt x="9" y="24429"/>
                    </a:cubicBezTo>
                    <a:cubicBezTo>
                      <a:pt x="14" y="24429"/>
                      <a:pt x="17" y="24433"/>
                      <a:pt x="17" y="24437"/>
                    </a:cubicBezTo>
                    <a:cubicBezTo>
                      <a:pt x="17" y="24442"/>
                      <a:pt x="14" y="24445"/>
                      <a:pt x="9" y="24445"/>
                    </a:cubicBezTo>
                    <a:cubicBezTo>
                      <a:pt x="5" y="24445"/>
                      <a:pt x="1" y="24442"/>
                      <a:pt x="1" y="24437"/>
                    </a:cubicBezTo>
                    <a:close/>
                    <a:moveTo>
                      <a:pt x="1" y="24405"/>
                    </a:moveTo>
                    <a:lnTo>
                      <a:pt x="1" y="24405"/>
                    </a:lnTo>
                    <a:cubicBezTo>
                      <a:pt x="1" y="24401"/>
                      <a:pt x="5" y="24397"/>
                      <a:pt x="9" y="24397"/>
                    </a:cubicBezTo>
                    <a:cubicBezTo>
                      <a:pt x="14" y="24397"/>
                      <a:pt x="17" y="24401"/>
                      <a:pt x="17" y="24405"/>
                    </a:cubicBezTo>
                    <a:cubicBezTo>
                      <a:pt x="17" y="24410"/>
                      <a:pt x="14" y="24413"/>
                      <a:pt x="9" y="24413"/>
                    </a:cubicBezTo>
                    <a:cubicBezTo>
                      <a:pt x="5" y="24413"/>
                      <a:pt x="1" y="24410"/>
                      <a:pt x="1" y="24405"/>
                    </a:cubicBezTo>
                    <a:close/>
                    <a:moveTo>
                      <a:pt x="1" y="24373"/>
                    </a:moveTo>
                    <a:lnTo>
                      <a:pt x="1" y="24373"/>
                    </a:lnTo>
                    <a:cubicBezTo>
                      <a:pt x="1" y="24369"/>
                      <a:pt x="5" y="24365"/>
                      <a:pt x="9" y="24365"/>
                    </a:cubicBezTo>
                    <a:cubicBezTo>
                      <a:pt x="14" y="24365"/>
                      <a:pt x="17" y="24369"/>
                      <a:pt x="17" y="24373"/>
                    </a:cubicBezTo>
                    <a:cubicBezTo>
                      <a:pt x="17" y="24378"/>
                      <a:pt x="14" y="24381"/>
                      <a:pt x="9" y="24381"/>
                    </a:cubicBezTo>
                    <a:cubicBezTo>
                      <a:pt x="5" y="24381"/>
                      <a:pt x="1" y="24378"/>
                      <a:pt x="1" y="24373"/>
                    </a:cubicBezTo>
                    <a:close/>
                    <a:moveTo>
                      <a:pt x="1" y="24341"/>
                    </a:moveTo>
                    <a:lnTo>
                      <a:pt x="1" y="24341"/>
                    </a:lnTo>
                    <a:cubicBezTo>
                      <a:pt x="1" y="24337"/>
                      <a:pt x="5" y="24333"/>
                      <a:pt x="9" y="24333"/>
                    </a:cubicBezTo>
                    <a:cubicBezTo>
                      <a:pt x="14" y="24333"/>
                      <a:pt x="17" y="24337"/>
                      <a:pt x="17" y="24341"/>
                    </a:cubicBezTo>
                    <a:cubicBezTo>
                      <a:pt x="17" y="24346"/>
                      <a:pt x="14" y="24349"/>
                      <a:pt x="9" y="24349"/>
                    </a:cubicBezTo>
                    <a:cubicBezTo>
                      <a:pt x="5" y="24349"/>
                      <a:pt x="1" y="24346"/>
                      <a:pt x="1" y="24341"/>
                    </a:cubicBezTo>
                    <a:close/>
                    <a:moveTo>
                      <a:pt x="1" y="24309"/>
                    </a:moveTo>
                    <a:lnTo>
                      <a:pt x="1" y="24309"/>
                    </a:lnTo>
                    <a:cubicBezTo>
                      <a:pt x="1" y="24305"/>
                      <a:pt x="5" y="24301"/>
                      <a:pt x="9" y="24301"/>
                    </a:cubicBezTo>
                    <a:cubicBezTo>
                      <a:pt x="14" y="24301"/>
                      <a:pt x="17" y="24305"/>
                      <a:pt x="17" y="24309"/>
                    </a:cubicBezTo>
                    <a:cubicBezTo>
                      <a:pt x="17" y="24314"/>
                      <a:pt x="14" y="24317"/>
                      <a:pt x="9" y="24317"/>
                    </a:cubicBezTo>
                    <a:cubicBezTo>
                      <a:pt x="5" y="24317"/>
                      <a:pt x="1" y="24314"/>
                      <a:pt x="1" y="24309"/>
                    </a:cubicBezTo>
                    <a:close/>
                    <a:moveTo>
                      <a:pt x="1" y="24277"/>
                    </a:moveTo>
                    <a:lnTo>
                      <a:pt x="1" y="24277"/>
                    </a:lnTo>
                    <a:cubicBezTo>
                      <a:pt x="1" y="24273"/>
                      <a:pt x="5" y="24269"/>
                      <a:pt x="9" y="24269"/>
                    </a:cubicBezTo>
                    <a:cubicBezTo>
                      <a:pt x="14" y="24269"/>
                      <a:pt x="17" y="24273"/>
                      <a:pt x="17" y="24277"/>
                    </a:cubicBezTo>
                    <a:cubicBezTo>
                      <a:pt x="17" y="24282"/>
                      <a:pt x="14" y="24285"/>
                      <a:pt x="9" y="24285"/>
                    </a:cubicBezTo>
                    <a:cubicBezTo>
                      <a:pt x="5" y="24285"/>
                      <a:pt x="1" y="24282"/>
                      <a:pt x="1" y="24277"/>
                    </a:cubicBezTo>
                    <a:close/>
                    <a:moveTo>
                      <a:pt x="1" y="24245"/>
                    </a:moveTo>
                    <a:lnTo>
                      <a:pt x="1" y="24245"/>
                    </a:lnTo>
                    <a:cubicBezTo>
                      <a:pt x="1" y="24241"/>
                      <a:pt x="5" y="24237"/>
                      <a:pt x="9" y="24237"/>
                    </a:cubicBezTo>
                    <a:cubicBezTo>
                      <a:pt x="14" y="24237"/>
                      <a:pt x="17" y="24241"/>
                      <a:pt x="17" y="24245"/>
                    </a:cubicBezTo>
                    <a:cubicBezTo>
                      <a:pt x="17" y="24250"/>
                      <a:pt x="14" y="24253"/>
                      <a:pt x="9" y="24253"/>
                    </a:cubicBezTo>
                    <a:cubicBezTo>
                      <a:pt x="5" y="24253"/>
                      <a:pt x="1" y="24250"/>
                      <a:pt x="1" y="24245"/>
                    </a:cubicBezTo>
                    <a:close/>
                    <a:moveTo>
                      <a:pt x="1" y="24213"/>
                    </a:moveTo>
                    <a:lnTo>
                      <a:pt x="1" y="24213"/>
                    </a:lnTo>
                    <a:cubicBezTo>
                      <a:pt x="1" y="24209"/>
                      <a:pt x="5" y="24205"/>
                      <a:pt x="9" y="24205"/>
                    </a:cubicBezTo>
                    <a:cubicBezTo>
                      <a:pt x="14" y="24205"/>
                      <a:pt x="17" y="24209"/>
                      <a:pt x="17" y="24213"/>
                    </a:cubicBezTo>
                    <a:cubicBezTo>
                      <a:pt x="17" y="24218"/>
                      <a:pt x="14" y="24221"/>
                      <a:pt x="9" y="24221"/>
                    </a:cubicBezTo>
                    <a:cubicBezTo>
                      <a:pt x="5" y="24221"/>
                      <a:pt x="1" y="24218"/>
                      <a:pt x="1" y="24213"/>
                    </a:cubicBezTo>
                    <a:close/>
                    <a:moveTo>
                      <a:pt x="1" y="24181"/>
                    </a:moveTo>
                    <a:lnTo>
                      <a:pt x="1" y="24181"/>
                    </a:lnTo>
                    <a:cubicBezTo>
                      <a:pt x="1" y="24177"/>
                      <a:pt x="5" y="24173"/>
                      <a:pt x="9" y="24173"/>
                    </a:cubicBezTo>
                    <a:cubicBezTo>
                      <a:pt x="14" y="24173"/>
                      <a:pt x="17" y="24177"/>
                      <a:pt x="17" y="24181"/>
                    </a:cubicBezTo>
                    <a:cubicBezTo>
                      <a:pt x="17" y="24186"/>
                      <a:pt x="14" y="24189"/>
                      <a:pt x="9" y="24189"/>
                    </a:cubicBezTo>
                    <a:cubicBezTo>
                      <a:pt x="5" y="24189"/>
                      <a:pt x="1" y="24186"/>
                      <a:pt x="1" y="24181"/>
                    </a:cubicBezTo>
                    <a:close/>
                    <a:moveTo>
                      <a:pt x="1" y="24149"/>
                    </a:moveTo>
                    <a:lnTo>
                      <a:pt x="1" y="24149"/>
                    </a:lnTo>
                    <a:cubicBezTo>
                      <a:pt x="1" y="24145"/>
                      <a:pt x="5" y="24141"/>
                      <a:pt x="9" y="24141"/>
                    </a:cubicBezTo>
                    <a:cubicBezTo>
                      <a:pt x="14" y="24141"/>
                      <a:pt x="17" y="24145"/>
                      <a:pt x="17" y="24149"/>
                    </a:cubicBezTo>
                    <a:cubicBezTo>
                      <a:pt x="17" y="24154"/>
                      <a:pt x="14" y="24157"/>
                      <a:pt x="9" y="24157"/>
                    </a:cubicBezTo>
                    <a:cubicBezTo>
                      <a:pt x="5" y="24157"/>
                      <a:pt x="1" y="24154"/>
                      <a:pt x="1" y="24149"/>
                    </a:cubicBezTo>
                    <a:close/>
                    <a:moveTo>
                      <a:pt x="1" y="24117"/>
                    </a:moveTo>
                    <a:lnTo>
                      <a:pt x="1" y="24117"/>
                    </a:lnTo>
                    <a:cubicBezTo>
                      <a:pt x="1" y="24113"/>
                      <a:pt x="5" y="24109"/>
                      <a:pt x="9" y="24109"/>
                    </a:cubicBezTo>
                    <a:cubicBezTo>
                      <a:pt x="14" y="24109"/>
                      <a:pt x="17" y="24113"/>
                      <a:pt x="17" y="24117"/>
                    </a:cubicBezTo>
                    <a:cubicBezTo>
                      <a:pt x="17" y="24122"/>
                      <a:pt x="14" y="24125"/>
                      <a:pt x="9" y="24125"/>
                    </a:cubicBezTo>
                    <a:cubicBezTo>
                      <a:pt x="5" y="24125"/>
                      <a:pt x="1" y="24122"/>
                      <a:pt x="1" y="24117"/>
                    </a:cubicBezTo>
                    <a:close/>
                    <a:moveTo>
                      <a:pt x="1" y="24085"/>
                    </a:moveTo>
                    <a:lnTo>
                      <a:pt x="1" y="24085"/>
                    </a:lnTo>
                    <a:cubicBezTo>
                      <a:pt x="1" y="24081"/>
                      <a:pt x="5" y="24077"/>
                      <a:pt x="9" y="24077"/>
                    </a:cubicBezTo>
                    <a:cubicBezTo>
                      <a:pt x="14" y="24077"/>
                      <a:pt x="17" y="24081"/>
                      <a:pt x="17" y="24085"/>
                    </a:cubicBezTo>
                    <a:cubicBezTo>
                      <a:pt x="17" y="24089"/>
                      <a:pt x="14" y="24093"/>
                      <a:pt x="9" y="24093"/>
                    </a:cubicBezTo>
                    <a:cubicBezTo>
                      <a:pt x="5" y="24093"/>
                      <a:pt x="1" y="24089"/>
                      <a:pt x="1" y="24085"/>
                    </a:cubicBezTo>
                    <a:close/>
                    <a:moveTo>
                      <a:pt x="1" y="24053"/>
                    </a:moveTo>
                    <a:lnTo>
                      <a:pt x="1" y="24053"/>
                    </a:lnTo>
                    <a:cubicBezTo>
                      <a:pt x="1" y="24049"/>
                      <a:pt x="5" y="24045"/>
                      <a:pt x="9" y="24045"/>
                    </a:cubicBezTo>
                    <a:cubicBezTo>
                      <a:pt x="14" y="24045"/>
                      <a:pt x="17" y="24049"/>
                      <a:pt x="17" y="24053"/>
                    </a:cubicBezTo>
                    <a:cubicBezTo>
                      <a:pt x="17" y="24057"/>
                      <a:pt x="14" y="24061"/>
                      <a:pt x="9" y="24061"/>
                    </a:cubicBezTo>
                    <a:cubicBezTo>
                      <a:pt x="5" y="24061"/>
                      <a:pt x="1" y="24057"/>
                      <a:pt x="1" y="24053"/>
                    </a:cubicBezTo>
                    <a:close/>
                    <a:moveTo>
                      <a:pt x="1" y="24021"/>
                    </a:moveTo>
                    <a:lnTo>
                      <a:pt x="1" y="24021"/>
                    </a:lnTo>
                    <a:cubicBezTo>
                      <a:pt x="1" y="24017"/>
                      <a:pt x="5" y="24013"/>
                      <a:pt x="9" y="24013"/>
                    </a:cubicBezTo>
                    <a:cubicBezTo>
                      <a:pt x="14" y="24013"/>
                      <a:pt x="17" y="24017"/>
                      <a:pt x="17" y="24021"/>
                    </a:cubicBezTo>
                    <a:cubicBezTo>
                      <a:pt x="17" y="24025"/>
                      <a:pt x="14" y="24029"/>
                      <a:pt x="9" y="24029"/>
                    </a:cubicBezTo>
                    <a:cubicBezTo>
                      <a:pt x="5" y="24029"/>
                      <a:pt x="1" y="24025"/>
                      <a:pt x="1" y="24021"/>
                    </a:cubicBezTo>
                    <a:close/>
                    <a:moveTo>
                      <a:pt x="1" y="23989"/>
                    </a:moveTo>
                    <a:lnTo>
                      <a:pt x="1" y="23989"/>
                    </a:lnTo>
                    <a:cubicBezTo>
                      <a:pt x="1" y="23985"/>
                      <a:pt x="5" y="23981"/>
                      <a:pt x="9" y="23981"/>
                    </a:cubicBezTo>
                    <a:cubicBezTo>
                      <a:pt x="14" y="23981"/>
                      <a:pt x="17" y="23985"/>
                      <a:pt x="17" y="23989"/>
                    </a:cubicBezTo>
                    <a:cubicBezTo>
                      <a:pt x="17" y="23993"/>
                      <a:pt x="14" y="23997"/>
                      <a:pt x="9" y="23997"/>
                    </a:cubicBezTo>
                    <a:cubicBezTo>
                      <a:pt x="5" y="23997"/>
                      <a:pt x="1" y="23993"/>
                      <a:pt x="1" y="23989"/>
                    </a:cubicBezTo>
                    <a:close/>
                    <a:moveTo>
                      <a:pt x="1" y="23957"/>
                    </a:moveTo>
                    <a:lnTo>
                      <a:pt x="1" y="23957"/>
                    </a:lnTo>
                    <a:cubicBezTo>
                      <a:pt x="1" y="23953"/>
                      <a:pt x="5" y="23949"/>
                      <a:pt x="9" y="23949"/>
                    </a:cubicBezTo>
                    <a:cubicBezTo>
                      <a:pt x="14" y="23949"/>
                      <a:pt x="17" y="23953"/>
                      <a:pt x="17" y="23957"/>
                    </a:cubicBezTo>
                    <a:cubicBezTo>
                      <a:pt x="17" y="23961"/>
                      <a:pt x="14" y="23965"/>
                      <a:pt x="9" y="23965"/>
                    </a:cubicBezTo>
                    <a:cubicBezTo>
                      <a:pt x="5" y="23965"/>
                      <a:pt x="1" y="23961"/>
                      <a:pt x="1" y="23957"/>
                    </a:cubicBezTo>
                    <a:close/>
                    <a:moveTo>
                      <a:pt x="1" y="23925"/>
                    </a:moveTo>
                    <a:lnTo>
                      <a:pt x="1" y="23925"/>
                    </a:lnTo>
                    <a:cubicBezTo>
                      <a:pt x="1" y="23921"/>
                      <a:pt x="5" y="23917"/>
                      <a:pt x="9" y="23917"/>
                    </a:cubicBezTo>
                    <a:cubicBezTo>
                      <a:pt x="14" y="23917"/>
                      <a:pt x="17" y="23921"/>
                      <a:pt x="17" y="23925"/>
                    </a:cubicBezTo>
                    <a:cubicBezTo>
                      <a:pt x="17" y="23929"/>
                      <a:pt x="14" y="23933"/>
                      <a:pt x="9" y="23933"/>
                    </a:cubicBezTo>
                    <a:cubicBezTo>
                      <a:pt x="5" y="23933"/>
                      <a:pt x="1" y="23929"/>
                      <a:pt x="1" y="23925"/>
                    </a:cubicBezTo>
                    <a:close/>
                    <a:moveTo>
                      <a:pt x="1" y="23893"/>
                    </a:moveTo>
                    <a:lnTo>
                      <a:pt x="1" y="23893"/>
                    </a:lnTo>
                    <a:cubicBezTo>
                      <a:pt x="1" y="23889"/>
                      <a:pt x="5" y="23885"/>
                      <a:pt x="9" y="23885"/>
                    </a:cubicBezTo>
                    <a:cubicBezTo>
                      <a:pt x="14" y="23885"/>
                      <a:pt x="17" y="23889"/>
                      <a:pt x="17" y="23893"/>
                    </a:cubicBezTo>
                    <a:cubicBezTo>
                      <a:pt x="17" y="23897"/>
                      <a:pt x="14" y="23901"/>
                      <a:pt x="9" y="23901"/>
                    </a:cubicBezTo>
                    <a:cubicBezTo>
                      <a:pt x="5" y="23901"/>
                      <a:pt x="1" y="23897"/>
                      <a:pt x="1" y="23893"/>
                    </a:cubicBezTo>
                    <a:close/>
                    <a:moveTo>
                      <a:pt x="1" y="23861"/>
                    </a:moveTo>
                    <a:lnTo>
                      <a:pt x="1" y="23861"/>
                    </a:lnTo>
                    <a:cubicBezTo>
                      <a:pt x="1" y="23857"/>
                      <a:pt x="5" y="23853"/>
                      <a:pt x="9" y="23853"/>
                    </a:cubicBezTo>
                    <a:cubicBezTo>
                      <a:pt x="14" y="23853"/>
                      <a:pt x="17" y="23857"/>
                      <a:pt x="17" y="23861"/>
                    </a:cubicBezTo>
                    <a:cubicBezTo>
                      <a:pt x="17" y="23865"/>
                      <a:pt x="14" y="23869"/>
                      <a:pt x="9" y="23869"/>
                    </a:cubicBezTo>
                    <a:cubicBezTo>
                      <a:pt x="5" y="23869"/>
                      <a:pt x="1" y="23865"/>
                      <a:pt x="1" y="23861"/>
                    </a:cubicBezTo>
                    <a:close/>
                    <a:moveTo>
                      <a:pt x="1" y="23829"/>
                    </a:moveTo>
                    <a:lnTo>
                      <a:pt x="1" y="23829"/>
                    </a:lnTo>
                    <a:cubicBezTo>
                      <a:pt x="1" y="23824"/>
                      <a:pt x="5" y="23821"/>
                      <a:pt x="9" y="23821"/>
                    </a:cubicBezTo>
                    <a:cubicBezTo>
                      <a:pt x="14" y="23821"/>
                      <a:pt x="17" y="23824"/>
                      <a:pt x="17" y="23829"/>
                    </a:cubicBezTo>
                    <a:cubicBezTo>
                      <a:pt x="17" y="23833"/>
                      <a:pt x="14" y="23837"/>
                      <a:pt x="9" y="23837"/>
                    </a:cubicBezTo>
                    <a:cubicBezTo>
                      <a:pt x="5" y="23837"/>
                      <a:pt x="1" y="23833"/>
                      <a:pt x="1" y="23829"/>
                    </a:cubicBezTo>
                    <a:close/>
                    <a:moveTo>
                      <a:pt x="1" y="23797"/>
                    </a:moveTo>
                    <a:lnTo>
                      <a:pt x="1" y="23797"/>
                    </a:lnTo>
                    <a:cubicBezTo>
                      <a:pt x="1" y="23792"/>
                      <a:pt x="5" y="23789"/>
                      <a:pt x="9" y="23789"/>
                    </a:cubicBezTo>
                    <a:cubicBezTo>
                      <a:pt x="14" y="23789"/>
                      <a:pt x="17" y="23792"/>
                      <a:pt x="17" y="23797"/>
                    </a:cubicBezTo>
                    <a:cubicBezTo>
                      <a:pt x="17" y="23801"/>
                      <a:pt x="14" y="23805"/>
                      <a:pt x="9" y="23805"/>
                    </a:cubicBezTo>
                    <a:cubicBezTo>
                      <a:pt x="5" y="23805"/>
                      <a:pt x="1" y="23801"/>
                      <a:pt x="1" y="23797"/>
                    </a:cubicBezTo>
                    <a:close/>
                    <a:moveTo>
                      <a:pt x="1" y="23765"/>
                    </a:moveTo>
                    <a:lnTo>
                      <a:pt x="1" y="23765"/>
                    </a:lnTo>
                    <a:cubicBezTo>
                      <a:pt x="1" y="23760"/>
                      <a:pt x="5" y="23757"/>
                      <a:pt x="9" y="23757"/>
                    </a:cubicBezTo>
                    <a:cubicBezTo>
                      <a:pt x="14" y="23757"/>
                      <a:pt x="17" y="23760"/>
                      <a:pt x="17" y="23765"/>
                    </a:cubicBezTo>
                    <a:cubicBezTo>
                      <a:pt x="17" y="23769"/>
                      <a:pt x="14" y="23773"/>
                      <a:pt x="9" y="23773"/>
                    </a:cubicBezTo>
                    <a:cubicBezTo>
                      <a:pt x="5" y="23773"/>
                      <a:pt x="1" y="23769"/>
                      <a:pt x="1" y="23765"/>
                    </a:cubicBezTo>
                    <a:close/>
                    <a:moveTo>
                      <a:pt x="1" y="23733"/>
                    </a:moveTo>
                    <a:lnTo>
                      <a:pt x="1" y="23733"/>
                    </a:lnTo>
                    <a:cubicBezTo>
                      <a:pt x="1" y="23728"/>
                      <a:pt x="5" y="23725"/>
                      <a:pt x="9" y="23725"/>
                    </a:cubicBezTo>
                    <a:cubicBezTo>
                      <a:pt x="14" y="23725"/>
                      <a:pt x="17" y="23728"/>
                      <a:pt x="17" y="23733"/>
                    </a:cubicBezTo>
                    <a:cubicBezTo>
                      <a:pt x="17" y="23737"/>
                      <a:pt x="14" y="23741"/>
                      <a:pt x="9" y="23741"/>
                    </a:cubicBezTo>
                    <a:cubicBezTo>
                      <a:pt x="5" y="23741"/>
                      <a:pt x="1" y="23737"/>
                      <a:pt x="1" y="23733"/>
                    </a:cubicBezTo>
                    <a:close/>
                    <a:moveTo>
                      <a:pt x="1" y="23701"/>
                    </a:moveTo>
                    <a:lnTo>
                      <a:pt x="1" y="23701"/>
                    </a:lnTo>
                    <a:cubicBezTo>
                      <a:pt x="1" y="23696"/>
                      <a:pt x="5" y="23693"/>
                      <a:pt x="9" y="23693"/>
                    </a:cubicBezTo>
                    <a:cubicBezTo>
                      <a:pt x="14" y="23693"/>
                      <a:pt x="17" y="23696"/>
                      <a:pt x="17" y="23701"/>
                    </a:cubicBezTo>
                    <a:cubicBezTo>
                      <a:pt x="17" y="23705"/>
                      <a:pt x="14"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2" y="23061"/>
                    </a:moveTo>
                    <a:lnTo>
                      <a:pt x="2" y="23060"/>
                    </a:lnTo>
                    <a:cubicBezTo>
                      <a:pt x="2" y="23056"/>
                      <a:pt x="5" y="23052"/>
                      <a:pt x="10" y="23052"/>
                    </a:cubicBezTo>
                    <a:cubicBezTo>
                      <a:pt x="14" y="23052"/>
                      <a:pt x="18" y="23056"/>
                      <a:pt x="18" y="23060"/>
                    </a:cubicBezTo>
                    <a:lnTo>
                      <a:pt x="18" y="23061"/>
                    </a:lnTo>
                    <a:cubicBezTo>
                      <a:pt x="18" y="23065"/>
                      <a:pt x="14" y="23069"/>
                      <a:pt x="10" y="23069"/>
                    </a:cubicBezTo>
                    <a:cubicBezTo>
                      <a:pt x="5" y="23069"/>
                      <a:pt x="2" y="23065"/>
                      <a:pt x="2" y="23061"/>
                    </a:cubicBezTo>
                    <a:close/>
                    <a:moveTo>
                      <a:pt x="2" y="23028"/>
                    </a:moveTo>
                    <a:lnTo>
                      <a:pt x="2" y="23028"/>
                    </a:lnTo>
                    <a:cubicBezTo>
                      <a:pt x="2" y="23024"/>
                      <a:pt x="5" y="23020"/>
                      <a:pt x="10" y="23020"/>
                    </a:cubicBezTo>
                    <a:cubicBezTo>
                      <a:pt x="14" y="23020"/>
                      <a:pt x="18" y="23024"/>
                      <a:pt x="18" y="23028"/>
                    </a:cubicBezTo>
                    <a:cubicBezTo>
                      <a:pt x="18" y="23033"/>
                      <a:pt x="14" y="23036"/>
                      <a:pt x="10" y="23036"/>
                    </a:cubicBezTo>
                    <a:cubicBezTo>
                      <a:pt x="5" y="23036"/>
                      <a:pt x="2" y="23033"/>
                      <a:pt x="2" y="23028"/>
                    </a:cubicBezTo>
                    <a:close/>
                    <a:moveTo>
                      <a:pt x="2" y="22996"/>
                    </a:moveTo>
                    <a:lnTo>
                      <a:pt x="2" y="22996"/>
                    </a:lnTo>
                    <a:cubicBezTo>
                      <a:pt x="2" y="22992"/>
                      <a:pt x="5" y="22988"/>
                      <a:pt x="10" y="22988"/>
                    </a:cubicBezTo>
                    <a:cubicBezTo>
                      <a:pt x="14" y="22988"/>
                      <a:pt x="18" y="22992"/>
                      <a:pt x="18" y="22996"/>
                    </a:cubicBezTo>
                    <a:cubicBezTo>
                      <a:pt x="18" y="23001"/>
                      <a:pt x="14" y="23004"/>
                      <a:pt x="10" y="23004"/>
                    </a:cubicBezTo>
                    <a:cubicBezTo>
                      <a:pt x="5" y="23004"/>
                      <a:pt x="2" y="23001"/>
                      <a:pt x="2" y="22996"/>
                    </a:cubicBezTo>
                    <a:close/>
                    <a:moveTo>
                      <a:pt x="2" y="22964"/>
                    </a:moveTo>
                    <a:lnTo>
                      <a:pt x="2" y="22964"/>
                    </a:lnTo>
                    <a:cubicBezTo>
                      <a:pt x="2" y="22960"/>
                      <a:pt x="5" y="22956"/>
                      <a:pt x="10" y="22956"/>
                    </a:cubicBezTo>
                    <a:cubicBezTo>
                      <a:pt x="14" y="22956"/>
                      <a:pt x="18" y="22960"/>
                      <a:pt x="18" y="22964"/>
                    </a:cubicBezTo>
                    <a:cubicBezTo>
                      <a:pt x="18" y="22969"/>
                      <a:pt x="14" y="22972"/>
                      <a:pt x="10" y="22972"/>
                    </a:cubicBezTo>
                    <a:cubicBezTo>
                      <a:pt x="5" y="22972"/>
                      <a:pt x="2" y="22969"/>
                      <a:pt x="2" y="22964"/>
                    </a:cubicBezTo>
                    <a:close/>
                    <a:moveTo>
                      <a:pt x="2" y="22932"/>
                    </a:moveTo>
                    <a:lnTo>
                      <a:pt x="2" y="22932"/>
                    </a:lnTo>
                    <a:cubicBezTo>
                      <a:pt x="2" y="22928"/>
                      <a:pt x="5" y="22924"/>
                      <a:pt x="10" y="22924"/>
                    </a:cubicBezTo>
                    <a:cubicBezTo>
                      <a:pt x="14" y="22924"/>
                      <a:pt x="18" y="22928"/>
                      <a:pt x="18" y="22932"/>
                    </a:cubicBezTo>
                    <a:cubicBezTo>
                      <a:pt x="18" y="22937"/>
                      <a:pt x="14" y="22940"/>
                      <a:pt x="10" y="22940"/>
                    </a:cubicBezTo>
                    <a:cubicBezTo>
                      <a:pt x="5" y="22940"/>
                      <a:pt x="2" y="22937"/>
                      <a:pt x="2" y="22932"/>
                    </a:cubicBezTo>
                    <a:close/>
                    <a:moveTo>
                      <a:pt x="2" y="22900"/>
                    </a:moveTo>
                    <a:lnTo>
                      <a:pt x="2" y="22900"/>
                    </a:lnTo>
                    <a:cubicBezTo>
                      <a:pt x="2" y="22896"/>
                      <a:pt x="5" y="22892"/>
                      <a:pt x="10" y="22892"/>
                    </a:cubicBezTo>
                    <a:cubicBezTo>
                      <a:pt x="14" y="22892"/>
                      <a:pt x="18" y="22896"/>
                      <a:pt x="18" y="22900"/>
                    </a:cubicBezTo>
                    <a:cubicBezTo>
                      <a:pt x="18" y="22905"/>
                      <a:pt x="14" y="22908"/>
                      <a:pt x="10" y="22908"/>
                    </a:cubicBezTo>
                    <a:cubicBezTo>
                      <a:pt x="5" y="22908"/>
                      <a:pt x="2" y="22905"/>
                      <a:pt x="2" y="22900"/>
                    </a:cubicBezTo>
                    <a:close/>
                    <a:moveTo>
                      <a:pt x="2" y="22868"/>
                    </a:moveTo>
                    <a:lnTo>
                      <a:pt x="2" y="22868"/>
                    </a:lnTo>
                    <a:cubicBezTo>
                      <a:pt x="2" y="22864"/>
                      <a:pt x="5" y="22860"/>
                      <a:pt x="10" y="22860"/>
                    </a:cubicBezTo>
                    <a:cubicBezTo>
                      <a:pt x="14" y="22860"/>
                      <a:pt x="18" y="22864"/>
                      <a:pt x="18" y="22868"/>
                    </a:cubicBezTo>
                    <a:cubicBezTo>
                      <a:pt x="18" y="22873"/>
                      <a:pt x="14" y="22876"/>
                      <a:pt x="10" y="22876"/>
                    </a:cubicBezTo>
                    <a:cubicBezTo>
                      <a:pt x="5" y="22876"/>
                      <a:pt x="2" y="22873"/>
                      <a:pt x="2" y="22868"/>
                    </a:cubicBezTo>
                    <a:close/>
                    <a:moveTo>
                      <a:pt x="2" y="22836"/>
                    </a:moveTo>
                    <a:lnTo>
                      <a:pt x="2" y="22836"/>
                    </a:lnTo>
                    <a:cubicBezTo>
                      <a:pt x="2" y="22832"/>
                      <a:pt x="5" y="22828"/>
                      <a:pt x="10" y="22828"/>
                    </a:cubicBezTo>
                    <a:cubicBezTo>
                      <a:pt x="14" y="22828"/>
                      <a:pt x="18" y="22832"/>
                      <a:pt x="18" y="22836"/>
                    </a:cubicBezTo>
                    <a:cubicBezTo>
                      <a:pt x="18" y="22841"/>
                      <a:pt x="14" y="22844"/>
                      <a:pt x="10" y="22844"/>
                    </a:cubicBezTo>
                    <a:cubicBezTo>
                      <a:pt x="5" y="22844"/>
                      <a:pt x="2" y="22841"/>
                      <a:pt x="2" y="22836"/>
                    </a:cubicBezTo>
                    <a:close/>
                    <a:moveTo>
                      <a:pt x="2" y="22804"/>
                    </a:moveTo>
                    <a:lnTo>
                      <a:pt x="2" y="22804"/>
                    </a:lnTo>
                    <a:cubicBezTo>
                      <a:pt x="2" y="22800"/>
                      <a:pt x="5" y="22796"/>
                      <a:pt x="10" y="22796"/>
                    </a:cubicBezTo>
                    <a:cubicBezTo>
                      <a:pt x="14" y="22796"/>
                      <a:pt x="18" y="22800"/>
                      <a:pt x="18" y="22804"/>
                    </a:cubicBezTo>
                    <a:cubicBezTo>
                      <a:pt x="18" y="22809"/>
                      <a:pt x="14" y="22812"/>
                      <a:pt x="10" y="22812"/>
                    </a:cubicBezTo>
                    <a:cubicBezTo>
                      <a:pt x="5" y="22812"/>
                      <a:pt x="2" y="22809"/>
                      <a:pt x="2" y="22804"/>
                    </a:cubicBezTo>
                    <a:close/>
                    <a:moveTo>
                      <a:pt x="2" y="22772"/>
                    </a:moveTo>
                    <a:lnTo>
                      <a:pt x="2" y="22772"/>
                    </a:lnTo>
                    <a:cubicBezTo>
                      <a:pt x="2" y="22768"/>
                      <a:pt x="5" y="22764"/>
                      <a:pt x="10" y="22764"/>
                    </a:cubicBezTo>
                    <a:cubicBezTo>
                      <a:pt x="14" y="22764"/>
                      <a:pt x="18" y="22768"/>
                      <a:pt x="18" y="22772"/>
                    </a:cubicBezTo>
                    <a:cubicBezTo>
                      <a:pt x="18" y="22777"/>
                      <a:pt x="14" y="22780"/>
                      <a:pt x="10" y="22780"/>
                    </a:cubicBezTo>
                    <a:cubicBezTo>
                      <a:pt x="5" y="22780"/>
                      <a:pt x="2" y="22777"/>
                      <a:pt x="2" y="22772"/>
                    </a:cubicBezTo>
                    <a:close/>
                    <a:moveTo>
                      <a:pt x="2" y="22740"/>
                    </a:moveTo>
                    <a:lnTo>
                      <a:pt x="2" y="22740"/>
                    </a:lnTo>
                    <a:cubicBezTo>
                      <a:pt x="2" y="22736"/>
                      <a:pt x="5" y="22732"/>
                      <a:pt x="10" y="22732"/>
                    </a:cubicBezTo>
                    <a:cubicBezTo>
                      <a:pt x="14" y="22732"/>
                      <a:pt x="18" y="22736"/>
                      <a:pt x="18" y="22740"/>
                    </a:cubicBezTo>
                    <a:cubicBezTo>
                      <a:pt x="18" y="22745"/>
                      <a:pt x="14" y="22748"/>
                      <a:pt x="10" y="22748"/>
                    </a:cubicBezTo>
                    <a:cubicBezTo>
                      <a:pt x="5" y="22748"/>
                      <a:pt x="2" y="22745"/>
                      <a:pt x="2" y="22740"/>
                    </a:cubicBezTo>
                    <a:close/>
                    <a:moveTo>
                      <a:pt x="2" y="22708"/>
                    </a:moveTo>
                    <a:lnTo>
                      <a:pt x="2" y="22708"/>
                    </a:lnTo>
                    <a:cubicBezTo>
                      <a:pt x="2" y="22704"/>
                      <a:pt x="5" y="22700"/>
                      <a:pt x="10" y="22700"/>
                    </a:cubicBezTo>
                    <a:cubicBezTo>
                      <a:pt x="14" y="22700"/>
                      <a:pt x="18" y="22704"/>
                      <a:pt x="18" y="22708"/>
                    </a:cubicBezTo>
                    <a:cubicBezTo>
                      <a:pt x="18" y="22713"/>
                      <a:pt x="14" y="22716"/>
                      <a:pt x="10" y="22716"/>
                    </a:cubicBezTo>
                    <a:cubicBezTo>
                      <a:pt x="5" y="22716"/>
                      <a:pt x="2" y="22713"/>
                      <a:pt x="2" y="22708"/>
                    </a:cubicBezTo>
                    <a:close/>
                    <a:moveTo>
                      <a:pt x="2" y="22676"/>
                    </a:moveTo>
                    <a:lnTo>
                      <a:pt x="2" y="22676"/>
                    </a:lnTo>
                    <a:cubicBezTo>
                      <a:pt x="2" y="22672"/>
                      <a:pt x="5" y="22668"/>
                      <a:pt x="10" y="22668"/>
                    </a:cubicBezTo>
                    <a:cubicBezTo>
                      <a:pt x="14" y="22668"/>
                      <a:pt x="18" y="22672"/>
                      <a:pt x="18" y="22676"/>
                    </a:cubicBezTo>
                    <a:cubicBezTo>
                      <a:pt x="18" y="22681"/>
                      <a:pt x="14" y="22684"/>
                      <a:pt x="10" y="22684"/>
                    </a:cubicBezTo>
                    <a:cubicBezTo>
                      <a:pt x="5" y="22684"/>
                      <a:pt x="2" y="22681"/>
                      <a:pt x="2" y="22676"/>
                    </a:cubicBezTo>
                    <a:close/>
                    <a:moveTo>
                      <a:pt x="2" y="22644"/>
                    </a:moveTo>
                    <a:lnTo>
                      <a:pt x="2" y="22644"/>
                    </a:lnTo>
                    <a:cubicBezTo>
                      <a:pt x="2" y="22640"/>
                      <a:pt x="5" y="22636"/>
                      <a:pt x="10" y="22636"/>
                    </a:cubicBezTo>
                    <a:cubicBezTo>
                      <a:pt x="14" y="22636"/>
                      <a:pt x="18" y="22640"/>
                      <a:pt x="18" y="22644"/>
                    </a:cubicBezTo>
                    <a:cubicBezTo>
                      <a:pt x="18" y="22649"/>
                      <a:pt x="14" y="22652"/>
                      <a:pt x="10" y="22652"/>
                    </a:cubicBezTo>
                    <a:cubicBezTo>
                      <a:pt x="5" y="22652"/>
                      <a:pt x="2" y="22649"/>
                      <a:pt x="2" y="22644"/>
                    </a:cubicBezTo>
                    <a:close/>
                    <a:moveTo>
                      <a:pt x="2" y="22612"/>
                    </a:moveTo>
                    <a:lnTo>
                      <a:pt x="2" y="22612"/>
                    </a:lnTo>
                    <a:cubicBezTo>
                      <a:pt x="2" y="22608"/>
                      <a:pt x="5" y="22604"/>
                      <a:pt x="10" y="22604"/>
                    </a:cubicBezTo>
                    <a:cubicBezTo>
                      <a:pt x="14" y="22604"/>
                      <a:pt x="18" y="22608"/>
                      <a:pt x="18" y="22612"/>
                    </a:cubicBezTo>
                    <a:cubicBezTo>
                      <a:pt x="18" y="22617"/>
                      <a:pt x="14" y="22620"/>
                      <a:pt x="10" y="22620"/>
                    </a:cubicBezTo>
                    <a:cubicBezTo>
                      <a:pt x="5" y="22620"/>
                      <a:pt x="2" y="22617"/>
                      <a:pt x="2" y="22612"/>
                    </a:cubicBezTo>
                    <a:close/>
                    <a:moveTo>
                      <a:pt x="2" y="22580"/>
                    </a:moveTo>
                    <a:lnTo>
                      <a:pt x="2" y="22580"/>
                    </a:lnTo>
                    <a:cubicBezTo>
                      <a:pt x="2" y="22576"/>
                      <a:pt x="5" y="22572"/>
                      <a:pt x="10" y="22572"/>
                    </a:cubicBezTo>
                    <a:cubicBezTo>
                      <a:pt x="14" y="22572"/>
                      <a:pt x="18" y="22576"/>
                      <a:pt x="18" y="22580"/>
                    </a:cubicBezTo>
                    <a:cubicBezTo>
                      <a:pt x="18" y="22585"/>
                      <a:pt x="14" y="22588"/>
                      <a:pt x="10" y="22588"/>
                    </a:cubicBezTo>
                    <a:cubicBezTo>
                      <a:pt x="5" y="22588"/>
                      <a:pt x="2" y="22585"/>
                      <a:pt x="2" y="22580"/>
                    </a:cubicBezTo>
                    <a:close/>
                    <a:moveTo>
                      <a:pt x="2" y="22548"/>
                    </a:moveTo>
                    <a:lnTo>
                      <a:pt x="2" y="22548"/>
                    </a:lnTo>
                    <a:cubicBezTo>
                      <a:pt x="2" y="22544"/>
                      <a:pt x="5" y="22540"/>
                      <a:pt x="10" y="22540"/>
                    </a:cubicBezTo>
                    <a:cubicBezTo>
                      <a:pt x="14" y="22540"/>
                      <a:pt x="18" y="22544"/>
                      <a:pt x="18" y="22548"/>
                    </a:cubicBezTo>
                    <a:cubicBezTo>
                      <a:pt x="18" y="22553"/>
                      <a:pt x="14" y="22556"/>
                      <a:pt x="10" y="22556"/>
                    </a:cubicBezTo>
                    <a:cubicBezTo>
                      <a:pt x="5" y="22556"/>
                      <a:pt x="2" y="22553"/>
                      <a:pt x="2" y="22548"/>
                    </a:cubicBezTo>
                    <a:close/>
                    <a:moveTo>
                      <a:pt x="2" y="22516"/>
                    </a:moveTo>
                    <a:lnTo>
                      <a:pt x="2" y="22516"/>
                    </a:lnTo>
                    <a:cubicBezTo>
                      <a:pt x="2" y="22512"/>
                      <a:pt x="5" y="22508"/>
                      <a:pt x="10" y="22508"/>
                    </a:cubicBezTo>
                    <a:cubicBezTo>
                      <a:pt x="14" y="22508"/>
                      <a:pt x="18" y="22512"/>
                      <a:pt x="18" y="22516"/>
                    </a:cubicBezTo>
                    <a:cubicBezTo>
                      <a:pt x="18" y="22521"/>
                      <a:pt x="14" y="22524"/>
                      <a:pt x="10" y="22524"/>
                    </a:cubicBezTo>
                    <a:cubicBezTo>
                      <a:pt x="5" y="22524"/>
                      <a:pt x="2" y="22521"/>
                      <a:pt x="2" y="22516"/>
                    </a:cubicBezTo>
                    <a:close/>
                    <a:moveTo>
                      <a:pt x="2" y="22484"/>
                    </a:moveTo>
                    <a:lnTo>
                      <a:pt x="2" y="22484"/>
                    </a:lnTo>
                    <a:cubicBezTo>
                      <a:pt x="2" y="22480"/>
                      <a:pt x="5" y="22476"/>
                      <a:pt x="10" y="22476"/>
                    </a:cubicBezTo>
                    <a:cubicBezTo>
                      <a:pt x="14" y="22476"/>
                      <a:pt x="18" y="22480"/>
                      <a:pt x="18" y="22484"/>
                    </a:cubicBezTo>
                    <a:cubicBezTo>
                      <a:pt x="18" y="22489"/>
                      <a:pt x="14" y="22492"/>
                      <a:pt x="10" y="22492"/>
                    </a:cubicBezTo>
                    <a:cubicBezTo>
                      <a:pt x="5" y="22492"/>
                      <a:pt x="2" y="22489"/>
                      <a:pt x="2" y="22484"/>
                    </a:cubicBezTo>
                    <a:close/>
                    <a:moveTo>
                      <a:pt x="2" y="22452"/>
                    </a:moveTo>
                    <a:lnTo>
                      <a:pt x="2" y="22452"/>
                    </a:lnTo>
                    <a:cubicBezTo>
                      <a:pt x="2" y="22448"/>
                      <a:pt x="5" y="22444"/>
                      <a:pt x="10" y="22444"/>
                    </a:cubicBezTo>
                    <a:cubicBezTo>
                      <a:pt x="14" y="22444"/>
                      <a:pt x="18" y="22448"/>
                      <a:pt x="18" y="22452"/>
                    </a:cubicBezTo>
                    <a:cubicBezTo>
                      <a:pt x="18" y="22457"/>
                      <a:pt x="14" y="22460"/>
                      <a:pt x="10" y="22460"/>
                    </a:cubicBezTo>
                    <a:cubicBezTo>
                      <a:pt x="5" y="22460"/>
                      <a:pt x="2" y="22457"/>
                      <a:pt x="2" y="22452"/>
                    </a:cubicBezTo>
                    <a:close/>
                    <a:moveTo>
                      <a:pt x="2" y="22420"/>
                    </a:moveTo>
                    <a:lnTo>
                      <a:pt x="2" y="22420"/>
                    </a:lnTo>
                    <a:cubicBezTo>
                      <a:pt x="2" y="22416"/>
                      <a:pt x="5" y="22412"/>
                      <a:pt x="10" y="22412"/>
                    </a:cubicBezTo>
                    <a:cubicBezTo>
                      <a:pt x="14" y="22412"/>
                      <a:pt x="18" y="22416"/>
                      <a:pt x="18" y="22420"/>
                    </a:cubicBezTo>
                    <a:cubicBezTo>
                      <a:pt x="18" y="22425"/>
                      <a:pt x="14" y="22428"/>
                      <a:pt x="10" y="22428"/>
                    </a:cubicBezTo>
                    <a:cubicBezTo>
                      <a:pt x="5" y="22428"/>
                      <a:pt x="2" y="22425"/>
                      <a:pt x="2" y="22420"/>
                    </a:cubicBezTo>
                    <a:close/>
                    <a:moveTo>
                      <a:pt x="2" y="22388"/>
                    </a:moveTo>
                    <a:lnTo>
                      <a:pt x="2" y="22388"/>
                    </a:lnTo>
                    <a:cubicBezTo>
                      <a:pt x="2" y="22384"/>
                      <a:pt x="5" y="22380"/>
                      <a:pt x="10" y="22380"/>
                    </a:cubicBezTo>
                    <a:cubicBezTo>
                      <a:pt x="14" y="22380"/>
                      <a:pt x="18" y="22384"/>
                      <a:pt x="18" y="22388"/>
                    </a:cubicBezTo>
                    <a:cubicBezTo>
                      <a:pt x="18" y="22393"/>
                      <a:pt x="14" y="22396"/>
                      <a:pt x="10" y="22396"/>
                    </a:cubicBezTo>
                    <a:cubicBezTo>
                      <a:pt x="5" y="22396"/>
                      <a:pt x="2" y="22393"/>
                      <a:pt x="2" y="22388"/>
                    </a:cubicBezTo>
                    <a:close/>
                    <a:moveTo>
                      <a:pt x="2" y="22356"/>
                    </a:moveTo>
                    <a:lnTo>
                      <a:pt x="2" y="22356"/>
                    </a:lnTo>
                    <a:cubicBezTo>
                      <a:pt x="2" y="22352"/>
                      <a:pt x="5" y="22348"/>
                      <a:pt x="10" y="22348"/>
                    </a:cubicBezTo>
                    <a:cubicBezTo>
                      <a:pt x="14" y="22348"/>
                      <a:pt x="18" y="22352"/>
                      <a:pt x="18" y="22356"/>
                    </a:cubicBezTo>
                    <a:cubicBezTo>
                      <a:pt x="18" y="22361"/>
                      <a:pt x="14" y="22364"/>
                      <a:pt x="10" y="22364"/>
                    </a:cubicBezTo>
                    <a:cubicBezTo>
                      <a:pt x="5" y="22364"/>
                      <a:pt x="2" y="22361"/>
                      <a:pt x="2" y="22356"/>
                    </a:cubicBezTo>
                    <a:close/>
                    <a:moveTo>
                      <a:pt x="2" y="22324"/>
                    </a:moveTo>
                    <a:lnTo>
                      <a:pt x="2" y="22324"/>
                    </a:lnTo>
                    <a:cubicBezTo>
                      <a:pt x="2" y="22320"/>
                      <a:pt x="5" y="22316"/>
                      <a:pt x="10" y="22316"/>
                    </a:cubicBezTo>
                    <a:cubicBezTo>
                      <a:pt x="14" y="22316"/>
                      <a:pt x="18" y="22320"/>
                      <a:pt x="18" y="22324"/>
                    </a:cubicBezTo>
                    <a:cubicBezTo>
                      <a:pt x="18" y="22329"/>
                      <a:pt x="14" y="22332"/>
                      <a:pt x="10" y="22332"/>
                    </a:cubicBezTo>
                    <a:cubicBezTo>
                      <a:pt x="5" y="22332"/>
                      <a:pt x="2" y="22329"/>
                      <a:pt x="2" y="22324"/>
                    </a:cubicBezTo>
                    <a:close/>
                    <a:moveTo>
                      <a:pt x="2" y="22292"/>
                    </a:moveTo>
                    <a:lnTo>
                      <a:pt x="2" y="22292"/>
                    </a:lnTo>
                    <a:cubicBezTo>
                      <a:pt x="2" y="22288"/>
                      <a:pt x="5" y="22284"/>
                      <a:pt x="10" y="22284"/>
                    </a:cubicBezTo>
                    <a:cubicBezTo>
                      <a:pt x="14" y="22284"/>
                      <a:pt x="18" y="22288"/>
                      <a:pt x="18" y="22292"/>
                    </a:cubicBezTo>
                    <a:cubicBezTo>
                      <a:pt x="18" y="22297"/>
                      <a:pt x="14" y="22300"/>
                      <a:pt x="10" y="22300"/>
                    </a:cubicBezTo>
                    <a:cubicBezTo>
                      <a:pt x="5" y="22300"/>
                      <a:pt x="2" y="22297"/>
                      <a:pt x="2" y="22292"/>
                    </a:cubicBezTo>
                    <a:close/>
                    <a:moveTo>
                      <a:pt x="2" y="22260"/>
                    </a:moveTo>
                    <a:lnTo>
                      <a:pt x="2" y="22260"/>
                    </a:lnTo>
                    <a:cubicBezTo>
                      <a:pt x="2" y="22256"/>
                      <a:pt x="5" y="22252"/>
                      <a:pt x="10" y="22252"/>
                    </a:cubicBezTo>
                    <a:cubicBezTo>
                      <a:pt x="14" y="22252"/>
                      <a:pt x="18" y="22256"/>
                      <a:pt x="18" y="22260"/>
                    </a:cubicBezTo>
                    <a:cubicBezTo>
                      <a:pt x="18" y="22264"/>
                      <a:pt x="14" y="22268"/>
                      <a:pt x="10" y="22268"/>
                    </a:cubicBezTo>
                    <a:cubicBezTo>
                      <a:pt x="5" y="22268"/>
                      <a:pt x="2" y="22264"/>
                      <a:pt x="2" y="22260"/>
                    </a:cubicBezTo>
                    <a:close/>
                    <a:moveTo>
                      <a:pt x="2" y="22228"/>
                    </a:moveTo>
                    <a:lnTo>
                      <a:pt x="2" y="22228"/>
                    </a:lnTo>
                    <a:cubicBezTo>
                      <a:pt x="2" y="22224"/>
                      <a:pt x="5" y="22220"/>
                      <a:pt x="10" y="22220"/>
                    </a:cubicBezTo>
                    <a:cubicBezTo>
                      <a:pt x="14" y="22220"/>
                      <a:pt x="18" y="22224"/>
                      <a:pt x="18" y="22228"/>
                    </a:cubicBezTo>
                    <a:cubicBezTo>
                      <a:pt x="18" y="22232"/>
                      <a:pt x="14" y="22236"/>
                      <a:pt x="10" y="22236"/>
                    </a:cubicBezTo>
                    <a:cubicBezTo>
                      <a:pt x="5" y="22236"/>
                      <a:pt x="2" y="22232"/>
                      <a:pt x="2" y="22228"/>
                    </a:cubicBezTo>
                    <a:close/>
                    <a:moveTo>
                      <a:pt x="2" y="22196"/>
                    </a:moveTo>
                    <a:lnTo>
                      <a:pt x="2" y="22196"/>
                    </a:lnTo>
                    <a:cubicBezTo>
                      <a:pt x="2" y="22192"/>
                      <a:pt x="5" y="22188"/>
                      <a:pt x="10" y="22188"/>
                    </a:cubicBezTo>
                    <a:cubicBezTo>
                      <a:pt x="14" y="22188"/>
                      <a:pt x="18" y="22192"/>
                      <a:pt x="18" y="22196"/>
                    </a:cubicBezTo>
                    <a:cubicBezTo>
                      <a:pt x="18" y="22200"/>
                      <a:pt x="14" y="22204"/>
                      <a:pt x="10" y="22204"/>
                    </a:cubicBezTo>
                    <a:cubicBezTo>
                      <a:pt x="5" y="22204"/>
                      <a:pt x="2" y="22200"/>
                      <a:pt x="2" y="22196"/>
                    </a:cubicBezTo>
                    <a:close/>
                    <a:moveTo>
                      <a:pt x="2" y="22164"/>
                    </a:moveTo>
                    <a:lnTo>
                      <a:pt x="2" y="22164"/>
                    </a:lnTo>
                    <a:cubicBezTo>
                      <a:pt x="2" y="22160"/>
                      <a:pt x="5" y="22156"/>
                      <a:pt x="10" y="22156"/>
                    </a:cubicBezTo>
                    <a:cubicBezTo>
                      <a:pt x="14" y="22156"/>
                      <a:pt x="18" y="22160"/>
                      <a:pt x="18" y="22164"/>
                    </a:cubicBezTo>
                    <a:cubicBezTo>
                      <a:pt x="18" y="22168"/>
                      <a:pt x="14" y="22172"/>
                      <a:pt x="10" y="22172"/>
                    </a:cubicBezTo>
                    <a:cubicBezTo>
                      <a:pt x="5" y="22172"/>
                      <a:pt x="2" y="22168"/>
                      <a:pt x="2" y="22164"/>
                    </a:cubicBezTo>
                    <a:close/>
                    <a:moveTo>
                      <a:pt x="2" y="22132"/>
                    </a:moveTo>
                    <a:lnTo>
                      <a:pt x="2" y="22132"/>
                    </a:lnTo>
                    <a:cubicBezTo>
                      <a:pt x="2" y="22128"/>
                      <a:pt x="5" y="22124"/>
                      <a:pt x="10" y="22124"/>
                    </a:cubicBezTo>
                    <a:cubicBezTo>
                      <a:pt x="14" y="22124"/>
                      <a:pt x="18" y="22128"/>
                      <a:pt x="18" y="22132"/>
                    </a:cubicBezTo>
                    <a:cubicBezTo>
                      <a:pt x="18" y="22136"/>
                      <a:pt x="14" y="22140"/>
                      <a:pt x="10" y="22140"/>
                    </a:cubicBezTo>
                    <a:cubicBezTo>
                      <a:pt x="5" y="22140"/>
                      <a:pt x="2" y="22136"/>
                      <a:pt x="2" y="22132"/>
                    </a:cubicBezTo>
                    <a:close/>
                    <a:moveTo>
                      <a:pt x="2" y="22100"/>
                    </a:moveTo>
                    <a:lnTo>
                      <a:pt x="2" y="22100"/>
                    </a:lnTo>
                    <a:cubicBezTo>
                      <a:pt x="2" y="22096"/>
                      <a:pt x="5" y="22092"/>
                      <a:pt x="10" y="22092"/>
                    </a:cubicBezTo>
                    <a:cubicBezTo>
                      <a:pt x="14" y="22092"/>
                      <a:pt x="18" y="22096"/>
                      <a:pt x="18" y="22100"/>
                    </a:cubicBezTo>
                    <a:cubicBezTo>
                      <a:pt x="18" y="22104"/>
                      <a:pt x="14" y="22108"/>
                      <a:pt x="10" y="22108"/>
                    </a:cubicBezTo>
                    <a:cubicBezTo>
                      <a:pt x="5" y="22108"/>
                      <a:pt x="2" y="22104"/>
                      <a:pt x="2" y="22100"/>
                    </a:cubicBezTo>
                    <a:close/>
                    <a:moveTo>
                      <a:pt x="2" y="22068"/>
                    </a:moveTo>
                    <a:lnTo>
                      <a:pt x="2" y="22068"/>
                    </a:lnTo>
                    <a:cubicBezTo>
                      <a:pt x="2" y="22064"/>
                      <a:pt x="5" y="22060"/>
                      <a:pt x="10" y="22060"/>
                    </a:cubicBezTo>
                    <a:cubicBezTo>
                      <a:pt x="14" y="22060"/>
                      <a:pt x="18" y="22064"/>
                      <a:pt x="18" y="22068"/>
                    </a:cubicBezTo>
                    <a:cubicBezTo>
                      <a:pt x="18" y="22072"/>
                      <a:pt x="14" y="22076"/>
                      <a:pt x="10" y="22076"/>
                    </a:cubicBezTo>
                    <a:cubicBezTo>
                      <a:pt x="5" y="22076"/>
                      <a:pt x="2" y="22072"/>
                      <a:pt x="2" y="22068"/>
                    </a:cubicBezTo>
                    <a:close/>
                    <a:moveTo>
                      <a:pt x="2" y="22036"/>
                    </a:moveTo>
                    <a:lnTo>
                      <a:pt x="2" y="22036"/>
                    </a:lnTo>
                    <a:cubicBezTo>
                      <a:pt x="2" y="22032"/>
                      <a:pt x="5" y="22028"/>
                      <a:pt x="10" y="22028"/>
                    </a:cubicBezTo>
                    <a:cubicBezTo>
                      <a:pt x="14" y="22028"/>
                      <a:pt x="18" y="22032"/>
                      <a:pt x="18" y="22036"/>
                    </a:cubicBezTo>
                    <a:cubicBezTo>
                      <a:pt x="18" y="22040"/>
                      <a:pt x="14" y="22044"/>
                      <a:pt x="10" y="22044"/>
                    </a:cubicBezTo>
                    <a:cubicBezTo>
                      <a:pt x="5" y="22044"/>
                      <a:pt x="2" y="22040"/>
                      <a:pt x="2" y="22036"/>
                    </a:cubicBezTo>
                    <a:close/>
                    <a:moveTo>
                      <a:pt x="2" y="22004"/>
                    </a:moveTo>
                    <a:lnTo>
                      <a:pt x="2" y="22004"/>
                    </a:lnTo>
                    <a:cubicBezTo>
                      <a:pt x="2" y="21999"/>
                      <a:pt x="5" y="21996"/>
                      <a:pt x="10" y="21996"/>
                    </a:cubicBezTo>
                    <a:cubicBezTo>
                      <a:pt x="14" y="21996"/>
                      <a:pt x="18" y="21999"/>
                      <a:pt x="18" y="22004"/>
                    </a:cubicBezTo>
                    <a:cubicBezTo>
                      <a:pt x="18" y="22008"/>
                      <a:pt x="14" y="22012"/>
                      <a:pt x="10" y="22012"/>
                    </a:cubicBezTo>
                    <a:cubicBezTo>
                      <a:pt x="5" y="22012"/>
                      <a:pt x="2" y="22008"/>
                      <a:pt x="2" y="22004"/>
                    </a:cubicBezTo>
                    <a:close/>
                    <a:moveTo>
                      <a:pt x="2" y="21972"/>
                    </a:moveTo>
                    <a:lnTo>
                      <a:pt x="2" y="21972"/>
                    </a:lnTo>
                    <a:cubicBezTo>
                      <a:pt x="2" y="21967"/>
                      <a:pt x="5" y="21964"/>
                      <a:pt x="10" y="21964"/>
                    </a:cubicBezTo>
                    <a:cubicBezTo>
                      <a:pt x="14" y="21964"/>
                      <a:pt x="18" y="21967"/>
                      <a:pt x="18" y="21972"/>
                    </a:cubicBezTo>
                    <a:cubicBezTo>
                      <a:pt x="18" y="21976"/>
                      <a:pt x="14" y="21980"/>
                      <a:pt x="10" y="21980"/>
                    </a:cubicBezTo>
                    <a:cubicBezTo>
                      <a:pt x="5" y="21980"/>
                      <a:pt x="2" y="21976"/>
                      <a:pt x="2" y="21972"/>
                    </a:cubicBezTo>
                    <a:close/>
                    <a:moveTo>
                      <a:pt x="2" y="21940"/>
                    </a:moveTo>
                    <a:lnTo>
                      <a:pt x="2" y="21940"/>
                    </a:lnTo>
                    <a:cubicBezTo>
                      <a:pt x="2" y="21935"/>
                      <a:pt x="5" y="21932"/>
                      <a:pt x="10" y="21932"/>
                    </a:cubicBezTo>
                    <a:cubicBezTo>
                      <a:pt x="14" y="21932"/>
                      <a:pt x="18" y="21935"/>
                      <a:pt x="18" y="21940"/>
                    </a:cubicBezTo>
                    <a:cubicBezTo>
                      <a:pt x="18" y="21944"/>
                      <a:pt x="14" y="21948"/>
                      <a:pt x="10" y="21948"/>
                    </a:cubicBezTo>
                    <a:cubicBezTo>
                      <a:pt x="5" y="21948"/>
                      <a:pt x="2" y="21944"/>
                      <a:pt x="2" y="21940"/>
                    </a:cubicBezTo>
                    <a:close/>
                    <a:moveTo>
                      <a:pt x="2" y="21908"/>
                    </a:moveTo>
                    <a:lnTo>
                      <a:pt x="2" y="21908"/>
                    </a:lnTo>
                    <a:cubicBezTo>
                      <a:pt x="2" y="21903"/>
                      <a:pt x="5" y="21900"/>
                      <a:pt x="10" y="21900"/>
                    </a:cubicBezTo>
                    <a:cubicBezTo>
                      <a:pt x="14" y="21900"/>
                      <a:pt x="18" y="21903"/>
                      <a:pt x="18" y="21908"/>
                    </a:cubicBezTo>
                    <a:cubicBezTo>
                      <a:pt x="18" y="21912"/>
                      <a:pt x="14" y="21916"/>
                      <a:pt x="10" y="21916"/>
                    </a:cubicBezTo>
                    <a:cubicBezTo>
                      <a:pt x="5" y="21916"/>
                      <a:pt x="2" y="21912"/>
                      <a:pt x="2" y="21908"/>
                    </a:cubicBezTo>
                    <a:close/>
                    <a:moveTo>
                      <a:pt x="2" y="21876"/>
                    </a:moveTo>
                    <a:lnTo>
                      <a:pt x="2" y="21876"/>
                    </a:lnTo>
                    <a:cubicBezTo>
                      <a:pt x="2" y="21871"/>
                      <a:pt x="5" y="21868"/>
                      <a:pt x="10" y="21868"/>
                    </a:cubicBezTo>
                    <a:cubicBezTo>
                      <a:pt x="14" y="21868"/>
                      <a:pt x="18" y="21871"/>
                      <a:pt x="18" y="21876"/>
                    </a:cubicBezTo>
                    <a:cubicBezTo>
                      <a:pt x="18" y="21880"/>
                      <a:pt x="14" y="21884"/>
                      <a:pt x="10" y="21884"/>
                    </a:cubicBezTo>
                    <a:cubicBezTo>
                      <a:pt x="5" y="21884"/>
                      <a:pt x="2" y="21880"/>
                      <a:pt x="2"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6" y="21356"/>
                      <a:pt x="10" y="21356"/>
                    </a:cubicBezTo>
                    <a:cubicBezTo>
                      <a:pt x="14" y="21356"/>
                      <a:pt x="18" y="21359"/>
                      <a:pt x="18" y="21364"/>
                    </a:cubicBezTo>
                    <a:cubicBezTo>
                      <a:pt x="18" y="21368"/>
                      <a:pt x="14" y="21372"/>
                      <a:pt x="10" y="21372"/>
                    </a:cubicBezTo>
                    <a:cubicBezTo>
                      <a:pt x="6" y="21372"/>
                      <a:pt x="2" y="21368"/>
                      <a:pt x="2" y="21364"/>
                    </a:cubicBezTo>
                    <a:close/>
                    <a:moveTo>
                      <a:pt x="2" y="21332"/>
                    </a:moveTo>
                    <a:lnTo>
                      <a:pt x="2" y="21332"/>
                    </a:lnTo>
                    <a:cubicBezTo>
                      <a:pt x="2" y="21327"/>
                      <a:pt x="6" y="21324"/>
                      <a:pt x="10" y="21324"/>
                    </a:cubicBezTo>
                    <a:cubicBezTo>
                      <a:pt x="14" y="21324"/>
                      <a:pt x="18" y="21327"/>
                      <a:pt x="18" y="21332"/>
                    </a:cubicBezTo>
                    <a:cubicBezTo>
                      <a:pt x="18" y="21336"/>
                      <a:pt x="14" y="21340"/>
                      <a:pt x="10" y="21340"/>
                    </a:cubicBezTo>
                    <a:cubicBezTo>
                      <a:pt x="6" y="21340"/>
                      <a:pt x="2" y="21336"/>
                      <a:pt x="2" y="21332"/>
                    </a:cubicBezTo>
                    <a:close/>
                    <a:moveTo>
                      <a:pt x="2" y="21300"/>
                    </a:moveTo>
                    <a:lnTo>
                      <a:pt x="2" y="21300"/>
                    </a:lnTo>
                    <a:cubicBezTo>
                      <a:pt x="2" y="21295"/>
                      <a:pt x="6" y="21292"/>
                      <a:pt x="10" y="21292"/>
                    </a:cubicBezTo>
                    <a:cubicBezTo>
                      <a:pt x="14" y="21292"/>
                      <a:pt x="18" y="21295"/>
                      <a:pt x="18" y="21300"/>
                    </a:cubicBezTo>
                    <a:cubicBezTo>
                      <a:pt x="18" y="21304"/>
                      <a:pt x="14" y="21308"/>
                      <a:pt x="10" y="21308"/>
                    </a:cubicBezTo>
                    <a:cubicBezTo>
                      <a:pt x="6" y="21308"/>
                      <a:pt x="2" y="21304"/>
                      <a:pt x="2" y="21300"/>
                    </a:cubicBezTo>
                    <a:close/>
                    <a:moveTo>
                      <a:pt x="2" y="21268"/>
                    </a:moveTo>
                    <a:lnTo>
                      <a:pt x="2" y="21268"/>
                    </a:lnTo>
                    <a:cubicBezTo>
                      <a:pt x="2" y="21263"/>
                      <a:pt x="6" y="21260"/>
                      <a:pt x="10" y="21260"/>
                    </a:cubicBezTo>
                    <a:cubicBezTo>
                      <a:pt x="14" y="21260"/>
                      <a:pt x="18" y="21263"/>
                      <a:pt x="18" y="21268"/>
                    </a:cubicBezTo>
                    <a:cubicBezTo>
                      <a:pt x="18" y="21272"/>
                      <a:pt x="14" y="21276"/>
                      <a:pt x="10" y="21276"/>
                    </a:cubicBezTo>
                    <a:cubicBezTo>
                      <a:pt x="6" y="21276"/>
                      <a:pt x="2" y="21272"/>
                      <a:pt x="2" y="21268"/>
                    </a:cubicBezTo>
                    <a:close/>
                    <a:moveTo>
                      <a:pt x="2" y="21236"/>
                    </a:moveTo>
                    <a:lnTo>
                      <a:pt x="2" y="21235"/>
                    </a:lnTo>
                    <a:cubicBezTo>
                      <a:pt x="2" y="21231"/>
                      <a:pt x="6" y="21227"/>
                      <a:pt x="10" y="21227"/>
                    </a:cubicBezTo>
                    <a:cubicBezTo>
                      <a:pt x="14" y="21227"/>
                      <a:pt x="18" y="21231"/>
                      <a:pt x="18" y="21235"/>
                    </a:cubicBezTo>
                    <a:lnTo>
                      <a:pt x="18" y="21236"/>
                    </a:lnTo>
                    <a:cubicBezTo>
                      <a:pt x="18" y="21240"/>
                      <a:pt x="14" y="21244"/>
                      <a:pt x="10" y="21244"/>
                    </a:cubicBezTo>
                    <a:cubicBezTo>
                      <a:pt x="6" y="21244"/>
                      <a:pt x="2" y="21240"/>
                      <a:pt x="2" y="21236"/>
                    </a:cubicBezTo>
                    <a:close/>
                    <a:moveTo>
                      <a:pt x="2" y="21203"/>
                    </a:moveTo>
                    <a:lnTo>
                      <a:pt x="2" y="21203"/>
                    </a:lnTo>
                    <a:cubicBezTo>
                      <a:pt x="2" y="21199"/>
                      <a:pt x="6" y="21195"/>
                      <a:pt x="10" y="21195"/>
                    </a:cubicBezTo>
                    <a:cubicBezTo>
                      <a:pt x="14" y="21195"/>
                      <a:pt x="18" y="21199"/>
                      <a:pt x="18" y="21203"/>
                    </a:cubicBezTo>
                    <a:cubicBezTo>
                      <a:pt x="18" y="21208"/>
                      <a:pt x="14" y="21211"/>
                      <a:pt x="10" y="21211"/>
                    </a:cubicBezTo>
                    <a:cubicBezTo>
                      <a:pt x="6" y="21211"/>
                      <a:pt x="2" y="21208"/>
                      <a:pt x="2" y="21203"/>
                    </a:cubicBezTo>
                    <a:close/>
                    <a:moveTo>
                      <a:pt x="2" y="21171"/>
                    </a:moveTo>
                    <a:lnTo>
                      <a:pt x="2" y="21171"/>
                    </a:lnTo>
                    <a:cubicBezTo>
                      <a:pt x="2" y="21167"/>
                      <a:pt x="6" y="21163"/>
                      <a:pt x="10" y="21163"/>
                    </a:cubicBezTo>
                    <a:cubicBezTo>
                      <a:pt x="14" y="21163"/>
                      <a:pt x="18" y="21167"/>
                      <a:pt x="18" y="21171"/>
                    </a:cubicBezTo>
                    <a:cubicBezTo>
                      <a:pt x="18" y="21176"/>
                      <a:pt x="14" y="21179"/>
                      <a:pt x="10" y="21179"/>
                    </a:cubicBezTo>
                    <a:cubicBezTo>
                      <a:pt x="6" y="21179"/>
                      <a:pt x="2" y="21176"/>
                      <a:pt x="2" y="21171"/>
                    </a:cubicBezTo>
                    <a:close/>
                    <a:moveTo>
                      <a:pt x="2" y="21139"/>
                    </a:moveTo>
                    <a:lnTo>
                      <a:pt x="2" y="21139"/>
                    </a:lnTo>
                    <a:cubicBezTo>
                      <a:pt x="2" y="21135"/>
                      <a:pt x="6" y="21131"/>
                      <a:pt x="10" y="21131"/>
                    </a:cubicBezTo>
                    <a:cubicBezTo>
                      <a:pt x="14" y="21131"/>
                      <a:pt x="18" y="21135"/>
                      <a:pt x="18" y="21139"/>
                    </a:cubicBezTo>
                    <a:cubicBezTo>
                      <a:pt x="18" y="21144"/>
                      <a:pt x="14" y="21147"/>
                      <a:pt x="10" y="21147"/>
                    </a:cubicBezTo>
                    <a:cubicBezTo>
                      <a:pt x="6" y="21147"/>
                      <a:pt x="2" y="21144"/>
                      <a:pt x="2" y="21139"/>
                    </a:cubicBezTo>
                    <a:close/>
                    <a:moveTo>
                      <a:pt x="2" y="21107"/>
                    </a:moveTo>
                    <a:lnTo>
                      <a:pt x="2" y="21107"/>
                    </a:lnTo>
                    <a:cubicBezTo>
                      <a:pt x="2" y="21103"/>
                      <a:pt x="6" y="21099"/>
                      <a:pt x="10" y="21099"/>
                    </a:cubicBezTo>
                    <a:cubicBezTo>
                      <a:pt x="14" y="21099"/>
                      <a:pt x="18" y="21103"/>
                      <a:pt x="18" y="21107"/>
                    </a:cubicBezTo>
                    <a:cubicBezTo>
                      <a:pt x="18" y="21112"/>
                      <a:pt x="14" y="21115"/>
                      <a:pt x="10" y="21115"/>
                    </a:cubicBezTo>
                    <a:cubicBezTo>
                      <a:pt x="6" y="21115"/>
                      <a:pt x="2" y="21112"/>
                      <a:pt x="2" y="21107"/>
                    </a:cubicBezTo>
                    <a:close/>
                    <a:moveTo>
                      <a:pt x="2" y="21075"/>
                    </a:moveTo>
                    <a:lnTo>
                      <a:pt x="2" y="21075"/>
                    </a:lnTo>
                    <a:cubicBezTo>
                      <a:pt x="2" y="21071"/>
                      <a:pt x="6" y="21067"/>
                      <a:pt x="10" y="21067"/>
                    </a:cubicBezTo>
                    <a:cubicBezTo>
                      <a:pt x="14" y="21067"/>
                      <a:pt x="18" y="21071"/>
                      <a:pt x="18" y="21075"/>
                    </a:cubicBezTo>
                    <a:cubicBezTo>
                      <a:pt x="18" y="21080"/>
                      <a:pt x="14" y="21083"/>
                      <a:pt x="10" y="21083"/>
                    </a:cubicBezTo>
                    <a:cubicBezTo>
                      <a:pt x="6" y="21083"/>
                      <a:pt x="2" y="21080"/>
                      <a:pt x="2" y="21075"/>
                    </a:cubicBezTo>
                    <a:close/>
                    <a:moveTo>
                      <a:pt x="2" y="21043"/>
                    </a:moveTo>
                    <a:lnTo>
                      <a:pt x="2" y="21043"/>
                    </a:lnTo>
                    <a:cubicBezTo>
                      <a:pt x="2" y="21039"/>
                      <a:pt x="6" y="21035"/>
                      <a:pt x="10" y="21035"/>
                    </a:cubicBezTo>
                    <a:cubicBezTo>
                      <a:pt x="14" y="21035"/>
                      <a:pt x="18" y="21039"/>
                      <a:pt x="18" y="21043"/>
                    </a:cubicBezTo>
                    <a:cubicBezTo>
                      <a:pt x="18" y="21048"/>
                      <a:pt x="14" y="21051"/>
                      <a:pt x="10" y="21051"/>
                    </a:cubicBezTo>
                    <a:cubicBezTo>
                      <a:pt x="6" y="21051"/>
                      <a:pt x="2" y="21048"/>
                      <a:pt x="2" y="21043"/>
                    </a:cubicBezTo>
                    <a:close/>
                    <a:moveTo>
                      <a:pt x="2" y="21011"/>
                    </a:moveTo>
                    <a:lnTo>
                      <a:pt x="2" y="21011"/>
                    </a:lnTo>
                    <a:cubicBezTo>
                      <a:pt x="2" y="21007"/>
                      <a:pt x="6" y="21003"/>
                      <a:pt x="10" y="21003"/>
                    </a:cubicBezTo>
                    <a:cubicBezTo>
                      <a:pt x="14" y="21003"/>
                      <a:pt x="18" y="21007"/>
                      <a:pt x="18" y="21011"/>
                    </a:cubicBezTo>
                    <a:cubicBezTo>
                      <a:pt x="18" y="21016"/>
                      <a:pt x="14" y="21019"/>
                      <a:pt x="10" y="21019"/>
                    </a:cubicBezTo>
                    <a:cubicBezTo>
                      <a:pt x="6" y="21019"/>
                      <a:pt x="2" y="21016"/>
                      <a:pt x="2" y="21011"/>
                    </a:cubicBezTo>
                    <a:close/>
                    <a:moveTo>
                      <a:pt x="2" y="20979"/>
                    </a:moveTo>
                    <a:lnTo>
                      <a:pt x="2" y="20979"/>
                    </a:lnTo>
                    <a:cubicBezTo>
                      <a:pt x="2" y="20975"/>
                      <a:pt x="6" y="20971"/>
                      <a:pt x="10" y="20971"/>
                    </a:cubicBezTo>
                    <a:cubicBezTo>
                      <a:pt x="14" y="20971"/>
                      <a:pt x="18" y="20975"/>
                      <a:pt x="18" y="20979"/>
                    </a:cubicBezTo>
                    <a:cubicBezTo>
                      <a:pt x="18" y="20984"/>
                      <a:pt x="14" y="20987"/>
                      <a:pt x="10" y="20987"/>
                    </a:cubicBezTo>
                    <a:cubicBezTo>
                      <a:pt x="6" y="20987"/>
                      <a:pt x="2" y="20984"/>
                      <a:pt x="2" y="20979"/>
                    </a:cubicBezTo>
                    <a:close/>
                    <a:moveTo>
                      <a:pt x="2" y="20947"/>
                    </a:moveTo>
                    <a:lnTo>
                      <a:pt x="2" y="20947"/>
                    </a:lnTo>
                    <a:cubicBezTo>
                      <a:pt x="2" y="20943"/>
                      <a:pt x="6" y="20939"/>
                      <a:pt x="10" y="20939"/>
                    </a:cubicBezTo>
                    <a:cubicBezTo>
                      <a:pt x="14" y="20939"/>
                      <a:pt x="18" y="20943"/>
                      <a:pt x="18" y="20947"/>
                    </a:cubicBezTo>
                    <a:cubicBezTo>
                      <a:pt x="18" y="20952"/>
                      <a:pt x="14" y="20955"/>
                      <a:pt x="10" y="20955"/>
                    </a:cubicBezTo>
                    <a:cubicBezTo>
                      <a:pt x="6" y="20955"/>
                      <a:pt x="2" y="20952"/>
                      <a:pt x="2" y="20947"/>
                    </a:cubicBezTo>
                    <a:close/>
                    <a:moveTo>
                      <a:pt x="2" y="20915"/>
                    </a:moveTo>
                    <a:lnTo>
                      <a:pt x="2" y="20915"/>
                    </a:lnTo>
                    <a:cubicBezTo>
                      <a:pt x="2" y="20911"/>
                      <a:pt x="6" y="20907"/>
                      <a:pt x="10" y="20907"/>
                    </a:cubicBezTo>
                    <a:cubicBezTo>
                      <a:pt x="14" y="20907"/>
                      <a:pt x="18" y="20911"/>
                      <a:pt x="18" y="20915"/>
                    </a:cubicBezTo>
                    <a:cubicBezTo>
                      <a:pt x="18" y="20920"/>
                      <a:pt x="14" y="20923"/>
                      <a:pt x="10" y="20923"/>
                    </a:cubicBezTo>
                    <a:cubicBezTo>
                      <a:pt x="6" y="20923"/>
                      <a:pt x="2" y="20920"/>
                      <a:pt x="2" y="20915"/>
                    </a:cubicBezTo>
                    <a:close/>
                    <a:moveTo>
                      <a:pt x="2" y="20883"/>
                    </a:moveTo>
                    <a:lnTo>
                      <a:pt x="2" y="20883"/>
                    </a:lnTo>
                    <a:cubicBezTo>
                      <a:pt x="2" y="20879"/>
                      <a:pt x="6" y="20875"/>
                      <a:pt x="10" y="20875"/>
                    </a:cubicBezTo>
                    <a:cubicBezTo>
                      <a:pt x="14" y="20875"/>
                      <a:pt x="18" y="20879"/>
                      <a:pt x="18" y="20883"/>
                    </a:cubicBezTo>
                    <a:cubicBezTo>
                      <a:pt x="18" y="20888"/>
                      <a:pt x="14" y="20891"/>
                      <a:pt x="10" y="20891"/>
                    </a:cubicBezTo>
                    <a:cubicBezTo>
                      <a:pt x="6" y="20891"/>
                      <a:pt x="2" y="20888"/>
                      <a:pt x="2" y="20883"/>
                    </a:cubicBezTo>
                    <a:close/>
                    <a:moveTo>
                      <a:pt x="2" y="20851"/>
                    </a:moveTo>
                    <a:lnTo>
                      <a:pt x="2" y="20851"/>
                    </a:lnTo>
                    <a:cubicBezTo>
                      <a:pt x="2" y="20847"/>
                      <a:pt x="6" y="20843"/>
                      <a:pt x="10" y="20843"/>
                    </a:cubicBezTo>
                    <a:cubicBezTo>
                      <a:pt x="14" y="20843"/>
                      <a:pt x="18" y="20847"/>
                      <a:pt x="18" y="20851"/>
                    </a:cubicBezTo>
                    <a:cubicBezTo>
                      <a:pt x="18" y="20856"/>
                      <a:pt x="14" y="20859"/>
                      <a:pt x="10" y="20859"/>
                    </a:cubicBezTo>
                    <a:cubicBezTo>
                      <a:pt x="6" y="20859"/>
                      <a:pt x="2" y="20856"/>
                      <a:pt x="2" y="20851"/>
                    </a:cubicBezTo>
                    <a:close/>
                    <a:moveTo>
                      <a:pt x="2" y="20819"/>
                    </a:moveTo>
                    <a:lnTo>
                      <a:pt x="2" y="20819"/>
                    </a:lnTo>
                    <a:cubicBezTo>
                      <a:pt x="2" y="20815"/>
                      <a:pt x="6" y="20811"/>
                      <a:pt x="10" y="20811"/>
                    </a:cubicBezTo>
                    <a:cubicBezTo>
                      <a:pt x="14" y="20811"/>
                      <a:pt x="18" y="20815"/>
                      <a:pt x="18" y="20819"/>
                    </a:cubicBezTo>
                    <a:cubicBezTo>
                      <a:pt x="18" y="20824"/>
                      <a:pt x="14" y="20827"/>
                      <a:pt x="10" y="20827"/>
                    </a:cubicBezTo>
                    <a:cubicBezTo>
                      <a:pt x="6" y="20827"/>
                      <a:pt x="2" y="20824"/>
                      <a:pt x="2" y="20819"/>
                    </a:cubicBezTo>
                    <a:close/>
                    <a:moveTo>
                      <a:pt x="2" y="20787"/>
                    </a:moveTo>
                    <a:lnTo>
                      <a:pt x="2" y="20787"/>
                    </a:lnTo>
                    <a:cubicBezTo>
                      <a:pt x="2" y="20783"/>
                      <a:pt x="6" y="20779"/>
                      <a:pt x="10" y="20779"/>
                    </a:cubicBezTo>
                    <a:cubicBezTo>
                      <a:pt x="14" y="20779"/>
                      <a:pt x="18" y="20783"/>
                      <a:pt x="18" y="20787"/>
                    </a:cubicBezTo>
                    <a:cubicBezTo>
                      <a:pt x="18" y="20792"/>
                      <a:pt x="14" y="20795"/>
                      <a:pt x="10" y="20795"/>
                    </a:cubicBezTo>
                    <a:cubicBezTo>
                      <a:pt x="6" y="20795"/>
                      <a:pt x="2" y="20792"/>
                      <a:pt x="2" y="20787"/>
                    </a:cubicBezTo>
                    <a:close/>
                    <a:moveTo>
                      <a:pt x="2" y="20755"/>
                    </a:moveTo>
                    <a:lnTo>
                      <a:pt x="2" y="20755"/>
                    </a:lnTo>
                    <a:cubicBezTo>
                      <a:pt x="2" y="20751"/>
                      <a:pt x="6" y="20747"/>
                      <a:pt x="10" y="20747"/>
                    </a:cubicBezTo>
                    <a:cubicBezTo>
                      <a:pt x="14" y="20747"/>
                      <a:pt x="18" y="20751"/>
                      <a:pt x="18" y="20755"/>
                    </a:cubicBezTo>
                    <a:cubicBezTo>
                      <a:pt x="18" y="20760"/>
                      <a:pt x="14" y="20763"/>
                      <a:pt x="10" y="20763"/>
                    </a:cubicBezTo>
                    <a:cubicBezTo>
                      <a:pt x="6" y="20763"/>
                      <a:pt x="2" y="20760"/>
                      <a:pt x="2" y="20755"/>
                    </a:cubicBezTo>
                    <a:close/>
                    <a:moveTo>
                      <a:pt x="2" y="20723"/>
                    </a:moveTo>
                    <a:lnTo>
                      <a:pt x="2" y="20723"/>
                    </a:lnTo>
                    <a:cubicBezTo>
                      <a:pt x="2" y="20719"/>
                      <a:pt x="6" y="20715"/>
                      <a:pt x="10" y="20715"/>
                    </a:cubicBezTo>
                    <a:cubicBezTo>
                      <a:pt x="14" y="20715"/>
                      <a:pt x="18" y="20719"/>
                      <a:pt x="18" y="20723"/>
                    </a:cubicBezTo>
                    <a:cubicBezTo>
                      <a:pt x="18" y="20728"/>
                      <a:pt x="14" y="20731"/>
                      <a:pt x="10" y="20731"/>
                    </a:cubicBezTo>
                    <a:cubicBezTo>
                      <a:pt x="6" y="20731"/>
                      <a:pt x="2" y="20728"/>
                      <a:pt x="2" y="20723"/>
                    </a:cubicBezTo>
                    <a:close/>
                    <a:moveTo>
                      <a:pt x="2" y="20691"/>
                    </a:moveTo>
                    <a:lnTo>
                      <a:pt x="2" y="20691"/>
                    </a:lnTo>
                    <a:cubicBezTo>
                      <a:pt x="2" y="20687"/>
                      <a:pt x="6" y="20683"/>
                      <a:pt x="10" y="20683"/>
                    </a:cubicBezTo>
                    <a:cubicBezTo>
                      <a:pt x="15" y="20683"/>
                      <a:pt x="18" y="20687"/>
                      <a:pt x="18" y="20691"/>
                    </a:cubicBezTo>
                    <a:cubicBezTo>
                      <a:pt x="18" y="20696"/>
                      <a:pt x="15" y="20699"/>
                      <a:pt x="10" y="20699"/>
                    </a:cubicBezTo>
                    <a:cubicBezTo>
                      <a:pt x="6" y="20699"/>
                      <a:pt x="2" y="20696"/>
                      <a:pt x="2" y="20691"/>
                    </a:cubicBezTo>
                    <a:close/>
                    <a:moveTo>
                      <a:pt x="2" y="20659"/>
                    </a:moveTo>
                    <a:lnTo>
                      <a:pt x="2" y="20659"/>
                    </a:lnTo>
                    <a:cubicBezTo>
                      <a:pt x="2" y="20655"/>
                      <a:pt x="6" y="20651"/>
                      <a:pt x="10" y="20651"/>
                    </a:cubicBezTo>
                    <a:cubicBezTo>
                      <a:pt x="15" y="20651"/>
                      <a:pt x="18" y="20655"/>
                      <a:pt x="18" y="20659"/>
                    </a:cubicBezTo>
                    <a:cubicBezTo>
                      <a:pt x="18" y="20664"/>
                      <a:pt x="15" y="20667"/>
                      <a:pt x="10" y="20667"/>
                    </a:cubicBezTo>
                    <a:cubicBezTo>
                      <a:pt x="6" y="20667"/>
                      <a:pt x="2" y="20664"/>
                      <a:pt x="2" y="20659"/>
                    </a:cubicBezTo>
                    <a:close/>
                    <a:moveTo>
                      <a:pt x="2" y="20627"/>
                    </a:moveTo>
                    <a:lnTo>
                      <a:pt x="2" y="20627"/>
                    </a:lnTo>
                    <a:cubicBezTo>
                      <a:pt x="2" y="20623"/>
                      <a:pt x="6" y="20619"/>
                      <a:pt x="10" y="20619"/>
                    </a:cubicBezTo>
                    <a:cubicBezTo>
                      <a:pt x="15" y="20619"/>
                      <a:pt x="18" y="20623"/>
                      <a:pt x="18" y="20627"/>
                    </a:cubicBezTo>
                    <a:cubicBezTo>
                      <a:pt x="18" y="20632"/>
                      <a:pt x="15" y="20635"/>
                      <a:pt x="10" y="20635"/>
                    </a:cubicBezTo>
                    <a:cubicBezTo>
                      <a:pt x="6" y="20635"/>
                      <a:pt x="2" y="20632"/>
                      <a:pt x="2" y="20627"/>
                    </a:cubicBezTo>
                    <a:close/>
                    <a:moveTo>
                      <a:pt x="2" y="20595"/>
                    </a:moveTo>
                    <a:lnTo>
                      <a:pt x="2" y="20595"/>
                    </a:lnTo>
                    <a:cubicBezTo>
                      <a:pt x="2" y="20591"/>
                      <a:pt x="6" y="20587"/>
                      <a:pt x="10" y="20587"/>
                    </a:cubicBezTo>
                    <a:cubicBezTo>
                      <a:pt x="15" y="20587"/>
                      <a:pt x="18" y="20591"/>
                      <a:pt x="18" y="20595"/>
                    </a:cubicBezTo>
                    <a:cubicBezTo>
                      <a:pt x="18" y="20600"/>
                      <a:pt x="15" y="20603"/>
                      <a:pt x="10" y="20603"/>
                    </a:cubicBezTo>
                    <a:cubicBezTo>
                      <a:pt x="6" y="20603"/>
                      <a:pt x="2" y="20600"/>
                      <a:pt x="2" y="20595"/>
                    </a:cubicBezTo>
                    <a:close/>
                    <a:moveTo>
                      <a:pt x="2" y="20563"/>
                    </a:moveTo>
                    <a:lnTo>
                      <a:pt x="2" y="20563"/>
                    </a:lnTo>
                    <a:cubicBezTo>
                      <a:pt x="2" y="20559"/>
                      <a:pt x="6" y="20555"/>
                      <a:pt x="10" y="20555"/>
                    </a:cubicBezTo>
                    <a:cubicBezTo>
                      <a:pt x="15" y="20555"/>
                      <a:pt x="18" y="20559"/>
                      <a:pt x="18" y="20563"/>
                    </a:cubicBezTo>
                    <a:cubicBezTo>
                      <a:pt x="18" y="20568"/>
                      <a:pt x="15" y="20571"/>
                      <a:pt x="10" y="20571"/>
                    </a:cubicBezTo>
                    <a:cubicBezTo>
                      <a:pt x="6" y="20571"/>
                      <a:pt x="2" y="20568"/>
                      <a:pt x="2" y="20563"/>
                    </a:cubicBezTo>
                    <a:close/>
                    <a:moveTo>
                      <a:pt x="2" y="20531"/>
                    </a:moveTo>
                    <a:lnTo>
                      <a:pt x="2" y="20531"/>
                    </a:lnTo>
                    <a:cubicBezTo>
                      <a:pt x="2" y="20527"/>
                      <a:pt x="6" y="20523"/>
                      <a:pt x="10" y="20523"/>
                    </a:cubicBezTo>
                    <a:cubicBezTo>
                      <a:pt x="15" y="20523"/>
                      <a:pt x="18" y="20527"/>
                      <a:pt x="18" y="20531"/>
                    </a:cubicBezTo>
                    <a:cubicBezTo>
                      <a:pt x="18" y="20536"/>
                      <a:pt x="15" y="20539"/>
                      <a:pt x="10" y="20539"/>
                    </a:cubicBezTo>
                    <a:cubicBezTo>
                      <a:pt x="6" y="20539"/>
                      <a:pt x="2" y="20536"/>
                      <a:pt x="2" y="20531"/>
                    </a:cubicBezTo>
                    <a:close/>
                    <a:moveTo>
                      <a:pt x="2" y="20499"/>
                    </a:moveTo>
                    <a:lnTo>
                      <a:pt x="2" y="20499"/>
                    </a:lnTo>
                    <a:cubicBezTo>
                      <a:pt x="2" y="20495"/>
                      <a:pt x="6" y="20491"/>
                      <a:pt x="10" y="20491"/>
                    </a:cubicBezTo>
                    <a:cubicBezTo>
                      <a:pt x="15" y="20491"/>
                      <a:pt x="18" y="20495"/>
                      <a:pt x="18" y="20499"/>
                    </a:cubicBezTo>
                    <a:cubicBezTo>
                      <a:pt x="18" y="20504"/>
                      <a:pt x="15" y="20507"/>
                      <a:pt x="10" y="20507"/>
                    </a:cubicBezTo>
                    <a:cubicBezTo>
                      <a:pt x="6" y="20507"/>
                      <a:pt x="2" y="20504"/>
                      <a:pt x="2" y="20499"/>
                    </a:cubicBezTo>
                    <a:close/>
                    <a:moveTo>
                      <a:pt x="2" y="20467"/>
                    </a:moveTo>
                    <a:lnTo>
                      <a:pt x="2" y="20467"/>
                    </a:lnTo>
                    <a:cubicBezTo>
                      <a:pt x="2" y="20463"/>
                      <a:pt x="6" y="20459"/>
                      <a:pt x="10" y="20459"/>
                    </a:cubicBezTo>
                    <a:cubicBezTo>
                      <a:pt x="15" y="20459"/>
                      <a:pt x="18" y="20463"/>
                      <a:pt x="18" y="20467"/>
                    </a:cubicBezTo>
                    <a:cubicBezTo>
                      <a:pt x="18" y="20472"/>
                      <a:pt x="15" y="20475"/>
                      <a:pt x="10" y="20475"/>
                    </a:cubicBezTo>
                    <a:cubicBezTo>
                      <a:pt x="6" y="20475"/>
                      <a:pt x="2" y="20472"/>
                      <a:pt x="2" y="20467"/>
                    </a:cubicBezTo>
                    <a:close/>
                    <a:moveTo>
                      <a:pt x="2" y="20435"/>
                    </a:moveTo>
                    <a:lnTo>
                      <a:pt x="2" y="20435"/>
                    </a:lnTo>
                    <a:cubicBezTo>
                      <a:pt x="2" y="20431"/>
                      <a:pt x="6" y="20427"/>
                      <a:pt x="10" y="20427"/>
                    </a:cubicBezTo>
                    <a:cubicBezTo>
                      <a:pt x="15" y="20427"/>
                      <a:pt x="18" y="20431"/>
                      <a:pt x="18" y="20435"/>
                    </a:cubicBezTo>
                    <a:cubicBezTo>
                      <a:pt x="18" y="20439"/>
                      <a:pt x="15" y="20443"/>
                      <a:pt x="10" y="20443"/>
                    </a:cubicBezTo>
                    <a:cubicBezTo>
                      <a:pt x="6" y="20443"/>
                      <a:pt x="2" y="20439"/>
                      <a:pt x="2" y="20435"/>
                    </a:cubicBezTo>
                    <a:close/>
                    <a:moveTo>
                      <a:pt x="2" y="20403"/>
                    </a:moveTo>
                    <a:lnTo>
                      <a:pt x="2" y="20403"/>
                    </a:lnTo>
                    <a:cubicBezTo>
                      <a:pt x="2" y="20399"/>
                      <a:pt x="6" y="20395"/>
                      <a:pt x="10" y="20395"/>
                    </a:cubicBezTo>
                    <a:cubicBezTo>
                      <a:pt x="15" y="20395"/>
                      <a:pt x="18" y="20399"/>
                      <a:pt x="18" y="20403"/>
                    </a:cubicBezTo>
                    <a:cubicBezTo>
                      <a:pt x="18" y="20407"/>
                      <a:pt x="15" y="20411"/>
                      <a:pt x="10" y="20411"/>
                    </a:cubicBezTo>
                    <a:cubicBezTo>
                      <a:pt x="6" y="20411"/>
                      <a:pt x="2" y="20407"/>
                      <a:pt x="2" y="20403"/>
                    </a:cubicBezTo>
                    <a:close/>
                    <a:moveTo>
                      <a:pt x="2" y="20371"/>
                    </a:moveTo>
                    <a:lnTo>
                      <a:pt x="2" y="20371"/>
                    </a:lnTo>
                    <a:cubicBezTo>
                      <a:pt x="2" y="20367"/>
                      <a:pt x="6" y="20363"/>
                      <a:pt x="10" y="20363"/>
                    </a:cubicBezTo>
                    <a:cubicBezTo>
                      <a:pt x="15" y="20363"/>
                      <a:pt x="18" y="20367"/>
                      <a:pt x="18" y="20371"/>
                    </a:cubicBezTo>
                    <a:cubicBezTo>
                      <a:pt x="18" y="20375"/>
                      <a:pt x="15" y="20379"/>
                      <a:pt x="10" y="20379"/>
                    </a:cubicBezTo>
                    <a:cubicBezTo>
                      <a:pt x="6" y="20379"/>
                      <a:pt x="2" y="20375"/>
                      <a:pt x="2" y="20371"/>
                    </a:cubicBezTo>
                    <a:close/>
                    <a:moveTo>
                      <a:pt x="2" y="20339"/>
                    </a:moveTo>
                    <a:lnTo>
                      <a:pt x="2" y="20339"/>
                    </a:lnTo>
                    <a:cubicBezTo>
                      <a:pt x="2" y="20335"/>
                      <a:pt x="6" y="20331"/>
                      <a:pt x="10" y="20331"/>
                    </a:cubicBezTo>
                    <a:cubicBezTo>
                      <a:pt x="15" y="20331"/>
                      <a:pt x="18" y="20335"/>
                      <a:pt x="18" y="20339"/>
                    </a:cubicBezTo>
                    <a:cubicBezTo>
                      <a:pt x="18" y="20343"/>
                      <a:pt x="15" y="20347"/>
                      <a:pt x="10" y="20347"/>
                    </a:cubicBezTo>
                    <a:cubicBezTo>
                      <a:pt x="6" y="20347"/>
                      <a:pt x="2" y="20343"/>
                      <a:pt x="2" y="20339"/>
                    </a:cubicBezTo>
                    <a:close/>
                    <a:moveTo>
                      <a:pt x="2" y="20307"/>
                    </a:moveTo>
                    <a:lnTo>
                      <a:pt x="2" y="20307"/>
                    </a:lnTo>
                    <a:cubicBezTo>
                      <a:pt x="2" y="20303"/>
                      <a:pt x="6" y="20299"/>
                      <a:pt x="10" y="20299"/>
                    </a:cubicBezTo>
                    <a:cubicBezTo>
                      <a:pt x="15" y="20299"/>
                      <a:pt x="18" y="20303"/>
                      <a:pt x="18" y="20307"/>
                    </a:cubicBezTo>
                    <a:cubicBezTo>
                      <a:pt x="18" y="20311"/>
                      <a:pt x="15" y="20315"/>
                      <a:pt x="10" y="20315"/>
                    </a:cubicBezTo>
                    <a:cubicBezTo>
                      <a:pt x="6" y="20315"/>
                      <a:pt x="2" y="20311"/>
                      <a:pt x="2" y="20307"/>
                    </a:cubicBezTo>
                    <a:close/>
                    <a:moveTo>
                      <a:pt x="2" y="20275"/>
                    </a:moveTo>
                    <a:lnTo>
                      <a:pt x="2" y="20275"/>
                    </a:lnTo>
                    <a:cubicBezTo>
                      <a:pt x="2" y="20271"/>
                      <a:pt x="6" y="20267"/>
                      <a:pt x="10" y="20267"/>
                    </a:cubicBezTo>
                    <a:cubicBezTo>
                      <a:pt x="15" y="20267"/>
                      <a:pt x="18" y="20271"/>
                      <a:pt x="18" y="20275"/>
                    </a:cubicBezTo>
                    <a:cubicBezTo>
                      <a:pt x="18" y="20279"/>
                      <a:pt x="15" y="20283"/>
                      <a:pt x="10" y="20283"/>
                    </a:cubicBezTo>
                    <a:cubicBezTo>
                      <a:pt x="6" y="20283"/>
                      <a:pt x="2" y="20279"/>
                      <a:pt x="2" y="20275"/>
                    </a:cubicBezTo>
                    <a:close/>
                    <a:moveTo>
                      <a:pt x="2" y="20243"/>
                    </a:moveTo>
                    <a:lnTo>
                      <a:pt x="2" y="20243"/>
                    </a:lnTo>
                    <a:cubicBezTo>
                      <a:pt x="2" y="20239"/>
                      <a:pt x="6" y="20235"/>
                      <a:pt x="10" y="20235"/>
                    </a:cubicBezTo>
                    <a:cubicBezTo>
                      <a:pt x="15" y="20235"/>
                      <a:pt x="18" y="20239"/>
                      <a:pt x="18" y="20243"/>
                    </a:cubicBezTo>
                    <a:cubicBezTo>
                      <a:pt x="18" y="20247"/>
                      <a:pt x="15" y="20251"/>
                      <a:pt x="10" y="20251"/>
                    </a:cubicBezTo>
                    <a:cubicBezTo>
                      <a:pt x="6" y="20251"/>
                      <a:pt x="2" y="20247"/>
                      <a:pt x="2" y="20243"/>
                    </a:cubicBezTo>
                    <a:close/>
                    <a:moveTo>
                      <a:pt x="2" y="20211"/>
                    </a:moveTo>
                    <a:lnTo>
                      <a:pt x="2" y="20211"/>
                    </a:lnTo>
                    <a:cubicBezTo>
                      <a:pt x="2" y="20207"/>
                      <a:pt x="6" y="20203"/>
                      <a:pt x="10" y="20203"/>
                    </a:cubicBezTo>
                    <a:cubicBezTo>
                      <a:pt x="15" y="20203"/>
                      <a:pt x="18" y="20207"/>
                      <a:pt x="18" y="20211"/>
                    </a:cubicBezTo>
                    <a:cubicBezTo>
                      <a:pt x="18" y="20215"/>
                      <a:pt x="15" y="20219"/>
                      <a:pt x="10" y="20219"/>
                    </a:cubicBezTo>
                    <a:cubicBezTo>
                      <a:pt x="6" y="20219"/>
                      <a:pt x="2" y="20215"/>
                      <a:pt x="2" y="20211"/>
                    </a:cubicBezTo>
                    <a:close/>
                    <a:moveTo>
                      <a:pt x="2" y="20179"/>
                    </a:moveTo>
                    <a:lnTo>
                      <a:pt x="2" y="20179"/>
                    </a:lnTo>
                    <a:cubicBezTo>
                      <a:pt x="2" y="20174"/>
                      <a:pt x="6" y="20171"/>
                      <a:pt x="10" y="20171"/>
                    </a:cubicBezTo>
                    <a:cubicBezTo>
                      <a:pt x="15" y="20171"/>
                      <a:pt x="18" y="20174"/>
                      <a:pt x="18" y="20179"/>
                    </a:cubicBezTo>
                    <a:cubicBezTo>
                      <a:pt x="18" y="20183"/>
                      <a:pt x="15" y="20187"/>
                      <a:pt x="10" y="20187"/>
                    </a:cubicBezTo>
                    <a:cubicBezTo>
                      <a:pt x="6" y="20187"/>
                      <a:pt x="2" y="20183"/>
                      <a:pt x="2" y="20179"/>
                    </a:cubicBezTo>
                    <a:close/>
                    <a:moveTo>
                      <a:pt x="2" y="20147"/>
                    </a:moveTo>
                    <a:lnTo>
                      <a:pt x="2" y="20147"/>
                    </a:lnTo>
                    <a:cubicBezTo>
                      <a:pt x="2" y="20142"/>
                      <a:pt x="6" y="20139"/>
                      <a:pt x="10" y="20139"/>
                    </a:cubicBezTo>
                    <a:cubicBezTo>
                      <a:pt x="15" y="20139"/>
                      <a:pt x="18" y="20142"/>
                      <a:pt x="18" y="20147"/>
                    </a:cubicBezTo>
                    <a:cubicBezTo>
                      <a:pt x="18" y="20151"/>
                      <a:pt x="15" y="20155"/>
                      <a:pt x="10" y="20155"/>
                    </a:cubicBezTo>
                    <a:cubicBezTo>
                      <a:pt x="6" y="20155"/>
                      <a:pt x="2" y="20151"/>
                      <a:pt x="2" y="20147"/>
                    </a:cubicBezTo>
                    <a:close/>
                    <a:moveTo>
                      <a:pt x="2" y="20115"/>
                    </a:moveTo>
                    <a:lnTo>
                      <a:pt x="2" y="20115"/>
                    </a:lnTo>
                    <a:cubicBezTo>
                      <a:pt x="2" y="20110"/>
                      <a:pt x="6" y="20107"/>
                      <a:pt x="10" y="20107"/>
                    </a:cubicBezTo>
                    <a:cubicBezTo>
                      <a:pt x="15" y="20107"/>
                      <a:pt x="18" y="20110"/>
                      <a:pt x="18" y="20115"/>
                    </a:cubicBezTo>
                    <a:cubicBezTo>
                      <a:pt x="18" y="20119"/>
                      <a:pt x="15" y="20123"/>
                      <a:pt x="10" y="20123"/>
                    </a:cubicBezTo>
                    <a:cubicBezTo>
                      <a:pt x="6" y="20123"/>
                      <a:pt x="2" y="20119"/>
                      <a:pt x="2" y="20115"/>
                    </a:cubicBezTo>
                    <a:close/>
                    <a:moveTo>
                      <a:pt x="2" y="20083"/>
                    </a:moveTo>
                    <a:lnTo>
                      <a:pt x="2" y="20083"/>
                    </a:lnTo>
                    <a:cubicBezTo>
                      <a:pt x="2" y="20078"/>
                      <a:pt x="6" y="20075"/>
                      <a:pt x="10" y="20075"/>
                    </a:cubicBezTo>
                    <a:cubicBezTo>
                      <a:pt x="15" y="20075"/>
                      <a:pt x="18" y="20078"/>
                      <a:pt x="18" y="20083"/>
                    </a:cubicBezTo>
                    <a:cubicBezTo>
                      <a:pt x="18" y="20087"/>
                      <a:pt x="15" y="20091"/>
                      <a:pt x="10" y="20091"/>
                    </a:cubicBezTo>
                    <a:cubicBezTo>
                      <a:pt x="6" y="20091"/>
                      <a:pt x="2" y="20087"/>
                      <a:pt x="2" y="20083"/>
                    </a:cubicBezTo>
                    <a:close/>
                    <a:moveTo>
                      <a:pt x="2" y="20051"/>
                    </a:moveTo>
                    <a:lnTo>
                      <a:pt x="2" y="20051"/>
                    </a:lnTo>
                    <a:cubicBezTo>
                      <a:pt x="2" y="20046"/>
                      <a:pt x="6" y="20043"/>
                      <a:pt x="10" y="20043"/>
                    </a:cubicBezTo>
                    <a:cubicBezTo>
                      <a:pt x="15" y="20043"/>
                      <a:pt x="18" y="20046"/>
                      <a:pt x="18" y="20051"/>
                    </a:cubicBezTo>
                    <a:cubicBezTo>
                      <a:pt x="18" y="20055"/>
                      <a:pt x="15" y="20059"/>
                      <a:pt x="10" y="20059"/>
                    </a:cubicBezTo>
                    <a:cubicBezTo>
                      <a:pt x="6" y="20059"/>
                      <a:pt x="2" y="20055"/>
                      <a:pt x="2" y="20051"/>
                    </a:cubicBezTo>
                    <a:close/>
                    <a:moveTo>
                      <a:pt x="2" y="20019"/>
                    </a:moveTo>
                    <a:lnTo>
                      <a:pt x="2" y="20019"/>
                    </a:lnTo>
                    <a:cubicBezTo>
                      <a:pt x="2" y="20014"/>
                      <a:pt x="6" y="20011"/>
                      <a:pt x="10" y="20011"/>
                    </a:cubicBezTo>
                    <a:cubicBezTo>
                      <a:pt x="15" y="20011"/>
                      <a:pt x="18" y="20014"/>
                      <a:pt x="18" y="20019"/>
                    </a:cubicBezTo>
                    <a:cubicBezTo>
                      <a:pt x="18" y="20023"/>
                      <a:pt x="15" y="20027"/>
                      <a:pt x="10" y="20027"/>
                    </a:cubicBezTo>
                    <a:cubicBezTo>
                      <a:pt x="6" y="20027"/>
                      <a:pt x="2" y="20023"/>
                      <a:pt x="2" y="20019"/>
                    </a:cubicBezTo>
                    <a:close/>
                    <a:moveTo>
                      <a:pt x="2" y="19987"/>
                    </a:moveTo>
                    <a:lnTo>
                      <a:pt x="2" y="19987"/>
                    </a:lnTo>
                    <a:cubicBezTo>
                      <a:pt x="2" y="19982"/>
                      <a:pt x="6" y="19979"/>
                      <a:pt x="10" y="19979"/>
                    </a:cubicBezTo>
                    <a:cubicBezTo>
                      <a:pt x="15" y="19979"/>
                      <a:pt x="18" y="19982"/>
                      <a:pt x="18" y="19987"/>
                    </a:cubicBezTo>
                    <a:cubicBezTo>
                      <a:pt x="18" y="19991"/>
                      <a:pt x="15" y="19995"/>
                      <a:pt x="10" y="19995"/>
                    </a:cubicBezTo>
                    <a:cubicBezTo>
                      <a:pt x="6" y="19995"/>
                      <a:pt x="2" y="19991"/>
                      <a:pt x="2" y="19987"/>
                    </a:cubicBezTo>
                    <a:close/>
                    <a:moveTo>
                      <a:pt x="2" y="19955"/>
                    </a:moveTo>
                    <a:lnTo>
                      <a:pt x="2" y="19955"/>
                    </a:lnTo>
                    <a:cubicBezTo>
                      <a:pt x="2" y="19950"/>
                      <a:pt x="6" y="19947"/>
                      <a:pt x="10" y="19947"/>
                    </a:cubicBezTo>
                    <a:cubicBezTo>
                      <a:pt x="15" y="19947"/>
                      <a:pt x="18" y="19950"/>
                      <a:pt x="18" y="19955"/>
                    </a:cubicBezTo>
                    <a:cubicBezTo>
                      <a:pt x="18" y="19959"/>
                      <a:pt x="15" y="19963"/>
                      <a:pt x="10" y="19963"/>
                    </a:cubicBezTo>
                    <a:cubicBezTo>
                      <a:pt x="6" y="19963"/>
                      <a:pt x="2" y="19959"/>
                      <a:pt x="2" y="19955"/>
                    </a:cubicBezTo>
                    <a:close/>
                    <a:moveTo>
                      <a:pt x="2" y="19923"/>
                    </a:moveTo>
                    <a:lnTo>
                      <a:pt x="2" y="19923"/>
                    </a:lnTo>
                    <a:cubicBezTo>
                      <a:pt x="2" y="19918"/>
                      <a:pt x="6" y="19915"/>
                      <a:pt x="10" y="19915"/>
                    </a:cubicBezTo>
                    <a:cubicBezTo>
                      <a:pt x="15" y="19915"/>
                      <a:pt x="18" y="19918"/>
                      <a:pt x="18" y="19923"/>
                    </a:cubicBezTo>
                    <a:cubicBezTo>
                      <a:pt x="18" y="19927"/>
                      <a:pt x="15" y="19931"/>
                      <a:pt x="10" y="19931"/>
                    </a:cubicBezTo>
                    <a:cubicBezTo>
                      <a:pt x="6" y="19931"/>
                      <a:pt x="2" y="19927"/>
                      <a:pt x="2" y="19923"/>
                    </a:cubicBezTo>
                    <a:close/>
                    <a:moveTo>
                      <a:pt x="2" y="19891"/>
                    </a:moveTo>
                    <a:lnTo>
                      <a:pt x="2" y="19891"/>
                    </a:lnTo>
                    <a:cubicBezTo>
                      <a:pt x="2" y="19886"/>
                      <a:pt x="6" y="19883"/>
                      <a:pt x="10" y="19883"/>
                    </a:cubicBezTo>
                    <a:cubicBezTo>
                      <a:pt x="15" y="19883"/>
                      <a:pt x="18" y="19886"/>
                      <a:pt x="18" y="19891"/>
                    </a:cubicBezTo>
                    <a:cubicBezTo>
                      <a:pt x="18" y="19895"/>
                      <a:pt x="15" y="19899"/>
                      <a:pt x="10" y="19899"/>
                    </a:cubicBezTo>
                    <a:cubicBezTo>
                      <a:pt x="6" y="19899"/>
                      <a:pt x="2" y="19895"/>
                      <a:pt x="2" y="19891"/>
                    </a:cubicBezTo>
                    <a:close/>
                    <a:moveTo>
                      <a:pt x="2" y="19859"/>
                    </a:moveTo>
                    <a:lnTo>
                      <a:pt x="2" y="19859"/>
                    </a:lnTo>
                    <a:cubicBezTo>
                      <a:pt x="2" y="19854"/>
                      <a:pt x="6" y="19851"/>
                      <a:pt x="10" y="19851"/>
                    </a:cubicBezTo>
                    <a:cubicBezTo>
                      <a:pt x="15" y="19851"/>
                      <a:pt x="18" y="19854"/>
                      <a:pt x="18" y="19859"/>
                    </a:cubicBezTo>
                    <a:cubicBezTo>
                      <a:pt x="18" y="19863"/>
                      <a:pt x="15" y="19867"/>
                      <a:pt x="10" y="19867"/>
                    </a:cubicBezTo>
                    <a:cubicBezTo>
                      <a:pt x="6" y="19867"/>
                      <a:pt x="2" y="19863"/>
                      <a:pt x="2" y="19859"/>
                    </a:cubicBezTo>
                    <a:close/>
                    <a:moveTo>
                      <a:pt x="2" y="19827"/>
                    </a:moveTo>
                    <a:lnTo>
                      <a:pt x="2" y="19827"/>
                    </a:lnTo>
                    <a:cubicBezTo>
                      <a:pt x="2" y="19822"/>
                      <a:pt x="6" y="19819"/>
                      <a:pt x="10" y="19819"/>
                    </a:cubicBezTo>
                    <a:cubicBezTo>
                      <a:pt x="15" y="19819"/>
                      <a:pt x="18" y="19822"/>
                      <a:pt x="18" y="19827"/>
                    </a:cubicBezTo>
                    <a:cubicBezTo>
                      <a:pt x="18" y="19831"/>
                      <a:pt x="15" y="19835"/>
                      <a:pt x="10" y="19835"/>
                    </a:cubicBezTo>
                    <a:cubicBezTo>
                      <a:pt x="6" y="19835"/>
                      <a:pt x="2" y="19831"/>
                      <a:pt x="2" y="19827"/>
                    </a:cubicBezTo>
                    <a:close/>
                    <a:moveTo>
                      <a:pt x="2" y="19795"/>
                    </a:moveTo>
                    <a:lnTo>
                      <a:pt x="2" y="19795"/>
                    </a:lnTo>
                    <a:cubicBezTo>
                      <a:pt x="2" y="19790"/>
                      <a:pt x="6" y="19787"/>
                      <a:pt x="10" y="19787"/>
                    </a:cubicBezTo>
                    <a:cubicBezTo>
                      <a:pt x="15" y="19787"/>
                      <a:pt x="18" y="19790"/>
                      <a:pt x="18" y="19795"/>
                    </a:cubicBezTo>
                    <a:cubicBezTo>
                      <a:pt x="18" y="19799"/>
                      <a:pt x="15" y="19803"/>
                      <a:pt x="10" y="19803"/>
                    </a:cubicBezTo>
                    <a:cubicBezTo>
                      <a:pt x="6" y="19803"/>
                      <a:pt x="2" y="19799"/>
                      <a:pt x="2" y="19795"/>
                    </a:cubicBezTo>
                    <a:close/>
                    <a:moveTo>
                      <a:pt x="2" y="19763"/>
                    </a:moveTo>
                    <a:lnTo>
                      <a:pt x="2" y="19763"/>
                    </a:lnTo>
                    <a:cubicBezTo>
                      <a:pt x="2" y="19758"/>
                      <a:pt x="6" y="19755"/>
                      <a:pt x="10" y="19755"/>
                    </a:cubicBezTo>
                    <a:cubicBezTo>
                      <a:pt x="15" y="19755"/>
                      <a:pt x="18" y="19758"/>
                      <a:pt x="18" y="19763"/>
                    </a:cubicBezTo>
                    <a:cubicBezTo>
                      <a:pt x="18" y="19767"/>
                      <a:pt x="15" y="19771"/>
                      <a:pt x="10" y="19771"/>
                    </a:cubicBezTo>
                    <a:cubicBezTo>
                      <a:pt x="6" y="19771"/>
                      <a:pt x="2" y="19767"/>
                      <a:pt x="2" y="19763"/>
                    </a:cubicBezTo>
                    <a:close/>
                    <a:moveTo>
                      <a:pt x="2" y="19731"/>
                    </a:moveTo>
                    <a:lnTo>
                      <a:pt x="2" y="19731"/>
                    </a:lnTo>
                    <a:cubicBezTo>
                      <a:pt x="2" y="19726"/>
                      <a:pt x="6" y="19723"/>
                      <a:pt x="10" y="19723"/>
                    </a:cubicBezTo>
                    <a:cubicBezTo>
                      <a:pt x="15" y="19723"/>
                      <a:pt x="18" y="19726"/>
                      <a:pt x="18" y="19731"/>
                    </a:cubicBezTo>
                    <a:cubicBezTo>
                      <a:pt x="18" y="19735"/>
                      <a:pt x="15" y="19739"/>
                      <a:pt x="10" y="19739"/>
                    </a:cubicBezTo>
                    <a:cubicBezTo>
                      <a:pt x="6" y="19739"/>
                      <a:pt x="2" y="19735"/>
                      <a:pt x="2" y="19731"/>
                    </a:cubicBezTo>
                    <a:close/>
                    <a:moveTo>
                      <a:pt x="2" y="19699"/>
                    </a:moveTo>
                    <a:lnTo>
                      <a:pt x="2" y="19699"/>
                    </a:lnTo>
                    <a:cubicBezTo>
                      <a:pt x="2" y="19694"/>
                      <a:pt x="6" y="19691"/>
                      <a:pt x="10" y="19691"/>
                    </a:cubicBezTo>
                    <a:cubicBezTo>
                      <a:pt x="15" y="19691"/>
                      <a:pt x="18" y="19694"/>
                      <a:pt x="18" y="19699"/>
                    </a:cubicBezTo>
                    <a:cubicBezTo>
                      <a:pt x="18" y="19703"/>
                      <a:pt x="15" y="19707"/>
                      <a:pt x="10" y="19707"/>
                    </a:cubicBezTo>
                    <a:cubicBezTo>
                      <a:pt x="6" y="19707"/>
                      <a:pt x="2" y="19703"/>
                      <a:pt x="2" y="19699"/>
                    </a:cubicBezTo>
                    <a:close/>
                    <a:moveTo>
                      <a:pt x="2" y="19667"/>
                    </a:moveTo>
                    <a:lnTo>
                      <a:pt x="2" y="19667"/>
                    </a:lnTo>
                    <a:cubicBezTo>
                      <a:pt x="2" y="19662"/>
                      <a:pt x="6" y="19659"/>
                      <a:pt x="10" y="19659"/>
                    </a:cubicBezTo>
                    <a:cubicBezTo>
                      <a:pt x="15" y="19659"/>
                      <a:pt x="18" y="19662"/>
                      <a:pt x="18" y="19667"/>
                    </a:cubicBezTo>
                    <a:cubicBezTo>
                      <a:pt x="18" y="19671"/>
                      <a:pt x="15" y="19675"/>
                      <a:pt x="10" y="19675"/>
                    </a:cubicBezTo>
                    <a:cubicBezTo>
                      <a:pt x="6" y="19675"/>
                      <a:pt x="2" y="19671"/>
                      <a:pt x="2" y="19667"/>
                    </a:cubicBezTo>
                    <a:close/>
                    <a:moveTo>
                      <a:pt x="2" y="19635"/>
                    </a:moveTo>
                    <a:lnTo>
                      <a:pt x="2" y="19635"/>
                    </a:lnTo>
                    <a:cubicBezTo>
                      <a:pt x="2" y="19630"/>
                      <a:pt x="6" y="19627"/>
                      <a:pt x="10" y="19627"/>
                    </a:cubicBezTo>
                    <a:cubicBezTo>
                      <a:pt x="15" y="19627"/>
                      <a:pt x="18" y="19630"/>
                      <a:pt x="18" y="19635"/>
                    </a:cubicBezTo>
                    <a:cubicBezTo>
                      <a:pt x="18" y="19639"/>
                      <a:pt x="15" y="19643"/>
                      <a:pt x="10" y="19643"/>
                    </a:cubicBezTo>
                    <a:cubicBezTo>
                      <a:pt x="6" y="19643"/>
                      <a:pt x="2" y="19639"/>
                      <a:pt x="2" y="19635"/>
                    </a:cubicBezTo>
                    <a:close/>
                    <a:moveTo>
                      <a:pt x="2" y="19603"/>
                    </a:moveTo>
                    <a:lnTo>
                      <a:pt x="2" y="19603"/>
                    </a:lnTo>
                    <a:cubicBezTo>
                      <a:pt x="2" y="19598"/>
                      <a:pt x="6" y="19595"/>
                      <a:pt x="10" y="19595"/>
                    </a:cubicBezTo>
                    <a:cubicBezTo>
                      <a:pt x="15" y="19595"/>
                      <a:pt x="18" y="19598"/>
                      <a:pt x="18" y="19603"/>
                    </a:cubicBezTo>
                    <a:cubicBezTo>
                      <a:pt x="18" y="19607"/>
                      <a:pt x="15" y="19611"/>
                      <a:pt x="10" y="19611"/>
                    </a:cubicBezTo>
                    <a:cubicBezTo>
                      <a:pt x="6" y="19611"/>
                      <a:pt x="2" y="19607"/>
                      <a:pt x="2" y="19603"/>
                    </a:cubicBezTo>
                    <a:close/>
                    <a:moveTo>
                      <a:pt x="2" y="19571"/>
                    </a:moveTo>
                    <a:lnTo>
                      <a:pt x="2" y="19571"/>
                    </a:lnTo>
                    <a:cubicBezTo>
                      <a:pt x="2" y="19566"/>
                      <a:pt x="6" y="19563"/>
                      <a:pt x="10" y="19563"/>
                    </a:cubicBezTo>
                    <a:cubicBezTo>
                      <a:pt x="15" y="19563"/>
                      <a:pt x="18" y="19566"/>
                      <a:pt x="18" y="19571"/>
                    </a:cubicBezTo>
                    <a:cubicBezTo>
                      <a:pt x="18" y="19575"/>
                      <a:pt x="15" y="19579"/>
                      <a:pt x="10" y="19579"/>
                    </a:cubicBezTo>
                    <a:cubicBezTo>
                      <a:pt x="6" y="19579"/>
                      <a:pt x="2" y="19575"/>
                      <a:pt x="2" y="19571"/>
                    </a:cubicBezTo>
                    <a:close/>
                    <a:moveTo>
                      <a:pt x="2" y="19539"/>
                    </a:moveTo>
                    <a:lnTo>
                      <a:pt x="2" y="19539"/>
                    </a:lnTo>
                    <a:cubicBezTo>
                      <a:pt x="2" y="19534"/>
                      <a:pt x="6" y="19531"/>
                      <a:pt x="10" y="19531"/>
                    </a:cubicBezTo>
                    <a:cubicBezTo>
                      <a:pt x="15" y="19531"/>
                      <a:pt x="18" y="19534"/>
                      <a:pt x="18" y="19539"/>
                    </a:cubicBezTo>
                    <a:cubicBezTo>
                      <a:pt x="18" y="19543"/>
                      <a:pt x="15" y="19547"/>
                      <a:pt x="10" y="19547"/>
                    </a:cubicBezTo>
                    <a:cubicBezTo>
                      <a:pt x="6" y="19547"/>
                      <a:pt x="2" y="19543"/>
                      <a:pt x="2" y="19539"/>
                    </a:cubicBezTo>
                    <a:close/>
                    <a:moveTo>
                      <a:pt x="2" y="19507"/>
                    </a:moveTo>
                    <a:lnTo>
                      <a:pt x="2" y="19507"/>
                    </a:lnTo>
                    <a:cubicBezTo>
                      <a:pt x="2" y="19502"/>
                      <a:pt x="6" y="19499"/>
                      <a:pt x="10" y="19499"/>
                    </a:cubicBezTo>
                    <a:cubicBezTo>
                      <a:pt x="15" y="19499"/>
                      <a:pt x="18" y="19502"/>
                      <a:pt x="18" y="19507"/>
                    </a:cubicBezTo>
                    <a:cubicBezTo>
                      <a:pt x="18" y="19511"/>
                      <a:pt x="15" y="19515"/>
                      <a:pt x="10" y="19515"/>
                    </a:cubicBezTo>
                    <a:cubicBezTo>
                      <a:pt x="6" y="19515"/>
                      <a:pt x="2" y="19511"/>
                      <a:pt x="2" y="19507"/>
                    </a:cubicBezTo>
                    <a:close/>
                    <a:moveTo>
                      <a:pt x="2" y="19475"/>
                    </a:moveTo>
                    <a:lnTo>
                      <a:pt x="2" y="19475"/>
                    </a:lnTo>
                    <a:cubicBezTo>
                      <a:pt x="2" y="19470"/>
                      <a:pt x="6" y="19467"/>
                      <a:pt x="10" y="19467"/>
                    </a:cubicBezTo>
                    <a:cubicBezTo>
                      <a:pt x="15" y="19467"/>
                      <a:pt x="18" y="19470"/>
                      <a:pt x="18" y="19475"/>
                    </a:cubicBezTo>
                    <a:cubicBezTo>
                      <a:pt x="18" y="19479"/>
                      <a:pt x="15" y="19483"/>
                      <a:pt x="10" y="19483"/>
                    </a:cubicBezTo>
                    <a:cubicBezTo>
                      <a:pt x="6" y="19483"/>
                      <a:pt x="2" y="19479"/>
                      <a:pt x="2" y="19475"/>
                    </a:cubicBezTo>
                    <a:close/>
                    <a:moveTo>
                      <a:pt x="2" y="19443"/>
                    </a:moveTo>
                    <a:lnTo>
                      <a:pt x="2" y="19443"/>
                    </a:lnTo>
                    <a:cubicBezTo>
                      <a:pt x="2" y="19438"/>
                      <a:pt x="6" y="19435"/>
                      <a:pt x="10" y="19435"/>
                    </a:cubicBezTo>
                    <a:cubicBezTo>
                      <a:pt x="15" y="19435"/>
                      <a:pt x="18" y="19438"/>
                      <a:pt x="18" y="19443"/>
                    </a:cubicBezTo>
                    <a:cubicBezTo>
                      <a:pt x="18" y="19447"/>
                      <a:pt x="15" y="19451"/>
                      <a:pt x="10" y="19451"/>
                    </a:cubicBezTo>
                    <a:cubicBezTo>
                      <a:pt x="6" y="19451"/>
                      <a:pt x="2" y="19447"/>
                      <a:pt x="2" y="19443"/>
                    </a:cubicBezTo>
                    <a:close/>
                    <a:moveTo>
                      <a:pt x="2" y="19411"/>
                    </a:moveTo>
                    <a:lnTo>
                      <a:pt x="2" y="19410"/>
                    </a:lnTo>
                    <a:cubicBezTo>
                      <a:pt x="2" y="19406"/>
                      <a:pt x="6" y="19402"/>
                      <a:pt x="10" y="19402"/>
                    </a:cubicBezTo>
                    <a:cubicBezTo>
                      <a:pt x="15" y="19402"/>
                      <a:pt x="18" y="19406"/>
                      <a:pt x="18" y="19410"/>
                    </a:cubicBezTo>
                    <a:lnTo>
                      <a:pt x="18" y="19411"/>
                    </a:lnTo>
                    <a:cubicBezTo>
                      <a:pt x="18" y="19415"/>
                      <a:pt x="15" y="19419"/>
                      <a:pt x="10" y="19419"/>
                    </a:cubicBezTo>
                    <a:cubicBezTo>
                      <a:pt x="6" y="19419"/>
                      <a:pt x="2" y="19415"/>
                      <a:pt x="2" y="19411"/>
                    </a:cubicBezTo>
                    <a:close/>
                    <a:moveTo>
                      <a:pt x="2" y="19378"/>
                    </a:moveTo>
                    <a:lnTo>
                      <a:pt x="2" y="19378"/>
                    </a:lnTo>
                    <a:cubicBezTo>
                      <a:pt x="2" y="19374"/>
                      <a:pt x="6" y="19370"/>
                      <a:pt x="10" y="19370"/>
                    </a:cubicBezTo>
                    <a:cubicBezTo>
                      <a:pt x="15" y="19370"/>
                      <a:pt x="18" y="19374"/>
                      <a:pt x="18" y="19378"/>
                    </a:cubicBezTo>
                    <a:cubicBezTo>
                      <a:pt x="18" y="19383"/>
                      <a:pt x="15" y="19386"/>
                      <a:pt x="10" y="19386"/>
                    </a:cubicBezTo>
                    <a:cubicBezTo>
                      <a:pt x="6" y="19386"/>
                      <a:pt x="2" y="19383"/>
                      <a:pt x="2" y="19378"/>
                    </a:cubicBezTo>
                    <a:close/>
                    <a:moveTo>
                      <a:pt x="2" y="19346"/>
                    </a:moveTo>
                    <a:lnTo>
                      <a:pt x="2" y="19346"/>
                    </a:lnTo>
                    <a:cubicBezTo>
                      <a:pt x="2" y="19342"/>
                      <a:pt x="6" y="19338"/>
                      <a:pt x="10" y="19338"/>
                    </a:cubicBezTo>
                    <a:cubicBezTo>
                      <a:pt x="15" y="19338"/>
                      <a:pt x="18" y="19342"/>
                      <a:pt x="18" y="19346"/>
                    </a:cubicBezTo>
                    <a:cubicBezTo>
                      <a:pt x="18" y="19351"/>
                      <a:pt x="15"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3" y="18962"/>
                    </a:moveTo>
                    <a:lnTo>
                      <a:pt x="3" y="18962"/>
                    </a:lnTo>
                    <a:cubicBezTo>
                      <a:pt x="3" y="18958"/>
                      <a:pt x="6" y="18954"/>
                      <a:pt x="11" y="18954"/>
                    </a:cubicBezTo>
                    <a:cubicBezTo>
                      <a:pt x="15" y="18954"/>
                      <a:pt x="19" y="18958"/>
                      <a:pt x="19" y="18962"/>
                    </a:cubicBezTo>
                    <a:cubicBezTo>
                      <a:pt x="19" y="18967"/>
                      <a:pt x="15" y="18970"/>
                      <a:pt x="11" y="18970"/>
                    </a:cubicBezTo>
                    <a:cubicBezTo>
                      <a:pt x="6" y="18970"/>
                      <a:pt x="3" y="18967"/>
                      <a:pt x="3" y="18962"/>
                    </a:cubicBezTo>
                    <a:close/>
                    <a:moveTo>
                      <a:pt x="3" y="18930"/>
                    </a:moveTo>
                    <a:lnTo>
                      <a:pt x="3" y="18930"/>
                    </a:lnTo>
                    <a:cubicBezTo>
                      <a:pt x="3" y="18926"/>
                      <a:pt x="6" y="18922"/>
                      <a:pt x="11" y="18922"/>
                    </a:cubicBezTo>
                    <a:cubicBezTo>
                      <a:pt x="15" y="18922"/>
                      <a:pt x="19" y="18926"/>
                      <a:pt x="19" y="18930"/>
                    </a:cubicBezTo>
                    <a:cubicBezTo>
                      <a:pt x="19" y="18935"/>
                      <a:pt x="15" y="18938"/>
                      <a:pt x="11" y="18938"/>
                    </a:cubicBezTo>
                    <a:cubicBezTo>
                      <a:pt x="6" y="18938"/>
                      <a:pt x="3" y="18935"/>
                      <a:pt x="3" y="18930"/>
                    </a:cubicBezTo>
                    <a:close/>
                    <a:moveTo>
                      <a:pt x="3" y="18898"/>
                    </a:moveTo>
                    <a:lnTo>
                      <a:pt x="3" y="18898"/>
                    </a:lnTo>
                    <a:cubicBezTo>
                      <a:pt x="3" y="18894"/>
                      <a:pt x="6" y="18890"/>
                      <a:pt x="11" y="18890"/>
                    </a:cubicBezTo>
                    <a:cubicBezTo>
                      <a:pt x="15" y="18890"/>
                      <a:pt x="19" y="18894"/>
                      <a:pt x="19" y="18898"/>
                    </a:cubicBezTo>
                    <a:cubicBezTo>
                      <a:pt x="19" y="18903"/>
                      <a:pt x="15" y="18906"/>
                      <a:pt x="11" y="18906"/>
                    </a:cubicBezTo>
                    <a:cubicBezTo>
                      <a:pt x="6" y="18906"/>
                      <a:pt x="3" y="18903"/>
                      <a:pt x="3" y="18898"/>
                    </a:cubicBezTo>
                    <a:close/>
                    <a:moveTo>
                      <a:pt x="3" y="18866"/>
                    </a:moveTo>
                    <a:lnTo>
                      <a:pt x="3" y="18866"/>
                    </a:lnTo>
                    <a:cubicBezTo>
                      <a:pt x="3" y="18862"/>
                      <a:pt x="6" y="18858"/>
                      <a:pt x="11" y="18858"/>
                    </a:cubicBezTo>
                    <a:cubicBezTo>
                      <a:pt x="15" y="18858"/>
                      <a:pt x="19" y="18862"/>
                      <a:pt x="19" y="18866"/>
                    </a:cubicBezTo>
                    <a:cubicBezTo>
                      <a:pt x="19" y="18871"/>
                      <a:pt x="15" y="18874"/>
                      <a:pt x="11" y="18874"/>
                    </a:cubicBezTo>
                    <a:cubicBezTo>
                      <a:pt x="6" y="18874"/>
                      <a:pt x="3" y="18871"/>
                      <a:pt x="3" y="18866"/>
                    </a:cubicBezTo>
                    <a:close/>
                    <a:moveTo>
                      <a:pt x="3" y="18834"/>
                    </a:moveTo>
                    <a:lnTo>
                      <a:pt x="3" y="18834"/>
                    </a:lnTo>
                    <a:cubicBezTo>
                      <a:pt x="3" y="18830"/>
                      <a:pt x="6" y="18826"/>
                      <a:pt x="11" y="18826"/>
                    </a:cubicBezTo>
                    <a:cubicBezTo>
                      <a:pt x="15" y="18826"/>
                      <a:pt x="19" y="18830"/>
                      <a:pt x="19" y="18834"/>
                    </a:cubicBezTo>
                    <a:cubicBezTo>
                      <a:pt x="19" y="18839"/>
                      <a:pt x="15" y="18842"/>
                      <a:pt x="11" y="18842"/>
                    </a:cubicBezTo>
                    <a:cubicBezTo>
                      <a:pt x="6" y="18842"/>
                      <a:pt x="3" y="18839"/>
                      <a:pt x="3" y="18834"/>
                    </a:cubicBezTo>
                    <a:close/>
                    <a:moveTo>
                      <a:pt x="3" y="18802"/>
                    </a:moveTo>
                    <a:lnTo>
                      <a:pt x="3" y="18802"/>
                    </a:lnTo>
                    <a:cubicBezTo>
                      <a:pt x="3" y="18798"/>
                      <a:pt x="6" y="18794"/>
                      <a:pt x="11" y="18794"/>
                    </a:cubicBezTo>
                    <a:cubicBezTo>
                      <a:pt x="15" y="18794"/>
                      <a:pt x="19" y="18798"/>
                      <a:pt x="19" y="18802"/>
                    </a:cubicBezTo>
                    <a:cubicBezTo>
                      <a:pt x="19" y="18807"/>
                      <a:pt x="15" y="18810"/>
                      <a:pt x="11" y="18810"/>
                    </a:cubicBezTo>
                    <a:cubicBezTo>
                      <a:pt x="6" y="18810"/>
                      <a:pt x="3" y="18807"/>
                      <a:pt x="3" y="18802"/>
                    </a:cubicBezTo>
                    <a:close/>
                    <a:moveTo>
                      <a:pt x="3" y="18770"/>
                    </a:moveTo>
                    <a:lnTo>
                      <a:pt x="3" y="18770"/>
                    </a:lnTo>
                    <a:cubicBezTo>
                      <a:pt x="3" y="18766"/>
                      <a:pt x="6" y="18762"/>
                      <a:pt x="11" y="18762"/>
                    </a:cubicBezTo>
                    <a:cubicBezTo>
                      <a:pt x="15" y="18762"/>
                      <a:pt x="19" y="18766"/>
                      <a:pt x="19" y="18770"/>
                    </a:cubicBezTo>
                    <a:cubicBezTo>
                      <a:pt x="19" y="18775"/>
                      <a:pt x="15" y="18778"/>
                      <a:pt x="11" y="18778"/>
                    </a:cubicBezTo>
                    <a:cubicBezTo>
                      <a:pt x="6" y="18778"/>
                      <a:pt x="3" y="18775"/>
                      <a:pt x="3" y="18770"/>
                    </a:cubicBezTo>
                    <a:close/>
                    <a:moveTo>
                      <a:pt x="3" y="18738"/>
                    </a:moveTo>
                    <a:lnTo>
                      <a:pt x="3" y="18738"/>
                    </a:lnTo>
                    <a:cubicBezTo>
                      <a:pt x="3" y="18734"/>
                      <a:pt x="6" y="18730"/>
                      <a:pt x="11" y="18730"/>
                    </a:cubicBezTo>
                    <a:cubicBezTo>
                      <a:pt x="15" y="18730"/>
                      <a:pt x="19" y="18734"/>
                      <a:pt x="19" y="18738"/>
                    </a:cubicBezTo>
                    <a:cubicBezTo>
                      <a:pt x="19" y="18743"/>
                      <a:pt x="15" y="18746"/>
                      <a:pt x="11" y="18746"/>
                    </a:cubicBezTo>
                    <a:cubicBezTo>
                      <a:pt x="6" y="18746"/>
                      <a:pt x="3" y="18743"/>
                      <a:pt x="3" y="18738"/>
                    </a:cubicBezTo>
                    <a:close/>
                    <a:moveTo>
                      <a:pt x="3" y="18706"/>
                    </a:moveTo>
                    <a:lnTo>
                      <a:pt x="3" y="18706"/>
                    </a:lnTo>
                    <a:cubicBezTo>
                      <a:pt x="3" y="18702"/>
                      <a:pt x="6" y="18698"/>
                      <a:pt x="11" y="18698"/>
                    </a:cubicBezTo>
                    <a:cubicBezTo>
                      <a:pt x="15" y="18698"/>
                      <a:pt x="19" y="18702"/>
                      <a:pt x="19" y="18706"/>
                    </a:cubicBezTo>
                    <a:cubicBezTo>
                      <a:pt x="19" y="18711"/>
                      <a:pt x="15" y="18714"/>
                      <a:pt x="11" y="18714"/>
                    </a:cubicBezTo>
                    <a:cubicBezTo>
                      <a:pt x="6" y="18714"/>
                      <a:pt x="3" y="18711"/>
                      <a:pt x="3" y="18706"/>
                    </a:cubicBezTo>
                    <a:close/>
                    <a:moveTo>
                      <a:pt x="3" y="18674"/>
                    </a:moveTo>
                    <a:lnTo>
                      <a:pt x="3" y="18674"/>
                    </a:lnTo>
                    <a:cubicBezTo>
                      <a:pt x="3" y="18670"/>
                      <a:pt x="6" y="18666"/>
                      <a:pt x="11" y="18666"/>
                    </a:cubicBezTo>
                    <a:cubicBezTo>
                      <a:pt x="15" y="18666"/>
                      <a:pt x="19" y="18670"/>
                      <a:pt x="19" y="18674"/>
                    </a:cubicBezTo>
                    <a:cubicBezTo>
                      <a:pt x="19" y="18679"/>
                      <a:pt x="15" y="18682"/>
                      <a:pt x="11" y="18682"/>
                    </a:cubicBezTo>
                    <a:cubicBezTo>
                      <a:pt x="6" y="18682"/>
                      <a:pt x="3" y="18679"/>
                      <a:pt x="3" y="18674"/>
                    </a:cubicBezTo>
                    <a:close/>
                    <a:moveTo>
                      <a:pt x="3" y="18642"/>
                    </a:moveTo>
                    <a:lnTo>
                      <a:pt x="3" y="18642"/>
                    </a:lnTo>
                    <a:cubicBezTo>
                      <a:pt x="3" y="18638"/>
                      <a:pt x="6" y="18634"/>
                      <a:pt x="11" y="18634"/>
                    </a:cubicBezTo>
                    <a:cubicBezTo>
                      <a:pt x="15" y="18634"/>
                      <a:pt x="19" y="18638"/>
                      <a:pt x="19" y="18642"/>
                    </a:cubicBezTo>
                    <a:cubicBezTo>
                      <a:pt x="19" y="18647"/>
                      <a:pt x="15" y="18650"/>
                      <a:pt x="11" y="18650"/>
                    </a:cubicBezTo>
                    <a:cubicBezTo>
                      <a:pt x="6" y="18650"/>
                      <a:pt x="3" y="18647"/>
                      <a:pt x="3" y="18642"/>
                    </a:cubicBezTo>
                    <a:close/>
                    <a:moveTo>
                      <a:pt x="3" y="18610"/>
                    </a:moveTo>
                    <a:lnTo>
                      <a:pt x="3" y="18610"/>
                    </a:lnTo>
                    <a:cubicBezTo>
                      <a:pt x="3" y="18606"/>
                      <a:pt x="6" y="18602"/>
                      <a:pt x="11" y="18602"/>
                    </a:cubicBezTo>
                    <a:cubicBezTo>
                      <a:pt x="15" y="18602"/>
                      <a:pt x="19" y="18606"/>
                      <a:pt x="19" y="18610"/>
                    </a:cubicBezTo>
                    <a:cubicBezTo>
                      <a:pt x="19" y="18614"/>
                      <a:pt x="15" y="18618"/>
                      <a:pt x="11" y="18618"/>
                    </a:cubicBezTo>
                    <a:cubicBezTo>
                      <a:pt x="6" y="18618"/>
                      <a:pt x="3" y="18614"/>
                      <a:pt x="3" y="18610"/>
                    </a:cubicBezTo>
                    <a:close/>
                    <a:moveTo>
                      <a:pt x="3" y="18578"/>
                    </a:moveTo>
                    <a:lnTo>
                      <a:pt x="3" y="18578"/>
                    </a:lnTo>
                    <a:cubicBezTo>
                      <a:pt x="3" y="18574"/>
                      <a:pt x="6" y="18570"/>
                      <a:pt x="11" y="18570"/>
                    </a:cubicBezTo>
                    <a:cubicBezTo>
                      <a:pt x="15" y="18570"/>
                      <a:pt x="19" y="18574"/>
                      <a:pt x="19" y="18578"/>
                    </a:cubicBezTo>
                    <a:cubicBezTo>
                      <a:pt x="19" y="18582"/>
                      <a:pt x="15" y="18586"/>
                      <a:pt x="11" y="18586"/>
                    </a:cubicBezTo>
                    <a:cubicBezTo>
                      <a:pt x="6" y="18586"/>
                      <a:pt x="3" y="18582"/>
                      <a:pt x="3" y="18578"/>
                    </a:cubicBezTo>
                    <a:close/>
                    <a:moveTo>
                      <a:pt x="3" y="18546"/>
                    </a:moveTo>
                    <a:lnTo>
                      <a:pt x="3" y="18546"/>
                    </a:lnTo>
                    <a:cubicBezTo>
                      <a:pt x="3" y="18542"/>
                      <a:pt x="6" y="18538"/>
                      <a:pt x="11" y="18538"/>
                    </a:cubicBezTo>
                    <a:cubicBezTo>
                      <a:pt x="15" y="18538"/>
                      <a:pt x="19" y="18542"/>
                      <a:pt x="19" y="18546"/>
                    </a:cubicBezTo>
                    <a:cubicBezTo>
                      <a:pt x="19" y="18550"/>
                      <a:pt x="15" y="18554"/>
                      <a:pt x="11" y="18554"/>
                    </a:cubicBezTo>
                    <a:cubicBezTo>
                      <a:pt x="6" y="18554"/>
                      <a:pt x="3" y="18550"/>
                      <a:pt x="3" y="18546"/>
                    </a:cubicBezTo>
                    <a:close/>
                    <a:moveTo>
                      <a:pt x="3" y="18514"/>
                    </a:moveTo>
                    <a:lnTo>
                      <a:pt x="3" y="18514"/>
                    </a:lnTo>
                    <a:cubicBezTo>
                      <a:pt x="3" y="18510"/>
                      <a:pt x="6" y="18506"/>
                      <a:pt x="11" y="18506"/>
                    </a:cubicBezTo>
                    <a:cubicBezTo>
                      <a:pt x="15" y="18506"/>
                      <a:pt x="19" y="18510"/>
                      <a:pt x="19" y="18514"/>
                    </a:cubicBezTo>
                    <a:cubicBezTo>
                      <a:pt x="19" y="18518"/>
                      <a:pt x="15" y="18522"/>
                      <a:pt x="11" y="18522"/>
                    </a:cubicBezTo>
                    <a:cubicBezTo>
                      <a:pt x="6" y="18522"/>
                      <a:pt x="3" y="18518"/>
                      <a:pt x="3" y="18514"/>
                    </a:cubicBezTo>
                    <a:close/>
                    <a:moveTo>
                      <a:pt x="3" y="18482"/>
                    </a:moveTo>
                    <a:lnTo>
                      <a:pt x="3" y="18482"/>
                    </a:lnTo>
                    <a:cubicBezTo>
                      <a:pt x="3" y="18478"/>
                      <a:pt x="6" y="18474"/>
                      <a:pt x="11" y="18474"/>
                    </a:cubicBezTo>
                    <a:cubicBezTo>
                      <a:pt x="15" y="18474"/>
                      <a:pt x="19" y="18478"/>
                      <a:pt x="19" y="18482"/>
                    </a:cubicBezTo>
                    <a:cubicBezTo>
                      <a:pt x="19" y="18486"/>
                      <a:pt x="15" y="18490"/>
                      <a:pt x="11" y="18490"/>
                    </a:cubicBezTo>
                    <a:cubicBezTo>
                      <a:pt x="6" y="18490"/>
                      <a:pt x="3" y="18486"/>
                      <a:pt x="3" y="18482"/>
                    </a:cubicBezTo>
                    <a:close/>
                    <a:moveTo>
                      <a:pt x="3" y="18450"/>
                    </a:moveTo>
                    <a:lnTo>
                      <a:pt x="3" y="18450"/>
                    </a:lnTo>
                    <a:cubicBezTo>
                      <a:pt x="3" y="18446"/>
                      <a:pt x="6" y="18442"/>
                      <a:pt x="11" y="18442"/>
                    </a:cubicBezTo>
                    <a:cubicBezTo>
                      <a:pt x="15" y="18442"/>
                      <a:pt x="19" y="18446"/>
                      <a:pt x="19" y="18450"/>
                    </a:cubicBezTo>
                    <a:cubicBezTo>
                      <a:pt x="19" y="18454"/>
                      <a:pt x="15" y="18458"/>
                      <a:pt x="11" y="18458"/>
                    </a:cubicBezTo>
                    <a:cubicBezTo>
                      <a:pt x="6" y="18458"/>
                      <a:pt x="3" y="18454"/>
                      <a:pt x="3" y="18450"/>
                    </a:cubicBezTo>
                    <a:close/>
                    <a:moveTo>
                      <a:pt x="3" y="18418"/>
                    </a:moveTo>
                    <a:lnTo>
                      <a:pt x="3" y="18418"/>
                    </a:lnTo>
                    <a:cubicBezTo>
                      <a:pt x="3" y="18414"/>
                      <a:pt x="6" y="18410"/>
                      <a:pt x="11" y="18410"/>
                    </a:cubicBezTo>
                    <a:cubicBezTo>
                      <a:pt x="15" y="18410"/>
                      <a:pt x="19" y="18414"/>
                      <a:pt x="19" y="18418"/>
                    </a:cubicBezTo>
                    <a:cubicBezTo>
                      <a:pt x="19" y="18422"/>
                      <a:pt x="15" y="18426"/>
                      <a:pt x="11" y="18426"/>
                    </a:cubicBezTo>
                    <a:cubicBezTo>
                      <a:pt x="6" y="18426"/>
                      <a:pt x="3" y="18422"/>
                      <a:pt x="3" y="18418"/>
                    </a:cubicBezTo>
                    <a:close/>
                    <a:moveTo>
                      <a:pt x="3" y="18386"/>
                    </a:moveTo>
                    <a:lnTo>
                      <a:pt x="3" y="18386"/>
                    </a:lnTo>
                    <a:cubicBezTo>
                      <a:pt x="3" y="18382"/>
                      <a:pt x="6" y="18378"/>
                      <a:pt x="11" y="18378"/>
                    </a:cubicBezTo>
                    <a:cubicBezTo>
                      <a:pt x="15" y="18378"/>
                      <a:pt x="19" y="18382"/>
                      <a:pt x="19" y="18386"/>
                    </a:cubicBezTo>
                    <a:cubicBezTo>
                      <a:pt x="19" y="18390"/>
                      <a:pt x="15" y="18394"/>
                      <a:pt x="11" y="18394"/>
                    </a:cubicBezTo>
                    <a:cubicBezTo>
                      <a:pt x="6" y="18394"/>
                      <a:pt x="3" y="18390"/>
                      <a:pt x="3" y="18386"/>
                    </a:cubicBezTo>
                    <a:close/>
                    <a:moveTo>
                      <a:pt x="3" y="18354"/>
                    </a:moveTo>
                    <a:lnTo>
                      <a:pt x="3" y="18354"/>
                    </a:lnTo>
                    <a:cubicBezTo>
                      <a:pt x="3" y="18349"/>
                      <a:pt x="6" y="18346"/>
                      <a:pt x="11" y="18346"/>
                    </a:cubicBezTo>
                    <a:cubicBezTo>
                      <a:pt x="15" y="18346"/>
                      <a:pt x="19" y="18349"/>
                      <a:pt x="19" y="18354"/>
                    </a:cubicBezTo>
                    <a:cubicBezTo>
                      <a:pt x="19" y="18358"/>
                      <a:pt x="15" y="18362"/>
                      <a:pt x="11" y="18362"/>
                    </a:cubicBezTo>
                    <a:cubicBezTo>
                      <a:pt x="6" y="18362"/>
                      <a:pt x="3" y="18358"/>
                      <a:pt x="3" y="18354"/>
                    </a:cubicBezTo>
                    <a:close/>
                    <a:moveTo>
                      <a:pt x="3" y="18322"/>
                    </a:moveTo>
                    <a:lnTo>
                      <a:pt x="3" y="18322"/>
                    </a:lnTo>
                    <a:cubicBezTo>
                      <a:pt x="3" y="18317"/>
                      <a:pt x="6" y="18314"/>
                      <a:pt x="11" y="18314"/>
                    </a:cubicBezTo>
                    <a:cubicBezTo>
                      <a:pt x="15" y="18314"/>
                      <a:pt x="19" y="18317"/>
                      <a:pt x="19" y="18322"/>
                    </a:cubicBezTo>
                    <a:cubicBezTo>
                      <a:pt x="19" y="18326"/>
                      <a:pt x="15" y="18330"/>
                      <a:pt x="11" y="18330"/>
                    </a:cubicBezTo>
                    <a:cubicBezTo>
                      <a:pt x="6" y="18330"/>
                      <a:pt x="3" y="18326"/>
                      <a:pt x="3" y="18322"/>
                    </a:cubicBezTo>
                    <a:close/>
                    <a:moveTo>
                      <a:pt x="3" y="18290"/>
                    </a:moveTo>
                    <a:lnTo>
                      <a:pt x="3" y="18290"/>
                    </a:lnTo>
                    <a:cubicBezTo>
                      <a:pt x="3" y="18285"/>
                      <a:pt x="6" y="18282"/>
                      <a:pt x="11" y="18282"/>
                    </a:cubicBezTo>
                    <a:cubicBezTo>
                      <a:pt x="15" y="18282"/>
                      <a:pt x="19" y="18285"/>
                      <a:pt x="19" y="18290"/>
                    </a:cubicBezTo>
                    <a:cubicBezTo>
                      <a:pt x="19" y="18294"/>
                      <a:pt x="15" y="18298"/>
                      <a:pt x="11" y="18298"/>
                    </a:cubicBezTo>
                    <a:cubicBezTo>
                      <a:pt x="6" y="18298"/>
                      <a:pt x="3" y="18294"/>
                      <a:pt x="3" y="18290"/>
                    </a:cubicBezTo>
                    <a:close/>
                    <a:moveTo>
                      <a:pt x="3" y="18258"/>
                    </a:moveTo>
                    <a:lnTo>
                      <a:pt x="3" y="18258"/>
                    </a:lnTo>
                    <a:cubicBezTo>
                      <a:pt x="3" y="18253"/>
                      <a:pt x="6" y="18250"/>
                      <a:pt x="11" y="18250"/>
                    </a:cubicBezTo>
                    <a:cubicBezTo>
                      <a:pt x="15" y="18250"/>
                      <a:pt x="19" y="18253"/>
                      <a:pt x="19" y="18258"/>
                    </a:cubicBezTo>
                    <a:cubicBezTo>
                      <a:pt x="19" y="18262"/>
                      <a:pt x="15" y="18266"/>
                      <a:pt x="11" y="18266"/>
                    </a:cubicBezTo>
                    <a:cubicBezTo>
                      <a:pt x="6" y="18266"/>
                      <a:pt x="3" y="18262"/>
                      <a:pt x="3" y="18258"/>
                    </a:cubicBezTo>
                    <a:close/>
                    <a:moveTo>
                      <a:pt x="3" y="18226"/>
                    </a:moveTo>
                    <a:lnTo>
                      <a:pt x="3" y="18226"/>
                    </a:lnTo>
                    <a:cubicBezTo>
                      <a:pt x="3" y="18221"/>
                      <a:pt x="6" y="18218"/>
                      <a:pt x="11" y="18218"/>
                    </a:cubicBezTo>
                    <a:cubicBezTo>
                      <a:pt x="15" y="18218"/>
                      <a:pt x="19" y="18221"/>
                      <a:pt x="19" y="18226"/>
                    </a:cubicBezTo>
                    <a:cubicBezTo>
                      <a:pt x="19" y="18230"/>
                      <a:pt x="15" y="18234"/>
                      <a:pt x="11" y="18234"/>
                    </a:cubicBezTo>
                    <a:cubicBezTo>
                      <a:pt x="6" y="18234"/>
                      <a:pt x="3" y="18230"/>
                      <a:pt x="3" y="18226"/>
                    </a:cubicBezTo>
                    <a:close/>
                    <a:moveTo>
                      <a:pt x="3" y="18194"/>
                    </a:moveTo>
                    <a:lnTo>
                      <a:pt x="3" y="18194"/>
                    </a:lnTo>
                    <a:cubicBezTo>
                      <a:pt x="3" y="18189"/>
                      <a:pt x="6" y="18186"/>
                      <a:pt x="11" y="18186"/>
                    </a:cubicBezTo>
                    <a:cubicBezTo>
                      <a:pt x="15" y="18186"/>
                      <a:pt x="19" y="18189"/>
                      <a:pt x="19" y="18194"/>
                    </a:cubicBezTo>
                    <a:cubicBezTo>
                      <a:pt x="19" y="18198"/>
                      <a:pt x="15" y="18202"/>
                      <a:pt x="11" y="18202"/>
                    </a:cubicBezTo>
                    <a:cubicBezTo>
                      <a:pt x="6" y="18202"/>
                      <a:pt x="3" y="18198"/>
                      <a:pt x="3" y="18194"/>
                    </a:cubicBezTo>
                    <a:close/>
                    <a:moveTo>
                      <a:pt x="3" y="18162"/>
                    </a:moveTo>
                    <a:lnTo>
                      <a:pt x="3" y="18162"/>
                    </a:lnTo>
                    <a:cubicBezTo>
                      <a:pt x="3" y="18157"/>
                      <a:pt x="6" y="18154"/>
                      <a:pt x="11" y="18154"/>
                    </a:cubicBezTo>
                    <a:cubicBezTo>
                      <a:pt x="15" y="18154"/>
                      <a:pt x="19" y="18157"/>
                      <a:pt x="19" y="18162"/>
                    </a:cubicBezTo>
                    <a:cubicBezTo>
                      <a:pt x="19" y="18166"/>
                      <a:pt x="15" y="18170"/>
                      <a:pt x="11" y="18170"/>
                    </a:cubicBezTo>
                    <a:cubicBezTo>
                      <a:pt x="6" y="18170"/>
                      <a:pt x="3" y="18166"/>
                      <a:pt x="3" y="18162"/>
                    </a:cubicBezTo>
                    <a:close/>
                    <a:moveTo>
                      <a:pt x="3" y="18130"/>
                    </a:moveTo>
                    <a:lnTo>
                      <a:pt x="3" y="18130"/>
                    </a:lnTo>
                    <a:cubicBezTo>
                      <a:pt x="3" y="18125"/>
                      <a:pt x="6" y="18122"/>
                      <a:pt x="11" y="18122"/>
                    </a:cubicBezTo>
                    <a:cubicBezTo>
                      <a:pt x="15" y="18122"/>
                      <a:pt x="19" y="18125"/>
                      <a:pt x="19" y="18130"/>
                    </a:cubicBezTo>
                    <a:cubicBezTo>
                      <a:pt x="19" y="18134"/>
                      <a:pt x="15" y="18138"/>
                      <a:pt x="11" y="18138"/>
                    </a:cubicBezTo>
                    <a:cubicBezTo>
                      <a:pt x="6" y="18138"/>
                      <a:pt x="3" y="18134"/>
                      <a:pt x="3" y="18130"/>
                    </a:cubicBezTo>
                    <a:close/>
                    <a:moveTo>
                      <a:pt x="3" y="18098"/>
                    </a:moveTo>
                    <a:lnTo>
                      <a:pt x="3" y="18098"/>
                    </a:lnTo>
                    <a:cubicBezTo>
                      <a:pt x="3" y="18093"/>
                      <a:pt x="6" y="18090"/>
                      <a:pt x="11" y="18090"/>
                    </a:cubicBezTo>
                    <a:cubicBezTo>
                      <a:pt x="15" y="18090"/>
                      <a:pt x="19" y="18093"/>
                      <a:pt x="19" y="18098"/>
                    </a:cubicBezTo>
                    <a:cubicBezTo>
                      <a:pt x="19" y="18102"/>
                      <a:pt x="15" y="18106"/>
                      <a:pt x="11" y="18106"/>
                    </a:cubicBezTo>
                    <a:cubicBezTo>
                      <a:pt x="6" y="18106"/>
                      <a:pt x="3" y="18102"/>
                      <a:pt x="3" y="18098"/>
                    </a:cubicBezTo>
                    <a:close/>
                    <a:moveTo>
                      <a:pt x="3" y="18066"/>
                    </a:moveTo>
                    <a:lnTo>
                      <a:pt x="3" y="18066"/>
                    </a:lnTo>
                    <a:cubicBezTo>
                      <a:pt x="3" y="18061"/>
                      <a:pt x="6" y="18058"/>
                      <a:pt x="11" y="18058"/>
                    </a:cubicBezTo>
                    <a:cubicBezTo>
                      <a:pt x="15" y="18058"/>
                      <a:pt x="19" y="18061"/>
                      <a:pt x="19" y="18066"/>
                    </a:cubicBezTo>
                    <a:cubicBezTo>
                      <a:pt x="19" y="18070"/>
                      <a:pt x="15" y="18074"/>
                      <a:pt x="11" y="18074"/>
                    </a:cubicBezTo>
                    <a:cubicBezTo>
                      <a:pt x="6" y="18074"/>
                      <a:pt x="3" y="18070"/>
                      <a:pt x="3" y="18066"/>
                    </a:cubicBezTo>
                    <a:close/>
                    <a:moveTo>
                      <a:pt x="3" y="18034"/>
                    </a:moveTo>
                    <a:lnTo>
                      <a:pt x="3" y="18034"/>
                    </a:lnTo>
                    <a:cubicBezTo>
                      <a:pt x="3" y="18029"/>
                      <a:pt x="6" y="18026"/>
                      <a:pt x="11" y="18026"/>
                    </a:cubicBezTo>
                    <a:cubicBezTo>
                      <a:pt x="15" y="18026"/>
                      <a:pt x="19" y="18029"/>
                      <a:pt x="19" y="18034"/>
                    </a:cubicBezTo>
                    <a:cubicBezTo>
                      <a:pt x="19" y="18038"/>
                      <a:pt x="15" y="18042"/>
                      <a:pt x="11" y="18042"/>
                    </a:cubicBezTo>
                    <a:cubicBezTo>
                      <a:pt x="6" y="18042"/>
                      <a:pt x="3" y="18038"/>
                      <a:pt x="3" y="18034"/>
                    </a:cubicBezTo>
                    <a:close/>
                    <a:moveTo>
                      <a:pt x="3" y="18002"/>
                    </a:moveTo>
                    <a:lnTo>
                      <a:pt x="3" y="18002"/>
                    </a:lnTo>
                    <a:cubicBezTo>
                      <a:pt x="3" y="17997"/>
                      <a:pt x="6" y="17994"/>
                      <a:pt x="11" y="17994"/>
                    </a:cubicBezTo>
                    <a:cubicBezTo>
                      <a:pt x="15" y="17994"/>
                      <a:pt x="19" y="17997"/>
                      <a:pt x="19" y="18002"/>
                    </a:cubicBezTo>
                    <a:cubicBezTo>
                      <a:pt x="19" y="18006"/>
                      <a:pt x="15" y="18010"/>
                      <a:pt x="11" y="18010"/>
                    </a:cubicBezTo>
                    <a:cubicBezTo>
                      <a:pt x="6" y="18010"/>
                      <a:pt x="3" y="18006"/>
                      <a:pt x="3" y="18002"/>
                    </a:cubicBezTo>
                    <a:close/>
                    <a:moveTo>
                      <a:pt x="3" y="17970"/>
                    </a:moveTo>
                    <a:lnTo>
                      <a:pt x="3" y="17970"/>
                    </a:lnTo>
                    <a:cubicBezTo>
                      <a:pt x="3" y="17965"/>
                      <a:pt x="6" y="17962"/>
                      <a:pt x="11" y="17962"/>
                    </a:cubicBezTo>
                    <a:cubicBezTo>
                      <a:pt x="15" y="17962"/>
                      <a:pt x="19" y="17965"/>
                      <a:pt x="19" y="17970"/>
                    </a:cubicBezTo>
                    <a:cubicBezTo>
                      <a:pt x="19" y="17974"/>
                      <a:pt x="15" y="17978"/>
                      <a:pt x="11" y="17978"/>
                    </a:cubicBezTo>
                    <a:cubicBezTo>
                      <a:pt x="6" y="17978"/>
                      <a:pt x="3" y="17974"/>
                      <a:pt x="3" y="17970"/>
                    </a:cubicBezTo>
                    <a:close/>
                    <a:moveTo>
                      <a:pt x="3" y="17938"/>
                    </a:moveTo>
                    <a:lnTo>
                      <a:pt x="3" y="17938"/>
                    </a:lnTo>
                    <a:cubicBezTo>
                      <a:pt x="3" y="17933"/>
                      <a:pt x="6" y="17930"/>
                      <a:pt x="11" y="17930"/>
                    </a:cubicBezTo>
                    <a:cubicBezTo>
                      <a:pt x="15" y="17930"/>
                      <a:pt x="19" y="17933"/>
                      <a:pt x="19" y="17938"/>
                    </a:cubicBezTo>
                    <a:cubicBezTo>
                      <a:pt x="19" y="17942"/>
                      <a:pt x="15" y="17946"/>
                      <a:pt x="11" y="17946"/>
                    </a:cubicBezTo>
                    <a:cubicBezTo>
                      <a:pt x="6" y="17946"/>
                      <a:pt x="3" y="17942"/>
                      <a:pt x="3" y="17938"/>
                    </a:cubicBezTo>
                    <a:close/>
                    <a:moveTo>
                      <a:pt x="3" y="17906"/>
                    </a:moveTo>
                    <a:lnTo>
                      <a:pt x="3" y="17906"/>
                    </a:lnTo>
                    <a:cubicBezTo>
                      <a:pt x="3" y="17901"/>
                      <a:pt x="6" y="17898"/>
                      <a:pt x="11" y="17898"/>
                    </a:cubicBezTo>
                    <a:cubicBezTo>
                      <a:pt x="15" y="17898"/>
                      <a:pt x="19" y="17901"/>
                      <a:pt x="19" y="17906"/>
                    </a:cubicBezTo>
                    <a:cubicBezTo>
                      <a:pt x="19" y="17910"/>
                      <a:pt x="15" y="17914"/>
                      <a:pt x="11" y="17914"/>
                    </a:cubicBezTo>
                    <a:cubicBezTo>
                      <a:pt x="6" y="17914"/>
                      <a:pt x="3" y="17910"/>
                      <a:pt x="3" y="17906"/>
                    </a:cubicBezTo>
                    <a:close/>
                    <a:moveTo>
                      <a:pt x="3" y="17874"/>
                    </a:moveTo>
                    <a:lnTo>
                      <a:pt x="3" y="17874"/>
                    </a:lnTo>
                    <a:cubicBezTo>
                      <a:pt x="3" y="17869"/>
                      <a:pt x="6" y="17866"/>
                      <a:pt x="11" y="17866"/>
                    </a:cubicBezTo>
                    <a:cubicBezTo>
                      <a:pt x="15" y="17866"/>
                      <a:pt x="19" y="17869"/>
                      <a:pt x="19" y="17874"/>
                    </a:cubicBezTo>
                    <a:cubicBezTo>
                      <a:pt x="19" y="17878"/>
                      <a:pt x="15" y="17882"/>
                      <a:pt x="11" y="17882"/>
                    </a:cubicBezTo>
                    <a:cubicBezTo>
                      <a:pt x="6" y="17882"/>
                      <a:pt x="3" y="17878"/>
                      <a:pt x="3" y="17874"/>
                    </a:cubicBezTo>
                    <a:close/>
                    <a:moveTo>
                      <a:pt x="3" y="17842"/>
                    </a:moveTo>
                    <a:lnTo>
                      <a:pt x="3" y="17842"/>
                    </a:lnTo>
                    <a:cubicBezTo>
                      <a:pt x="3" y="17837"/>
                      <a:pt x="6" y="17834"/>
                      <a:pt x="11" y="17834"/>
                    </a:cubicBezTo>
                    <a:cubicBezTo>
                      <a:pt x="15" y="17834"/>
                      <a:pt x="19" y="17837"/>
                      <a:pt x="19" y="17842"/>
                    </a:cubicBezTo>
                    <a:cubicBezTo>
                      <a:pt x="19" y="17846"/>
                      <a:pt x="15" y="17850"/>
                      <a:pt x="11" y="17850"/>
                    </a:cubicBezTo>
                    <a:cubicBezTo>
                      <a:pt x="6" y="17850"/>
                      <a:pt x="3" y="17846"/>
                      <a:pt x="3" y="17842"/>
                    </a:cubicBezTo>
                    <a:close/>
                    <a:moveTo>
                      <a:pt x="3" y="17810"/>
                    </a:moveTo>
                    <a:lnTo>
                      <a:pt x="3" y="17810"/>
                    </a:lnTo>
                    <a:cubicBezTo>
                      <a:pt x="3" y="17805"/>
                      <a:pt x="6" y="17802"/>
                      <a:pt x="11" y="17802"/>
                    </a:cubicBezTo>
                    <a:cubicBezTo>
                      <a:pt x="15" y="17802"/>
                      <a:pt x="19" y="17805"/>
                      <a:pt x="19" y="17810"/>
                    </a:cubicBezTo>
                    <a:cubicBezTo>
                      <a:pt x="19" y="17814"/>
                      <a:pt x="15" y="17818"/>
                      <a:pt x="11" y="17818"/>
                    </a:cubicBezTo>
                    <a:cubicBezTo>
                      <a:pt x="6" y="17818"/>
                      <a:pt x="3" y="17814"/>
                      <a:pt x="3" y="17810"/>
                    </a:cubicBezTo>
                    <a:close/>
                    <a:moveTo>
                      <a:pt x="3" y="17778"/>
                    </a:moveTo>
                    <a:lnTo>
                      <a:pt x="3" y="17778"/>
                    </a:lnTo>
                    <a:cubicBezTo>
                      <a:pt x="3" y="17773"/>
                      <a:pt x="6" y="17770"/>
                      <a:pt x="11" y="17770"/>
                    </a:cubicBezTo>
                    <a:cubicBezTo>
                      <a:pt x="15" y="17770"/>
                      <a:pt x="19" y="17773"/>
                      <a:pt x="19" y="17778"/>
                    </a:cubicBezTo>
                    <a:cubicBezTo>
                      <a:pt x="19" y="17782"/>
                      <a:pt x="15" y="17786"/>
                      <a:pt x="11" y="17786"/>
                    </a:cubicBezTo>
                    <a:cubicBezTo>
                      <a:pt x="6" y="17786"/>
                      <a:pt x="3" y="17782"/>
                      <a:pt x="3" y="17778"/>
                    </a:cubicBezTo>
                    <a:close/>
                    <a:moveTo>
                      <a:pt x="3" y="17746"/>
                    </a:moveTo>
                    <a:lnTo>
                      <a:pt x="3" y="17746"/>
                    </a:lnTo>
                    <a:cubicBezTo>
                      <a:pt x="3" y="17741"/>
                      <a:pt x="6" y="17738"/>
                      <a:pt x="11" y="17738"/>
                    </a:cubicBezTo>
                    <a:cubicBezTo>
                      <a:pt x="15" y="17738"/>
                      <a:pt x="19" y="17741"/>
                      <a:pt x="19" y="17746"/>
                    </a:cubicBezTo>
                    <a:cubicBezTo>
                      <a:pt x="19" y="17750"/>
                      <a:pt x="15" y="17754"/>
                      <a:pt x="11" y="17754"/>
                    </a:cubicBezTo>
                    <a:cubicBezTo>
                      <a:pt x="6" y="17754"/>
                      <a:pt x="3" y="17750"/>
                      <a:pt x="3" y="17746"/>
                    </a:cubicBezTo>
                    <a:close/>
                    <a:moveTo>
                      <a:pt x="3" y="17714"/>
                    </a:moveTo>
                    <a:lnTo>
                      <a:pt x="3" y="17714"/>
                    </a:lnTo>
                    <a:cubicBezTo>
                      <a:pt x="3" y="17709"/>
                      <a:pt x="6" y="17706"/>
                      <a:pt x="11" y="17706"/>
                    </a:cubicBezTo>
                    <a:cubicBezTo>
                      <a:pt x="15" y="17706"/>
                      <a:pt x="19" y="17709"/>
                      <a:pt x="19" y="17714"/>
                    </a:cubicBezTo>
                    <a:cubicBezTo>
                      <a:pt x="19" y="17718"/>
                      <a:pt x="15" y="17722"/>
                      <a:pt x="11" y="17722"/>
                    </a:cubicBezTo>
                    <a:cubicBezTo>
                      <a:pt x="6" y="17722"/>
                      <a:pt x="3" y="17718"/>
                      <a:pt x="3" y="17714"/>
                    </a:cubicBezTo>
                    <a:close/>
                    <a:moveTo>
                      <a:pt x="3" y="17682"/>
                    </a:moveTo>
                    <a:lnTo>
                      <a:pt x="3" y="17682"/>
                    </a:lnTo>
                    <a:cubicBezTo>
                      <a:pt x="3" y="17677"/>
                      <a:pt x="6" y="17674"/>
                      <a:pt x="11" y="17674"/>
                    </a:cubicBezTo>
                    <a:cubicBezTo>
                      <a:pt x="15" y="17674"/>
                      <a:pt x="19" y="17677"/>
                      <a:pt x="19" y="17682"/>
                    </a:cubicBezTo>
                    <a:cubicBezTo>
                      <a:pt x="19" y="17686"/>
                      <a:pt x="15" y="17690"/>
                      <a:pt x="11" y="17690"/>
                    </a:cubicBezTo>
                    <a:cubicBezTo>
                      <a:pt x="6" y="17690"/>
                      <a:pt x="3" y="17686"/>
                      <a:pt x="3" y="17682"/>
                    </a:cubicBezTo>
                    <a:close/>
                    <a:moveTo>
                      <a:pt x="3" y="17650"/>
                    </a:moveTo>
                    <a:lnTo>
                      <a:pt x="3" y="17650"/>
                    </a:lnTo>
                    <a:cubicBezTo>
                      <a:pt x="3" y="17645"/>
                      <a:pt x="6" y="17642"/>
                      <a:pt x="11" y="17642"/>
                    </a:cubicBezTo>
                    <a:cubicBezTo>
                      <a:pt x="15" y="17642"/>
                      <a:pt x="19" y="17645"/>
                      <a:pt x="19" y="17650"/>
                    </a:cubicBezTo>
                    <a:cubicBezTo>
                      <a:pt x="19" y="17654"/>
                      <a:pt x="15" y="17658"/>
                      <a:pt x="11" y="17658"/>
                    </a:cubicBezTo>
                    <a:cubicBezTo>
                      <a:pt x="6" y="17658"/>
                      <a:pt x="3" y="17654"/>
                      <a:pt x="3"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7" y="17257"/>
                      <a:pt x="11" y="17257"/>
                    </a:cubicBezTo>
                    <a:cubicBezTo>
                      <a:pt x="15" y="17257"/>
                      <a:pt x="19" y="17261"/>
                      <a:pt x="19" y="17265"/>
                    </a:cubicBezTo>
                    <a:cubicBezTo>
                      <a:pt x="19" y="17270"/>
                      <a:pt x="15" y="17273"/>
                      <a:pt x="11" y="17273"/>
                    </a:cubicBezTo>
                    <a:cubicBezTo>
                      <a:pt x="7" y="17273"/>
                      <a:pt x="3" y="17270"/>
                      <a:pt x="3" y="17265"/>
                    </a:cubicBezTo>
                    <a:close/>
                    <a:moveTo>
                      <a:pt x="3" y="17233"/>
                    </a:moveTo>
                    <a:lnTo>
                      <a:pt x="3" y="17233"/>
                    </a:lnTo>
                    <a:cubicBezTo>
                      <a:pt x="3" y="17229"/>
                      <a:pt x="7" y="17225"/>
                      <a:pt x="11" y="17225"/>
                    </a:cubicBezTo>
                    <a:cubicBezTo>
                      <a:pt x="15" y="17225"/>
                      <a:pt x="19" y="17229"/>
                      <a:pt x="19" y="17233"/>
                    </a:cubicBezTo>
                    <a:cubicBezTo>
                      <a:pt x="19" y="17238"/>
                      <a:pt x="15" y="17241"/>
                      <a:pt x="11" y="17241"/>
                    </a:cubicBezTo>
                    <a:cubicBezTo>
                      <a:pt x="7" y="17241"/>
                      <a:pt x="3" y="17238"/>
                      <a:pt x="3" y="17233"/>
                    </a:cubicBezTo>
                    <a:close/>
                    <a:moveTo>
                      <a:pt x="3" y="17201"/>
                    </a:moveTo>
                    <a:lnTo>
                      <a:pt x="3" y="17201"/>
                    </a:lnTo>
                    <a:cubicBezTo>
                      <a:pt x="3" y="17197"/>
                      <a:pt x="7" y="17193"/>
                      <a:pt x="11" y="17193"/>
                    </a:cubicBezTo>
                    <a:cubicBezTo>
                      <a:pt x="15" y="17193"/>
                      <a:pt x="19" y="17197"/>
                      <a:pt x="19" y="17201"/>
                    </a:cubicBezTo>
                    <a:cubicBezTo>
                      <a:pt x="19" y="17206"/>
                      <a:pt x="15" y="17209"/>
                      <a:pt x="11" y="17209"/>
                    </a:cubicBezTo>
                    <a:cubicBezTo>
                      <a:pt x="7" y="17209"/>
                      <a:pt x="3" y="17206"/>
                      <a:pt x="3" y="17201"/>
                    </a:cubicBezTo>
                    <a:close/>
                    <a:moveTo>
                      <a:pt x="3" y="17169"/>
                    </a:moveTo>
                    <a:lnTo>
                      <a:pt x="3" y="17169"/>
                    </a:lnTo>
                    <a:cubicBezTo>
                      <a:pt x="3" y="17165"/>
                      <a:pt x="7" y="17161"/>
                      <a:pt x="11" y="17161"/>
                    </a:cubicBezTo>
                    <a:cubicBezTo>
                      <a:pt x="15" y="17161"/>
                      <a:pt x="19" y="17165"/>
                      <a:pt x="19" y="17169"/>
                    </a:cubicBezTo>
                    <a:cubicBezTo>
                      <a:pt x="19" y="17174"/>
                      <a:pt x="15" y="17177"/>
                      <a:pt x="11" y="17177"/>
                    </a:cubicBezTo>
                    <a:cubicBezTo>
                      <a:pt x="7" y="17177"/>
                      <a:pt x="3" y="17174"/>
                      <a:pt x="3" y="17169"/>
                    </a:cubicBezTo>
                    <a:close/>
                    <a:moveTo>
                      <a:pt x="3" y="17137"/>
                    </a:moveTo>
                    <a:lnTo>
                      <a:pt x="3" y="17137"/>
                    </a:lnTo>
                    <a:cubicBezTo>
                      <a:pt x="3" y="17133"/>
                      <a:pt x="7" y="17129"/>
                      <a:pt x="11" y="17129"/>
                    </a:cubicBezTo>
                    <a:cubicBezTo>
                      <a:pt x="15" y="17129"/>
                      <a:pt x="19" y="17133"/>
                      <a:pt x="19" y="17137"/>
                    </a:cubicBezTo>
                    <a:cubicBezTo>
                      <a:pt x="19" y="17142"/>
                      <a:pt x="15" y="17145"/>
                      <a:pt x="11" y="17145"/>
                    </a:cubicBezTo>
                    <a:cubicBezTo>
                      <a:pt x="7" y="17145"/>
                      <a:pt x="3" y="17142"/>
                      <a:pt x="3" y="17137"/>
                    </a:cubicBezTo>
                    <a:close/>
                    <a:moveTo>
                      <a:pt x="3" y="17105"/>
                    </a:moveTo>
                    <a:lnTo>
                      <a:pt x="3" y="17105"/>
                    </a:lnTo>
                    <a:cubicBezTo>
                      <a:pt x="3" y="17101"/>
                      <a:pt x="7" y="17097"/>
                      <a:pt x="11" y="17097"/>
                    </a:cubicBezTo>
                    <a:cubicBezTo>
                      <a:pt x="15" y="17097"/>
                      <a:pt x="19" y="17101"/>
                      <a:pt x="19" y="17105"/>
                    </a:cubicBezTo>
                    <a:cubicBezTo>
                      <a:pt x="19" y="17110"/>
                      <a:pt x="15" y="17113"/>
                      <a:pt x="11" y="17113"/>
                    </a:cubicBezTo>
                    <a:cubicBezTo>
                      <a:pt x="7" y="17113"/>
                      <a:pt x="3" y="17110"/>
                      <a:pt x="3" y="17105"/>
                    </a:cubicBezTo>
                    <a:close/>
                    <a:moveTo>
                      <a:pt x="3" y="17073"/>
                    </a:moveTo>
                    <a:lnTo>
                      <a:pt x="3" y="17073"/>
                    </a:lnTo>
                    <a:cubicBezTo>
                      <a:pt x="3" y="17069"/>
                      <a:pt x="7" y="17065"/>
                      <a:pt x="11" y="17065"/>
                    </a:cubicBezTo>
                    <a:cubicBezTo>
                      <a:pt x="15" y="17065"/>
                      <a:pt x="19" y="17069"/>
                      <a:pt x="19" y="17073"/>
                    </a:cubicBezTo>
                    <a:cubicBezTo>
                      <a:pt x="19" y="17078"/>
                      <a:pt x="15" y="17081"/>
                      <a:pt x="11" y="17081"/>
                    </a:cubicBezTo>
                    <a:cubicBezTo>
                      <a:pt x="7" y="17081"/>
                      <a:pt x="3" y="17078"/>
                      <a:pt x="3" y="17073"/>
                    </a:cubicBezTo>
                    <a:close/>
                    <a:moveTo>
                      <a:pt x="3" y="17041"/>
                    </a:moveTo>
                    <a:lnTo>
                      <a:pt x="3" y="17041"/>
                    </a:lnTo>
                    <a:cubicBezTo>
                      <a:pt x="3" y="17037"/>
                      <a:pt x="7" y="17033"/>
                      <a:pt x="11" y="17033"/>
                    </a:cubicBezTo>
                    <a:cubicBezTo>
                      <a:pt x="15" y="17033"/>
                      <a:pt x="19" y="17037"/>
                      <a:pt x="19" y="17041"/>
                    </a:cubicBezTo>
                    <a:cubicBezTo>
                      <a:pt x="19" y="17046"/>
                      <a:pt x="15" y="17049"/>
                      <a:pt x="11" y="17049"/>
                    </a:cubicBezTo>
                    <a:cubicBezTo>
                      <a:pt x="7" y="17049"/>
                      <a:pt x="3" y="17046"/>
                      <a:pt x="3" y="17041"/>
                    </a:cubicBezTo>
                    <a:close/>
                    <a:moveTo>
                      <a:pt x="3" y="17009"/>
                    </a:moveTo>
                    <a:lnTo>
                      <a:pt x="3" y="17009"/>
                    </a:lnTo>
                    <a:cubicBezTo>
                      <a:pt x="3" y="17005"/>
                      <a:pt x="7" y="17001"/>
                      <a:pt x="11" y="17001"/>
                    </a:cubicBezTo>
                    <a:cubicBezTo>
                      <a:pt x="15" y="17001"/>
                      <a:pt x="19" y="17005"/>
                      <a:pt x="19" y="17009"/>
                    </a:cubicBezTo>
                    <a:cubicBezTo>
                      <a:pt x="19" y="17014"/>
                      <a:pt x="15" y="17017"/>
                      <a:pt x="11" y="17017"/>
                    </a:cubicBezTo>
                    <a:cubicBezTo>
                      <a:pt x="7" y="17017"/>
                      <a:pt x="3" y="17014"/>
                      <a:pt x="3" y="17009"/>
                    </a:cubicBezTo>
                    <a:close/>
                    <a:moveTo>
                      <a:pt x="3" y="16977"/>
                    </a:moveTo>
                    <a:lnTo>
                      <a:pt x="3" y="16977"/>
                    </a:lnTo>
                    <a:cubicBezTo>
                      <a:pt x="3" y="16973"/>
                      <a:pt x="7" y="16969"/>
                      <a:pt x="11" y="16969"/>
                    </a:cubicBezTo>
                    <a:cubicBezTo>
                      <a:pt x="15" y="16969"/>
                      <a:pt x="19" y="16973"/>
                      <a:pt x="19" y="16977"/>
                    </a:cubicBezTo>
                    <a:cubicBezTo>
                      <a:pt x="19" y="16982"/>
                      <a:pt x="15" y="16985"/>
                      <a:pt x="11" y="16985"/>
                    </a:cubicBezTo>
                    <a:cubicBezTo>
                      <a:pt x="7" y="16985"/>
                      <a:pt x="3" y="16982"/>
                      <a:pt x="3" y="16977"/>
                    </a:cubicBezTo>
                    <a:close/>
                    <a:moveTo>
                      <a:pt x="3" y="16945"/>
                    </a:moveTo>
                    <a:lnTo>
                      <a:pt x="3" y="16945"/>
                    </a:lnTo>
                    <a:cubicBezTo>
                      <a:pt x="3" y="16941"/>
                      <a:pt x="7" y="16937"/>
                      <a:pt x="11" y="16937"/>
                    </a:cubicBezTo>
                    <a:cubicBezTo>
                      <a:pt x="15" y="16937"/>
                      <a:pt x="19" y="16941"/>
                      <a:pt x="19" y="16945"/>
                    </a:cubicBezTo>
                    <a:cubicBezTo>
                      <a:pt x="19" y="16950"/>
                      <a:pt x="15" y="16953"/>
                      <a:pt x="11" y="16953"/>
                    </a:cubicBezTo>
                    <a:cubicBezTo>
                      <a:pt x="7" y="16953"/>
                      <a:pt x="3" y="16950"/>
                      <a:pt x="3" y="16945"/>
                    </a:cubicBezTo>
                    <a:close/>
                    <a:moveTo>
                      <a:pt x="3" y="16913"/>
                    </a:moveTo>
                    <a:lnTo>
                      <a:pt x="3" y="16913"/>
                    </a:lnTo>
                    <a:cubicBezTo>
                      <a:pt x="3" y="16909"/>
                      <a:pt x="7" y="16905"/>
                      <a:pt x="11" y="16905"/>
                    </a:cubicBezTo>
                    <a:cubicBezTo>
                      <a:pt x="15" y="16905"/>
                      <a:pt x="19" y="16909"/>
                      <a:pt x="19" y="16913"/>
                    </a:cubicBezTo>
                    <a:cubicBezTo>
                      <a:pt x="19" y="16918"/>
                      <a:pt x="15" y="16921"/>
                      <a:pt x="11" y="16921"/>
                    </a:cubicBezTo>
                    <a:cubicBezTo>
                      <a:pt x="7" y="16921"/>
                      <a:pt x="3" y="16918"/>
                      <a:pt x="3" y="16913"/>
                    </a:cubicBezTo>
                    <a:close/>
                    <a:moveTo>
                      <a:pt x="3" y="16881"/>
                    </a:moveTo>
                    <a:lnTo>
                      <a:pt x="3" y="16881"/>
                    </a:lnTo>
                    <a:cubicBezTo>
                      <a:pt x="3" y="16877"/>
                      <a:pt x="7" y="16873"/>
                      <a:pt x="11" y="16873"/>
                    </a:cubicBezTo>
                    <a:cubicBezTo>
                      <a:pt x="15" y="16873"/>
                      <a:pt x="19" y="16877"/>
                      <a:pt x="19" y="16881"/>
                    </a:cubicBezTo>
                    <a:cubicBezTo>
                      <a:pt x="19" y="16886"/>
                      <a:pt x="15" y="16889"/>
                      <a:pt x="11" y="16889"/>
                    </a:cubicBezTo>
                    <a:cubicBezTo>
                      <a:pt x="7" y="16889"/>
                      <a:pt x="3" y="16886"/>
                      <a:pt x="3" y="16881"/>
                    </a:cubicBezTo>
                    <a:close/>
                    <a:moveTo>
                      <a:pt x="3" y="16849"/>
                    </a:moveTo>
                    <a:lnTo>
                      <a:pt x="3" y="16849"/>
                    </a:lnTo>
                    <a:cubicBezTo>
                      <a:pt x="3" y="16845"/>
                      <a:pt x="7" y="16841"/>
                      <a:pt x="11" y="16841"/>
                    </a:cubicBezTo>
                    <a:cubicBezTo>
                      <a:pt x="15" y="16841"/>
                      <a:pt x="19" y="16845"/>
                      <a:pt x="19" y="16849"/>
                    </a:cubicBezTo>
                    <a:cubicBezTo>
                      <a:pt x="19" y="16854"/>
                      <a:pt x="15" y="16857"/>
                      <a:pt x="11" y="16857"/>
                    </a:cubicBezTo>
                    <a:cubicBezTo>
                      <a:pt x="7" y="16857"/>
                      <a:pt x="3" y="16854"/>
                      <a:pt x="3" y="16849"/>
                    </a:cubicBezTo>
                    <a:close/>
                    <a:moveTo>
                      <a:pt x="3" y="16817"/>
                    </a:moveTo>
                    <a:lnTo>
                      <a:pt x="3" y="16817"/>
                    </a:lnTo>
                    <a:cubicBezTo>
                      <a:pt x="3" y="16813"/>
                      <a:pt x="7" y="16809"/>
                      <a:pt x="11" y="16809"/>
                    </a:cubicBezTo>
                    <a:cubicBezTo>
                      <a:pt x="15" y="16809"/>
                      <a:pt x="19" y="16813"/>
                      <a:pt x="19" y="16817"/>
                    </a:cubicBezTo>
                    <a:cubicBezTo>
                      <a:pt x="19" y="16822"/>
                      <a:pt x="15" y="16825"/>
                      <a:pt x="11" y="16825"/>
                    </a:cubicBezTo>
                    <a:cubicBezTo>
                      <a:pt x="7" y="16825"/>
                      <a:pt x="3" y="16822"/>
                      <a:pt x="3" y="16817"/>
                    </a:cubicBezTo>
                    <a:close/>
                    <a:moveTo>
                      <a:pt x="3" y="16785"/>
                    </a:moveTo>
                    <a:lnTo>
                      <a:pt x="3" y="16785"/>
                    </a:lnTo>
                    <a:cubicBezTo>
                      <a:pt x="3" y="16781"/>
                      <a:pt x="7" y="16777"/>
                      <a:pt x="11" y="16777"/>
                    </a:cubicBezTo>
                    <a:cubicBezTo>
                      <a:pt x="15" y="16777"/>
                      <a:pt x="19" y="16781"/>
                      <a:pt x="19" y="16785"/>
                    </a:cubicBezTo>
                    <a:cubicBezTo>
                      <a:pt x="19" y="16789"/>
                      <a:pt x="15" y="16793"/>
                      <a:pt x="11" y="16793"/>
                    </a:cubicBezTo>
                    <a:cubicBezTo>
                      <a:pt x="7" y="16793"/>
                      <a:pt x="3" y="16789"/>
                      <a:pt x="3" y="16785"/>
                    </a:cubicBezTo>
                    <a:close/>
                    <a:moveTo>
                      <a:pt x="3" y="16753"/>
                    </a:moveTo>
                    <a:lnTo>
                      <a:pt x="3" y="16753"/>
                    </a:lnTo>
                    <a:cubicBezTo>
                      <a:pt x="3" y="16749"/>
                      <a:pt x="7" y="16745"/>
                      <a:pt x="11" y="16745"/>
                    </a:cubicBezTo>
                    <a:cubicBezTo>
                      <a:pt x="15" y="16745"/>
                      <a:pt x="19" y="16749"/>
                      <a:pt x="19" y="16753"/>
                    </a:cubicBezTo>
                    <a:cubicBezTo>
                      <a:pt x="19" y="16757"/>
                      <a:pt x="15" y="16761"/>
                      <a:pt x="11" y="16761"/>
                    </a:cubicBezTo>
                    <a:cubicBezTo>
                      <a:pt x="7" y="16761"/>
                      <a:pt x="3" y="16757"/>
                      <a:pt x="3" y="16753"/>
                    </a:cubicBezTo>
                    <a:close/>
                    <a:moveTo>
                      <a:pt x="3" y="16721"/>
                    </a:moveTo>
                    <a:lnTo>
                      <a:pt x="3" y="16721"/>
                    </a:lnTo>
                    <a:cubicBezTo>
                      <a:pt x="3" y="16717"/>
                      <a:pt x="7" y="16713"/>
                      <a:pt x="11" y="16713"/>
                    </a:cubicBezTo>
                    <a:cubicBezTo>
                      <a:pt x="15" y="16713"/>
                      <a:pt x="19" y="16717"/>
                      <a:pt x="19" y="16721"/>
                    </a:cubicBezTo>
                    <a:cubicBezTo>
                      <a:pt x="19" y="16725"/>
                      <a:pt x="15" y="16729"/>
                      <a:pt x="11" y="16729"/>
                    </a:cubicBezTo>
                    <a:cubicBezTo>
                      <a:pt x="7" y="16729"/>
                      <a:pt x="3" y="16725"/>
                      <a:pt x="3" y="16721"/>
                    </a:cubicBezTo>
                    <a:close/>
                    <a:moveTo>
                      <a:pt x="3" y="16689"/>
                    </a:moveTo>
                    <a:lnTo>
                      <a:pt x="3" y="16689"/>
                    </a:lnTo>
                    <a:cubicBezTo>
                      <a:pt x="3" y="16685"/>
                      <a:pt x="7" y="16681"/>
                      <a:pt x="11" y="16681"/>
                    </a:cubicBezTo>
                    <a:cubicBezTo>
                      <a:pt x="15" y="16681"/>
                      <a:pt x="19" y="16685"/>
                      <a:pt x="19" y="16689"/>
                    </a:cubicBezTo>
                    <a:cubicBezTo>
                      <a:pt x="19" y="16693"/>
                      <a:pt x="15" y="16697"/>
                      <a:pt x="11" y="16697"/>
                    </a:cubicBezTo>
                    <a:cubicBezTo>
                      <a:pt x="7" y="16697"/>
                      <a:pt x="3" y="16693"/>
                      <a:pt x="3" y="16689"/>
                    </a:cubicBezTo>
                    <a:close/>
                    <a:moveTo>
                      <a:pt x="3" y="16657"/>
                    </a:moveTo>
                    <a:lnTo>
                      <a:pt x="3" y="16657"/>
                    </a:lnTo>
                    <a:cubicBezTo>
                      <a:pt x="3" y="16653"/>
                      <a:pt x="7" y="16649"/>
                      <a:pt x="11" y="16649"/>
                    </a:cubicBezTo>
                    <a:cubicBezTo>
                      <a:pt x="15" y="16649"/>
                      <a:pt x="19" y="16653"/>
                      <a:pt x="19" y="16657"/>
                    </a:cubicBezTo>
                    <a:cubicBezTo>
                      <a:pt x="19" y="16661"/>
                      <a:pt x="15" y="16665"/>
                      <a:pt x="11" y="16665"/>
                    </a:cubicBezTo>
                    <a:cubicBezTo>
                      <a:pt x="7" y="16665"/>
                      <a:pt x="3" y="16661"/>
                      <a:pt x="3" y="16657"/>
                    </a:cubicBezTo>
                    <a:close/>
                    <a:moveTo>
                      <a:pt x="3" y="16625"/>
                    </a:moveTo>
                    <a:lnTo>
                      <a:pt x="3" y="16625"/>
                    </a:lnTo>
                    <a:cubicBezTo>
                      <a:pt x="3" y="16621"/>
                      <a:pt x="7" y="16617"/>
                      <a:pt x="11" y="16617"/>
                    </a:cubicBezTo>
                    <a:cubicBezTo>
                      <a:pt x="15" y="16617"/>
                      <a:pt x="19" y="16621"/>
                      <a:pt x="19" y="16625"/>
                    </a:cubicBezTo>
                    <a:cubicBezTo>
                      <a:pt x="19" y="16629"/>
                      <a:pt x="15" y="16633"/>
                      <a:pt x="11" y="16633"/>
                    </a:cubicBezTo>
                    <a:cubicBezTo>
                      <a:pt x="7" y="16633"/>
                      <a:pt x="3" y="16629"/>
                      <a:pt x="3" y="16625"/>
                    </a:cubicBezTo>
                    <a:close/>
                    <a:moveTo>
                      <a:pt x="3" y="16593"/>
                    </a:moveTo>
                    <a:lnTo>
                      <a:pt x="3" y="16593"/>
                    </a:lnTo>
                    <a:cubicBezTo>
                      <a:pt x="3" y="16589"/>
                      <a:pt x="7" y="16585"/>
                      <a:pt x="11" y="16585"/>
                    </a:cubicBezTo>
                    <a:cubicBezTo>
                      <a:pt x="16" y="16585"/>
                      <a:pt x="19" y="16589"/>
                      <a:pt x="19" y="16593"/>
                    </a:cubicBezTo>
                    <a:cubicBezTo>
                      <a:pt x="19" y="16597"/>
                      <a:pt x="16" y="16601"/>
                      <a:pt x="11" y="16601"/>
                    </a:cubicBezTo>
                    <a:cubicBezTo>
                      <a:pt x="7" y="16601"/>
                      <a:pt x="3" y="16597"/>
                      <a:pt x="3" y="16593"/>
                    </a:cubicBezTo>
                    <a:close/>
                    <a:moveTo>
                      <a:pt x="3" y="16561"/>
                    </a:moveTo>
                    <a:lnTo>
                      <a:pt x="3" y="16561"/>
                    </a:lnTo>
                    <a:cubicBezTo>
                      <a:pt x="3" y="16557"/>
                      <a:pt x="7" y="16553"/>
                      <a:pt x="11" y="16553"/>
                    </a:cubicBezTo>
                    <a:cubicBezTo>
                      <a:pt x="16" y="16553"/>
                      <a:pt x="19" y="16557"/>
                      <a:pt x="19" y="16561"/>
                    </a:cubicBezTo>
                    <a:cubicBezTo>
                      <a:pt x="19" y="16565"/>
                      <a:pt x="16" y="16569"/>
                      <a:pt x="11" y="16569"/>
                    </a:cubicBezTo>
                    <a:cubicBezTo>
                      <a:pt x="7" y="16569"/>
                      <a:pt x="3" y="16565"/>
                      <a:pt x="3" y="16561"/>
                    </a:cubicBezTo>
                    <a:close/>
                    <a:moveTo>
                      <a:pt x="3" y="16529"/>
                    </a:moveTo>
                    <a:lnTo>
                      <a:pt x="3" y="16529"/>
                    </a:lnTo>
                    <a:cubicBezTo>
                      <a:pt x="3" y="16524"/>
                      <a:pt x="7" y="16521"/>
                      <a:pt x="11" y="16521"/>
                    </a:cubicBezTo>
                    <a:cubicBezTo>
                      <a:pt x="16" y="16521"/>
                      <a:pt x="19" y="16524"/>
                      <a:pt x="19" y="16529"/>
                    </a:cubicBezTo>
                    <a:cubicBezTo>
                      <a:pt x="19" y="16533"/>
                      <a:pt x="16" y="16537"/>
                      <a:pt x="11" y="16537"/>
                    </a:cubicBezTo>
                    <a:cubicBezTo>
                      <a:pt x="7" y="16537"/>
                      <a:pt x="3" y="16533"/>
                      <a:pt x="3" y="16529"/>
                    </a:cubicBezTo>
                    <a:close/>
                    <a:moveTo>
                      <a:pt x="3" y="16497"/>
                    </a:moveTo>
                    <a:lnTo>
                      <a:pt x="3" y="16497"/>
                    </a:lnTo>
                    <a:cubicBezTo>
                      <a:pt x="3" y="16492"/>
                      <a:pt x="7" y="16489"/>
                      <a:pt x="11" y="16489"/>
                    </a:cubicBezTo>
                    <a:cubicBezTo>
                      <a:pt x="16" y="16489"/>
                      <a:pt x="19" y="16492"/>
                      <a:pt x="19" y="16497"/>
                    </a:cubicBezTo>
                    <a:cubicBezTo>
                      <a:pt x="19" y="16501"/>
                      <a:pt x="16" y="16505"/>
                      <a:pt x="11" y="16505"/>
                    </a:cubicBezTo>
                    <a:cubicBezTo>
                      <a:pt x="7" y="16505"/>
                      <a:pt x="3" y="16501"/>
                      <a:pt x="3" y="16497"/>
                    </a:cubicBezTo>
                    <a:close/>
                    <a:moveTo>
                      <a:pt x="3" y="16465"/>
                    </a:moveTo>
                    <a:lnTo>
                      <a:pt x="3" y="16465"/>
                    </a:lnTo>
                    <a:cubicBezTo>
                      <a:pt x="3" y="16460"/>
                      <a:pt x="7" y="16457"/>
                      <a:pt x="11" y="16457"/>
                    </a:cubicBezTo>
                    <a:cubicBezTo>
                      <a:pt x="16" y="16457"/>
                      <a:pt x="19" y="16460"/>
                      <a:pt x="19" y="16465"/>
                    </a:cubicBezTo>
                    <a:cubicBezTo>
                      <a:pt x="19" y="16469"/>
                      <a:pt x="16" y="16473"/>
                      <a:pt x="11" y="16473"/>
                    </a:cubicBezTo>
                    <a:cubicBezTo>
                      <a:pt x="7" y="16473"/>
                      <a:pt x="3" y="16469"/>
                      <a:pt x="3" y="16465"/>
                    </a:cubicBezTo>
                    <a:close/>
                    <a:moveTo>
                      <a:pt x="3" y="16433"/>
                    </a:moveTo>
                    <a:lnTo>
                      <a:pt x="3" y="16433"/>
                    </a:lnTo>
                    <a:cubicBezTo>
                      <a:pt x="3" y="16428"/>
                      <a:pt x="7" y="16425"/>
                      <a:pt x="11" y="16425"/>
                    </a:cubicBezTo>
                    <a:cubicBezTo>
                      <a:pt x="16" y="16425"/>
                      <a:pt x="19" y="16428"/>
                      <a:pt x="19" y="16433"/>
                    </a:cubicBezTo>
                    <a:cubicBezTo>
                      <a:pt x="19" y="16437"/>
                      <a:pt x="16" y="16441"/>
                      <a:pt x="11" y="16441"/>
                    </a:cubicBezTo>
                    <a:cubicBezTo>
                      <a:pt x="7" y="16441"/>
                      <a:pt x="3" y="16437"/>
                      <a:pt x="3" y="16433"/>
                    </a:cubicBezTo>
                    <a:close/>
                    <a:moveTo>
                      <a:pt x="3" y="16401"/>
                    </a:moveTo>
                    <a:lnTo>
                      <a:pt x="3" y="16401"/>
                    </a:lnTo>
                    <a:cubicBezTo>
                      <a:pt x="3" y="16396"/>
                      <a:pt x="7" y="16393"/>
                      <a:pt x="11" y="16393"/>
                    </a:cubicBezTo>
                    <a:cubicBezTo>
                      <a:pt x="16" y="16393"/>
                      <a:pt x="19" y="16396"/>
                      <a:pt x="19" y="16401"/>
                    </a:cubicBezTo>
                    <a:cubicBezTo>
                      <a:pt x="19" y="16405"/>
                      <a:pt x="16" y="16409"/>
                      <a:pt x="11" y="16409"/>
                    </a:cubicBezTo>
                    <a:cubicBezTo>
                      <a:pt x="7" y="16409"/>
                      <a:pt x="3" y="16405"/>
                      <a:pt x="3" y="16401"/>
                    </a:cubicBezTo>
                    <a:close/>
                    <a:moveTo>
                      <a:pt x="3" y="16369"/>
                    </a:moveTo>
                    <a:lnTo>
                      <a:pt x="3" y="16369"/>
                    </a:lnTo>
                    <a:cubicBezTo>
                      <a:pt x="3" y="16364"/>
                      <a:pt x="7" y="16361"/>
                      <a:pt x="11" y="16361"/>
                    </a:cubicBezTo>
                    <a:cubicBezTo>
                      <a:pt x="16" y="16361"/>
                      <a:pt x="19" y="16364"/>
                      <a:pt x="19" y="16369"/>
                    </a:cubicBezTo>
                    <a:cubicBezTo>
                      <a:pt x="19" y="16373"/>
                      <a:pt x="16" y="16377"/>
                      <a:pt x="11" y="16377"/>
                    </a:cubicBezTo>
                    <a:cubicBezTo>
                      <a:pt x="7" y="16377"/>
                      <a:pt x="3" y="16373"/>
                      <a:pt x="3" y="16369"/>
                    </a:cubicBezTo>
                    <a:close/>
                    <a:moveTo>
                      <a:pt x="3" y="16337"/>
                    </a:moveTo>
                    <a:lnTo>
                      <a:pt x="3" y="16337"/>
                    </a:lnTo>
                    <a:cubicBezTo>
                      <a:pt x="3" y="16332"/>
                      <a:pt x="7" y="16329"/>
                      <a:pt x="11" y="16329"/>
                    </a:cubicBezTo>
                    <a:cubicBezTo>
                      <a:pt x="16" y="16329"/>
                      <a:pt x="19" y="16332"/>
                      <a:pt x="19" y="16337"/>
                    </a:cubicBezTo>
                    <a:cubicBezTo>
                      <a:pt x="19" y="16341"/>
                      <a:pt x="16" y="16345"/>
                      <a:pt x="11" y="16345"/>
                    </a:cubicBezTo>
                    <a:cubicBezTo>
                      <a:pt x="7" y="16345"/>
                      <a:pt x="3" y="16341"/>
                      <a:pt x="3" y="16337"/>
                    </a:cubicBezTo>
                    <a:close/>
                    <a:moveTo>
                      <a:pt x="3" y="16305"/>
                    </a:moveTo>
                    <a:lnTo>
                      <a:pt x="3" y="16305"/>
                    </a:lnTo>
                    <a:cubicBezTo>
                      <a:pt x="3" y="16300"/>
                      <a:pt x="7" y="16297"/>
                      <a:pt x="11" y="16297"/>
                    </a:cubicBezTo>
                    <a:cubicBezTo>
                      <a:pt x="16" y="16297"/>
                      <a:pt x="19" y="16300"/>
                      <a:pt x="19" y="16305"/>
                    </a:cubicBezTo>
                    <a:cubicBezTo>
                      <a:pt x="19" y="16309"/>
                      <a:pt x="16" y="16313"/>
                      <a:pt x="11" y="16313"/>
                    </a:cubicBezTo>
                    <a:cubicBezTo>
                      <a:pt x="7" y="16313"/>
                      <a:pt x="3" y="16309"/>
                      <a:pt x="3" y="16305"/>
                    </a:cubicBezTo>
                    <a:close/>
                    <a:moveTo>
                      <a:pt x="3" y="16273"/>
                    </a:moveTo>
                    <a:lnTo>
                      <a:pt x="3" y="16273"/>
                    </a:lnTo>
                    <a:cubicBezTo>
                      <a:pt x="3" y="16268"/>
                      <a:pt x="7" y="16265"/>
                      <a:pt x="11" y="16265"/>
                    </a:cubicBezTo>
                    <a:cubicBezTo>
                      <a:pt x="16" y="16265"/>
                      <a:pt x="19" y="16268"/>
                      <a:pt x="19" y="16273"/>
                    </a:cubicBezTo>
                    <a:cubicBezTo>
                      <a:pt x="19" y="16277"/>
                      <a:pt x="16" y="16281"/>
                      <a:pt x="11" y="16281"/>
                    </a:cubicBezTo>
                    <a:cubicBezTo>
                      <a:pt x="7" y="16281"/>
                      <a:pt x="3" y="16277"/>
                      <a:pt x="3" y="16273"/>
                    </a:cubicBezTo>
                    <a:close/>
                    <a:moveTo>
                      <a:pt x="3" y="16241"/>
                    </a:moveTo>
                    <a:lnTo>
                      <a:pt x="3" y="16241"/>
                    </a:lnTo>
                    <a:cubicBezTo>
                      <a:pt x="3" y="16236"/>
                      <a:pt x="7" y="16233"/>
                      <a:pt x="11" y="16233"/>
                    </a:cubicBezTo>
                    <a:cubicBezTo>
                      <a:pt x="16" y="16233"/>
                      <a:pt x="19" y="16236"/>
                      <a:pt x="19" y="16241"/>
                    </a:cubicBezTo>
                    <a:cubicBezTo>
                      <a:pt x="19" y="16245"/>
                      <a:pt x="16" y="16249"/>
                      <a:pt x="11" y="16249"/>
                    </a:cubicBezTo>
                    <a:cubicBezTo>
                      <a:pt x="7" y="16249"/>
                      <a:pt x="3" y="16245"/>
                      <a:pt x="3" y="16241"/>
                    </a:cubicBezTo>
                    <a:close/>
                    <a:moveTo>
                      <a:pt x="3" y="16209"/>
                    </a:moveTo>
                    <a:lnTo>
                      <a:pt x="3" y="16209"/>
                    </a:lnTo>
                    <a:cubicBezTo>
                      <a:pt x="3" y="16204"/>
                      <a:pt x="7" y="16201"/>
                      <a:pt x="11" y="16201"/>
                    </a:cubicBezTo>
                    <a:cubicBezTo>
                      <a:pt x="16" y="16201"/>
                      <a:pt x="19" y="16204"/>
                      <a:pt x="19" y="16209"/>
                    </a:cubicBezTo>
                    <a:cubicBezTo>
                      <a:pt x="19" y="16213"/>
                      <a:pt x="16" y="16217"/>
                      <a:pt x="11" y="16217"/>
                    </a:cubicBezTo>
                    <a:cubicBezTo>
                      <a:pt x="7" y="16217"/>
                      <a:pt x="3" y="16213"/>
                      <a:pt x="3" y="16209"/>
                    </a:cubicBezTo>
                    <a:close/>
                    <a:moveTo>
                      <a:pt x="3" y="16177"/>
                    </a:moveTo>
                    <a:lnTo>
                      <a:pt x="3" y="16177"/>
                    </a:lnTo>
                    <a:cubicBezTo>
                      <a:pt x="3" y="16172"/>
                      <a:pt x="7" y="16169"/>
                      <a:pt x="11" y="16169"/>
                    </a:cubicBezTo>
                    <a:cubicBezTo>
                      <a:pt x="16" y="16169"/>
                      <a:pt x="19" y="16172"/>
                      <a:pt x="19" y="16177"/>
                    </a:cubicBezTo>
                    <a:cubicBezTo>
                      <a:pt x="19" y="16181"/>
                      <a:pt x="16" y="16185"/>
                      <a:pt x="11" y="16185"/>
                    </a:cubicBezTo>
                    <a:cubicBezTo>
                      <a:pt x="7" y="16185"/>
                      <a:pt x="3" y="16181"/>
                      <a:pt x="3" y="16177"/>
                    </a:cubicBezTo>
                    <a:close/>
                    <a:moveTo>
                      <a:pt x="3" y="16145"/>
                    </a:moveTo>
                    <a:lnTo>
                      <a:pt x="3" y="16145"/>
                    </a:lnTo>
                    <a:cubicBezTo>
                      <a:pt x="3" y="16140"/>
                      <a:pt x="7" y="16137"/>
                      <a:pt x="11" y="16137"/>
                    </a:cubicBezTo>
                    <a:cubicBezTo>
                      <a:pt x="16" y="16137"/>
                      <a:pt x="19" y="16140"/>
                      <a:pt x="19" y="16145"/>
                    </a:cubicBezTo>
                    <a:cubicBezTo>
                      <a:pt x="19" y="16149"/>
                      <a:pt x="16" y="16153"/>
                      <a:pt x="11" y="16153"/>
                    </a:cubicBezTo>
                    <a:cubicBezTo>
                      <a:pt x="7" y="16153"/>
                      <a:pt x="3" y="16149"/>
                      <a:pt x="3" y="16145"/>
                    </a:cubicBezTo>
                    <a:close/>
                    <a:moveTo>
                      <a:pt x="3" y="16113"/>
                    </a:moveTo>
                    <a:lnTo>
                      <a:pt x="3" y="16113"/>
                    </a:lnTo>
                    <a:cubicBezTo>
                      <a:pt x="3" y="16108"/>
                      <a:pt x="7" y="16105"/>
                      <a:pt x="11" y="16105"/>
                    </a:cubicBezTo>
                    <a:cubicBezTo>
                      <a:pt x="16" y="16105"/>
                      <a:pt x="19" y="16108"/>
                      <a:pt x="19" y="16113"/>
                    </a:cubicBezTo>
                    <a:cubicBezTo>
                      <a:pt x="19" y="16117"/>
                      <a:pt x="16" y="16121"/>
                      <a:pt x="11" y="16121"/>
                    </a:cubicBezTo>
                    <a:cubicBezTo>
                      <a:pt x="7" y="16121"/>
                      <a:pt x="3" y="16117"/>
                      <a:pt x="3" y="16113"/>
                    </a:cubicBezTo>
                    <a:close/>
                    <a:moveTo>
                      <a:pt x="3" y="16081"/>
                    </a:moveTo>
                    <a:lnTo>
                      <a:pt x="3" y="16081"/>
                    </a:lnTo>
                    <a:cubicBezTo>
                      <a:pt x="3" y="16076"/>
                      <a:pt x="7" y="16073"/>
                      <a:pt x="11" y="16073"/>
                    </a:cubicBezTo>
                    <a:cubicBezTo>
                      <a:pt x="16" y="16073"/>
                      <a:pt x="19" y="16076"/>
                      <a:pt x="19" y="16081"/>
                    </a:cubicBezTo>
                    <a:cubicBezTo>
                      <a:pt x="19" y="16085"/>
                      <a:pt x="16" y="16089"/>
                      <a:pt x="11" y="16089"/>
                    </a:cubicBezTo>
                    <a:cubicBezTo>
                      <a:pt x="7" y="16089"/>
                      <a:pt x="3" y="16085"/>
                      <a:pt x="3" y="16081"/>
                    </a:cubicBezTo>
                    <a:close/>
                    <a:moveTo>
                      <a:pt x="3" y="16049"/>
                    </a:moveTo>
                    <a:lnTo>
                      <a:pt x="3" y="16049"/>
                    </a:lnTo>
                    <a:cubicBezTo>
                      <a:pt x="3" y="16044"/>
                      <a:pt x="7" y="16041"/>
                      <a:pt x="11" y="16041"/>
                    </a:cubicBezTo>
                    <a:cubicBezTo>
                      <a:pt x="16" y="16041"/>
                      <a:pt x="19" y="16044"/>
                      <a:pt x="19" y="16049"/>
                    </a:cubicBezTo>
                    <a:cubicBezTo>
                      <a:pt x="19" y="16053"/>
                      <a:pt x="16" y="16057"/>
                      <a:pt x="11" y="16057"/>
                    </a:cubicBezTo>
                    <a:cubicBezTo>
                      <a:pt x="7" y="16057"/>
                      <a:pt x="3" y="16053"/>
                      <a:pt x="3" y="16049"/>
                    </a:cubicBezTo>
                    <a:close/>
                    <a:moveTo>
                      <a:pt x="3" y="16017"/>
                    </a:moveTo>
                    <a:lnTo>
                      <a:pt x="3" y="16017"/>
                    </a:lnTo>
                    <a:cubicBezTo>
                      <a:pt x="3" y="16012"/>
                      <a:pt x="7" y="16009"/>
                      <a:pt x="11" y="16009"/>
                    </a:cubicBezTo>
                    <a:cubicBezTo>
                      <a:pt x="16" y="16009"/>
                      <a:pt x="19" y="16012"/>
                      <a:pt x="19" y="16017"/>
                    </a:cubicBezTo>
                    <a:cubicBezTo>
                      <a:pt x="19" y="16021"/>
                      <a:pt x="16" y="16025"/>
                      <a:pt x="11" y="16025"/>
                    </a:cubicBezTo>
                    <a:cubicBezTo>
                      <a:pt x="7" y="16025"/>
                      <a:pt x="3" y="16021"/>
                      <a:pt x="3" y="16017"/>
                    </a:cubicBezTo>
                    <a:close/>
                    <a:moveTo>
                      <a:pt x="3" y="15985"/>
                    </a:moveTo>
                    <a:lnTo>
                      <a:pt x="3" y="15985"/>
                    </a:lnTo>
                    <a:cubicBezTo>
                      <a:pt x="3" y="15980"/>
                      <a:pt x="7" y="15977"/>
                      <a:pt x="11" y="15977"/>
                    </a:cubicBezTo>
                    <a:cubicBezTo>
                      <a:pt x="16" y="15977"/>
                      <a:pt x="19" y="15980"/>
                      <a:pt x="19" y="15985"/>
                    </a:cubicBezTo>
                    <a:cubicBezTo>
                      <a:pt x="19" y="15989"/>
                      <a:pt x="16" y="15993"/>
                      <a:pt x="11" y="15993"/>
                    </a:cubicBezTo>
                    <a:cubicBezTo>
                      <a:pt x="7" y="15993"/>
                      <a:pt x="3" y="15989"/>
                      <a:pt x="3" y="15985"/>
                    </a:cubicBezTo>
                    <a:close/>
                    <a:moveTo>
                      <a:pt x="3" y="15953"/>
                    </a:moveTo>
                    <a:lnTo>
                      <a:pt x="3" y="15953"/>
                    </a:lnTo>
                    <a:cubicBezTo>
                      <a:pt x="3" y="15948"/>
                      <a:pt x="7" y="15945"/>
                      <a:pt x="11" y="15945"/>
                    </a:cubicBezTo>
                    <a:cubicBezTo>
                      <a:pt x="16" y="15945"/>
                      <a:pt x="19" y="15948"/>
                      <a:pt x="19" y="15953"/>
                    </a:cubicBezTo>
                    <a:cubicBezTo>
                      <a:pt x="19" y="15957"/>
                      <a:pt x="16" y="15961"/>
                      <a:pt x="11" y="15961"/>
                    </a:cubicBezTo>
                    <a:cubicBezTo>
                      <a:pt x="7" y="15961"/>
                      <a:pt x="3" y="15957"/>
                      <a:pt x="3" y="15953"/>
                    </a:cubicBezTo>
                    <a:close/>
                    <a:moveTo>
                      <a:pt x="3" y="15921"/>
                    </a:moveTo>
                    <a:lnTo>
                      <a:pt x="3" y="15921"/>
                    </a:lnTo>
                    <a:cubicBezTo>
                      <a:pt x="3" y="15916"/>
                      <a:pt x="7" y="15913"/>
                      <a:pt x="11" y="15913"/>
                    </a:cubicBezTo>
                    <a:cubicBezTo>
                      <a:pt x="16" y="15913"/>
                      <a:pt x="19" y="15916"/>
                      <a:pt x="19" y="15921"/>
                    </a:cubicBezTo>
                    <a:cubicBezTo>
                      <a:pt x="19" y="15925"/>
                      <a:pt x="16" y="15929"/>
                      <a:pt x="11" y="15929"/>
                    </a:cubicBezTo>
                    <a:cubicBezTo>
                      <a:pt x="7" y="15929"/>
                      <a:pt x="3" y="15925"/>
                      <a:pt x="3" y="15921"/>
                    </a:cubicBezTo>
                    <a:close/>
                    <a:moveTo>
                      <a:pt x="3" y="15889"/>
                    </a:moveTo>
                    <a:lnTo>
                      <a:pt x="3" y="15889"/>
                    </a:lnTo>
                    <a:cubicBezTo>
                      <a:pt x="3" y="15884"/>
                      <a:pt x="7" y="15881"/>
                      <a:pt x="11" y="15881"/>
                    </a:cubicBezTo>
                    <a:cubicBezTo>
                      <a:pt x="16" y="15881"/>
                      <a:pt x="19" y="15884"/>
                      <a:pt x="19" y="15889"/>
                    </a:cubicBezTo>
                    <a:cubicBezTo>
                      <a:pt x="19" y="15893"/>
                      <a:pt x="16" y="15897"/>
                      <a:pt x="11" y="15897"/>
                    </a:cubicBezTo>
                    <a:cubicBezTo>
                      <a:pt x="7" y="15897"/>
                      <a:pt x="3" y="15893"/>
                      <a:pt x="3" y="15889"/>
                    </a:cubicBezTo>
                    <a:close/>
                    <a:moveTo>
                      <a:pt x="3" y="15857"/>
                    </a:moveTo>
                    <a:lnTo>
                      <a:pt x="3" y="15857"/>
                    </a:lnTo>
                    <a:cubicBezTo>
                      <a:pt x="3" y="15852"/>
                      <a:pt x="7" y="15849"/>
                      <a:pt x="11" y="15849"/>
                    </a:cubicBezTo>
                    <a:cubicBezTo>
                      <a:pt x="16" y="15849"/>
                      <a:pt x="19" y="15852"/>
                      <a:pt x="19" y="15857"/>
                    </a:cubicBezTo>
                    <a:cubicBezTo>
                      <a:pt x="19" y="15861"/>
                      <a:pt x="16" y="15865"/>
                      <a:pt x="11" y="15865"/>
                    </a:cubicBezTo>
                    <a:cubicBezTo>
                      <a:pt x="7" y="15865"/>
                      <a:pt x="3" y="15861"/>
                      <a:pt x="3" y="15857"/>
                    </a:cubicBezTo>
                    <a:close/>
                    <a:moveTo>
                      <a:pt x="3" y="15825"/>
                    </a:moveTo>
                    <a:lnTo>
                      <a:pt x="3" y="15825"/>
                    </a:lnTo>
                    <a:cubicBezTo>
                      <a:pt x="3" y="15820"/>
                      <a:pt x="7" y="15817"/>
                      <a:pt x="11" y="15817"/>
                    </a:cubicBezTo>
                    <a:cubicBezTo>
                      <a:pt x="16" y="15817"/>
                      <a:pt x="19" y="15820"/>
                      <a:pt x="19" y="15825"/>
                    </a:cubicBezTo>
                    <a:cubicBezTo>
                      <a:pt x="19" y="15829"/>
                      <a:pt x="16" y="15833"/>
                      <a:pt x="11" y="15833"/>
                    </a:cubicBezTo>
                    <a:cubicBezTo>
                      <a:pt x="7" y="15833"/>
                      <a:pt x="3" y="15829"/>
                      <a:pt x="3" y="15825"/>
                    </a:cubicBezTo>
                    <a:close/>
                    <a:moveTo>
                      <a:pt x="3" y="15793"/>
                    </a:moveTo>
                    <a:lnTo>
                      <a:pt x="3" y="15793"/>
                    </a:lnTo>
                    <a:cubicBezTo>
                      <a:pt x="3" y="15788"/>
                      <a:pt x="7" y="15785"/>
                      <a:pt x="11" y="15785"/>
                    </a:cubicBezTo>
                    <a:cubicBezTo>
                      <a:pt x="16" y="15785"/>
                      <a:pt x="19" y="15788"/>
                      <a:pt x="19" y="15793"/>
                    </a:cubicBezTo>
                    <a:cubicBezTo>
                      <a:pt x="19" y="15797"/>
                      <a:pt x="16" y="15801"/>
                      <a:pt x="11" y="15801"/>
                    </a:cubicBezTo>
                    <a:cubicBezTo>
                      <a:pt x="7" y="15801"/>
                      <a:pt x="3" y="15797"/>
                      <a:pt x="3" y="15793"/>
                    </a:cubicBezTo>
                    <a:close/>
                    <a:moveTo>
                      <a:pt x="3" y="15761"/>
                    </a:moveTo>
                    <a:lnTo>
                      <a:pt x="3" y="15761"/>
                    </a:lnTo>
                    <a:cubicBezTo>
                      <a:pt x="3" y="15756"/>
                      <a:pt x="7" y="15753"/>
                      <a:pt x="11" y="15753"/>
                    </a:cubicBezTo>
                    <a:cubicBezTo>
                      <a:pt x="16" y="15753"/>
                      <a:pt x="19" y="15756"/>
                      <a:pt x="19" y="15761"/>
                    </a:cubicBezTo>
                    <a:cubicBezTo>
                      <a:pt x="19" y="15765"/>
                      <a:pt x="16" y="15769"/>
                      <a:pt x="11" y="15769"/>
                    </a:cubicBezTo>
                    <a:cubicBezTo>
                      <a:pt x="7" y="15769"/>
                      <a:pt x="3" y="15765"/>
                      <a:pt x="3" y="15761"/>
                    </a:cubicBezTo>
                    <a:close/>
                    <a:moveTo>
                      <a:pt x="3" y="15729"/>
                    </a:moveTo>
                    <a:lnTo>
                      <a:pt x="3" y="15728"/>
                    </a:lnTo>
                    <a:cubicBezTo>
                      <a:pt x="3" y="15724"/>
                      <a:pt x="7" y="15720"/>
                      <a:pt x="11" y="15720"/>
                    </a:cubicBezTo>
                    <a:cubicBezTo>
                      <a:pt x="16" y="15720"/>
                      <a:pt x="19" y="15724"/>
                      <a:pt x="19" y="15728"/>
                    </a:cubicBezTo>
                    <a:lnTo>
                      <a:pt x="19" y="15729"/>
                    </a:lnTo>
                    <a:cubicBezTo>
                      <a:pt x="19" y="15733"/>
                      <a:pt x="16" y="15737"/>
                      <a:pt x="11" y="15737"/>
                    </a:cubicBezTo>
                    <a:cubicBezTo>
                      <a:pt x="7" y="15737"/>
                      <a:pt x="3" y="15733"/>
                      <a:pt x="3" y="15729"/>
                    </a:cubicBezTo>
                    <a:close/>
                    <a:moveTo>
                      <a:pt x="3" y="15696"/>
                    </a:moveTo>
                    <a:lnTo>
                      <a:pt x="3" y="15696"/>
                    </a:lnTo>
                    <a:cubicBezTo>
                      <a:pt x="3" y="15692"/>
                      <a:pt x="7" y="15688"/>
                      <a:pt x="11" y="15688"/>
                    </a:cubicBezTo>
                    <a:cubicBezTo>
                      <a:pt x="16" y="15688"/>
                      <a:pt x="19" y="15692"/>
                      <a:pt x="19" y="15696"/>
                    </a:cubicBezTo>
                    <a:cubicBezTo>
                      <a:pt x="19" y="15701"/>
                      <a:pt x="16" y="15704"/>
                      <a:pt x="11" y="15704"/>
                    </a:cubicBezTo>
                    <a:cubicBezTo>
                      <a:pt x="7" y="15704"/>
                      <a:pt x="3" y="15701"/>
                      <a:pt x="3" y="15696"/>
                    </a:cubicBezTo>
                    <a:close/>
                    <a:moveTo>
                      <a:pt x="3" y="15664"/>
                    </a:moveTo>
                    <a:lnTo>
                      <a:pt x="3" y="15664"/>
                    </a:lnTo>
                    <a:cubicBezTo>
                      <a:pt x="3" y="15660"/>
                      <a:pt x="7" y="15656"/>
                      <a:pt x="11" y="15656"/>
                    </a:cubicBezTo>
                    <a:cubicBezTo>
                      <a:pt x="16" y="15656"/>
                      <a:pt x="19" y="15660"/>
                      <a:pt x="19" y="15664"/>
                    </a:cubicBezTo>
                    <a:cubicBezTo>
                      <a:pt x="19" y="15669"/>
                      <a:pt x="16" y="15672"/>
                      <a:pt x="11" y="15672"/>
                    </a:cubicBezTo>
                    <a:cubicBezTo>
                      <a:pt x="7" y="15672"/>
                      <a:pt x="3" y="15669"/>
                      <a:pt x="3" y="15664"/>
                    </a:cubicBezTo>
                    <a:close/>
                    <a:moveTo>
                      <a:pt x="3" y="15632"/>
                    </a:moveTo>
                    <a:lnTo>
                      <a:pt x="3" y="15632"/>
                    </a:lnTo>
                    <a:cubicBezTo>
                      <a:pt x="3" y="15628"/>
                      <a:pt x="7" y="15624"/>
                      <a:pt x="11" y="15624"/>
                    </a:cubicBezTo>
                    <a:cubicBezTo>
                      <a:pt x="16" y="15624"/>
                      <a:pt x="19" y="15628"/>
                      <a:pt x="19" y="15632"/>
                    </a:cubicBezTo>
                    <a:cubicBezTo>
                      <a:pt x="19" y="15637"/>
                      <a:pt x="16" y="15640"/>
                      <a:pt x="11" y="15640"/>
                    </a:cubicBezTo>
                    <a:cubicBezTo>
                      <a:pt x="7" y="15640"/>
                      <a:pt x="3" y="15637"/>
                      <a:pt x="3" y="15632"/>
                    </a:cubicBezTo>
                    <a:close/>
                    <a:moveTo>
                      <a:pt x="3" y="15600"/>
                    </a:moveTo>
                    <a:lnTo>
                      <a:pt x="3" y="15600"/>
                    </a:lnTo>
                    <a:cubicBezTo>
                      <a:pt x="3" y="15596"/>
                      <a:pt x="7" y="15592"/>
                      <a:pt x="11" y="15592"/>
                    </a:cubicBezTo>
                    <a:cubicBezTo>
                      <a:pt x="16" y="15592"/>
                      <a:pt x="19" y="15596"/>
                      <a:pt x="19" y="15600"/>
                    </a:cubicBezTo>
                    <a:cubicBezTo>
                      <a:pt x="19" y="15605"/>
                      <a:pt x="16" y="15608"/>
                      <a:pt x="11" y="15608"/>
                    </a:cubicBezTo>
                    <a:cubicBezTo>
                      <a:pt x="7" y="15608"/>
                      <a:pt x="3" y="15605"/>
                      <a:pt x="3" y="15600"/>
                    </a:cubicBezTo>
                    <a:close/>
                    <a:moveTo>
                      <a:pt x="3" y="15568"/>
                    </a:moveTo>
                    <a:lnTo>
                      <a:pt x="3" y="15568"/>
                    </a:lnTo>
                    <a:cubicBezTo>
                      <a:pt x="3" y="15564"/>
                      <a:pt x="7" y="15560"/>
                      <a:pt x="11" y="15560"/>
                    </a:cubicBezTo>
                    <a:cubicBezTo>
                      <a:pt x="16" y="15560"/>
                      <a:pt x="19" y="15564"/>
                      <a:pt x="19" y="15568"/>
                    </a:cubicBezTo>
                    <a:cubicBezTo>
                      <a:pt x="19" y="15573"/>
                      <a:pt x="16" y="15576"/>
                      <a:pt x="11" y="15576"/>
                    </a:cubicBezTo>
                    <a:cubicBezTo>
                      <a:pt x="7" y="15576"/>
                      <a:pt x="3" y="15573"/>
                      <a:pt x="3" y="15568"/>
                    </a:cubicBezTo>
                    <a:close/>
                    <a:moveTo>
                      <a:pt x="3" y="15536"/>
                    </a:moveTo>
                    <a:lnTo>
                      <a:pt x="3" y="15536"/>
                    </a:lnTo>
                    <a:cubicBezTo>
                      <a:pt x="3" y="15532"/>
                      <a:pt x="7" y="15528"/>
                      <a:pt x="11" y="15528"/>
                    </a:cubicBezTo>
                    <a:cubicBezTo>
                      <a:pt x="16" y="15528"/>
                      <a:pt x="19" y="15532"/>
                      <a:pt x="19" y="15536"/>
                    </a:cubicBezTo>
                    <a:cubicBezTo>
                      <a:pt x="19" y="15541"/>
                      <a:pt x="16" y="15544"/>
                      <a:pt x="11" y="15544"/>
                    </a:cubicBezTo>
                    <a:cubicBezTo>
                      <a:pt x="7" y="15544"/>
                      <a:pt x="3" y="15541"/>
                      <a:pt x="3" y="15536"/>
                    </a:cubicBezTo>
                    <a:close/>
                    <a:moveTo>
                      <a:pt x="3" y="15504"/>
                    </a:moveTo>
                    <a:lnTo>
                      <a:pt x="3" y="15504"/>
                    </a:lnTo>
                    <a:cubicBezTo>
                      <a:pt x="3" y="15500"/>
                      <a:pt x="7" y="15496"/>
                      <a:pt x="11" y="15496"/>
                    </a:cubicBezTo>
                    <a:cubicBezTo>
                      <a:pt x="16" y="15496"/>
                      <a:pt x="19" y="15500"/>
                      <a:pt x="19" y="15504"/>
                    </a:cubicBezTo>
                    <a:cubicBezTo>
                      <a:pt x="19" y="15509"/>
                      <a:pt x="16" y="15512"/>
                      <a:pt x="11" y="15512"/>
                    </a:cubicBezTo>
                    <a:cubicBezTo>
                      <a:pt x="7" y="15512"/>
                      <a:pt x="3" y="15509"/>
                      <a:pt x="3" y="15504"/>
                    </a:cubicBezTo>
                    <a:close/>
                    <a:moveTo>
                      <a:pt x="3" y="15472"/>
                    </a:moveTo>
                    <a:lnTo>
                      <a:pt x="3" y="15472"/>
                    </a:lnTo>
                    <a:cubicBezTo>
                      <a:pt x="3" y="15468"/>
                      <a:pt x="7" y="15464"/>
                      <a:pt x="11" y="15464"/>
                    </a:cubicBezTo>
                    <a:cubicBezTo>
                      <a:pt x="16" y="15464"/>
                      <a:pt x="19" y="15468"/>
                      <a:pt x="19" y="15472"/>
                    </a:cubicBezTo>
                    <a:cubicBezTo>
                      <a:pt x="19" y="15477"/>
                      <a:pt x="16" y="15480"/>
                      <a:pt x="11" y="15480"/>
                    </a:cubicBezTo>
                    <a:cubicBezTo>
                      <a:pt x="7" y="15480"/>
                      <a:pt x="3" y="15477"/>
                      <a:pt x="3" y="15472"/>
                    </a:cubicBezTo>
                    <a:close/>
                    <a:moveTo>
                      <a:pt x="3" y="15440"/>
                    </a:moveTo>
                    <a:lnTo>
                      <a:pt x="3" y="15440"/>
                    </a:lnTo>
                    <a:cubicBezTo>
                      <a:pt x="3" y="15436"/>
                      <a:pt x="7" y="15432"/>
                      <a:pt x="11" y="15432"/>
                    </a:cubicBezTo>
                    <a:cubicBezTo>
                      <a:pt x="16" y="15432"/>
                      <a:pt x="19" y="15436"/>
                      <a:pt x="19" y="15440"/>
                    </a:cubicBezTo>
                    <a:cubicBezTo>
                      <a:pt x="19" y="15445"/>
                      <a:pt x="16" y="15448"/>
                      <a:pt x="11" y="15448"/>
                    </a:cubicBezTo>
                    <a:cubicBezTo>
                      <a:pt x="7" y="15448"/>
                      <a:pt x="3" y="15445"/>
                      <a:pt x="3" y="15440"/>
                    </a:cubicBezTo>
                    <a:close/>
                    <a:moveTo>
                      <a:pt x="3" y="15408"/>
                    </a:moveTo>
                    <a:lnTo>
                      <a:pt x="3" y="15408"/>
                    </a:lnTo>
                    <a:cubicBezTo>
                      <a:pt x="3" y="15404"/>
                      <a:pt x="7" y="15400"/>
                      <a:pt x="11" y="15400"/>
                    </a:cubicBezTo>
                    <a:cubicBezTo>
                      <a:pt x="16" y="15400"/>
                      <a:pt x="19" y="15404"/>
                      <a:pt x="19" y="15408"/>
                    </a:cubicBezTo>
                    <a:cubicBezTo>
                      <a:pt x="19" y="15413"/>
                      <a:pt x="16" y="15416"/>
                      <a:pt x="11" y="15416"/>
                    </a:cubicBezTo>
                    <a:cubicBezTo>
                      <a:pt x="7" y="15416"/>
                      <a:pt x="3" y="15413"/>
                      <a:pt x="3" y="15408"/>
                    </a:cubicBezTo>
                    <a:close/>
                    <a:moveTo>
                      <a:pt x="3" y="15376"/>
                    </a:moveTo>
                    <a:lnTo>
                      <a:pt x="3" y="15376"/>
                    </a:lnTo>
                    <a:cubicBezTo>
                      <a:pt x="3" y="15372"/>
                      <a:pt x="7" y="15368"/>
                      <a:pt x="11" y="15368"/>
                    </a:cubicBezTo>
                    <a:cubicBezTo>
                      <a:pt x="16" y="15368"/>
                      <a:pt x="19" y="15372"/>
                      <a:pt x="19" y="15376"/>
                    </a:cubicBezTo>
                    <a:cubicBezTo>
                      <a:pt x="19" y="15381"/>
                      <a:pt x="16" y="15384"/>
                      <a:pt x="11" y="15384"/>
                    </a:cubicBezTo>
                    <a:cubicBezTo>
                      <a:pt x="7" y="15384"/>
                      <a:pt x="3" y="15381"/>
                      <a:pt x="3" y="15376"/>
                    </a:cubicBezTo>
                    <a:close/>
                    <a:moveTo>
                      <a:pt x="3" y="15344"/>
                    </a:moveTo>
                    <a:lnTo>
                      <a:pt x="3" y="15344"/>
                    </a:lnTo>
                    <a:cubicBezTo>
                      <a:pt x="3" y="15340"/>
                      <a:pt x="7" y="15336"/>
                      <a:pt x="11" y="15336"/>
                    </a:cubicBezTo>
                    <a:cubicBezTo>
                      <a:pt x="16" y="15336"/>
                      <a:pt x="19" y="15340"/>
                      <a:pt x="19" y="15344"/>
                    </a:cubicBezTo>
                    <a:cubicBezTo>
                      <a:pt x="19" y="15349"/>
                      <a:pt x="16" y="15352"/>
                      <a:pt x="11" y="15352"/>
                    </a:cubicBezTo>
                    <a:cubicBezTo>
                      <a:pt x="7" y="15352"/>
                      <a:pt x="3" y="15349"/>
                      <a:pt x="3" y="15344"/>
                    </a:cubicBezTo>
                    <a:close/>
                    <a:moveTo>
                      <a:pt x="3" y="15312"/>
                    </a:moveTo>
                    <a:lnTo>
                      <a:pt x="3" y="15312"/>
                    </a:lnTo>
                    <a:cubicBezTo>
                      <a:pt x="3" y="15308"/>
                      <a:pt x="7" y="15304"/>
                      <a:pt x="11" y="15304"/>
                    </a:cubicBezTo>
                    <a:cubicBezTo>
                      <a:pt x="16" y="15304"/>
                      <a:pt x="19" y="15308"/>
                      <a:pt x="19" y="15312"/>
                    </a:cubicBezTo>
                    <a:cubicBezTo>
                      <a:pt x="19" y="15317"/>
                      <a:pt x="16" y="15320"/>
                      <a:pt x="11" y="15320"/>
                    </a:cubicBezTo>
                    <a:cubicBezTo>
                      <a:pt x="7" y="15320"/>
                      <a:pt x="3" y="15317"/>
                      <a:pt x="3" y="15312"/>
                    </a:cubicBezTo>
                    <a:close/>
                    <a:moveTo>
                      <a:pt x="3" y="15280"/>
                    </a:moveTo>
                    <a:lnTo>
                      <a:pt x="3" y="15280"/>
                    </a:lnTo>
                    <a:cubicBezTo>
                      <a:pt x="3" y="15276"/>
                      <a:pt x="7" y="15272"/>
                      <a:pt x="11" y="15272"/>
                    </a:cubicBezTo>
                    <a:cubicBezTo>
                      <a:pt x="16" y="15272"/>
                      <a:pt x="19" y="15276"/>
                      <a:pt x="19" y="15280"/>
                    </a:cubicBezTo>
                    <a:cubicBezTo>
                      <a:pt x="19" y="15285"/>
                      <a:pt x="16" y="15288"/>
                      <a:pt x="11" y="15288"/>
                    </a:cubicBezTo>
                    <a:cubicBezTo>
                      <a:pt x="7" y="15288"/>
                      <a:pt x="3" y="15285"/>
                      <a:pt x="3" y="15280"/>
                    </a:cubicBezTo>
                    <a:close/>
                    <a:moveTo>
                      <a:pt x="3" y="15248"/>
                    </a:moveTo>
                    <a:lnTo>
                      <a:pt x="3" y="15248"/>
                    </a:lnTo>
                    <a:cubicBezTo>
                      <a:pt x="3" y="15244"/>
                      <a:pt x="7" y="15240"/>
                      <a:pt x="11" y="15240"/>
                    </a:cubicBezTo>
                    <a:cubicBezTo>
                      <a:pt x="16" y="15240"/>
                      <a:pt x="19" y="15244"/>
                      <a:pt x="19" y="15248"/>
                    </a:cubicBezTo>
                    <a:cubicBezTo>
                      <a:pt x="19" y="15253"/>
                      <a:pt x="16"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4" y="14864"/>
                    </a:moveTo>
                    <a:lnTo>
                      <a:pt x="4" y="14864"/>
                    </a:lnTo>
                    <a:cubicBezTo>
                      <a:pt x="4" y="14860"/>
                      <a:pt x="7" y="14856"/>
                      <a:pt x="12" y="14856"/>
                    </a:cubicBezTo>
                    <a:cubicBezTo>
                      <a:pt x="16" y="14856"/>
                      <a:pt x="20" y="14860"/>
                      <a:pt x="20" y="14864"/>
                    </a:cubicBezTo>
                    <a:cubicBezTo>
                      <a:pt x="20" y="14868"/>
                      <a:pt x="16" y="14872"/>
                      <a:pt x="12" y="14872"/>
                    </a:cubicBezTo>
                    <a:cubicBezTo>
                      <a:pt x="7" y="14872"/>
                      <a:pt x="4" y="14868"/>
                      <a:pt x="4" y="14864"/>
                    </a:cubicBezTo>
                    <a:close/>
                    <a:moveTo>
                      <a:pt x="4" y="14832"/>
                    </a:moveTo>
                    <a:lnTo>
                      <a:pt x="4" y="14832"/>
                    </a:lnTo>
                    <a:cubicBezTo>
                      <a:pt x="4" y="14828"/>
                      <a:pt x="7" y="14824"/>
                      <a:pt x="12" y="14824"/>
                    </a:cubicBezTo>
                    <a:cubicBezTo>
                      <a:pt x="16" y="14824"/>
                      <a:pt x="20" y="14828"/>
                      <a:pt x="20" y="14832"/>
                    </a:cubicBezTo>
                    <a:cubicBezTo>
                      <a:pt x="20" y="14836"/>
                      <a:pt x="16" y="14840"/>
                      <a:pt x="12" y="14840"/>
                    </a:cubicBezTo>
                    <a:cubicBezTo>
                      <a:pt x="7" y="14840"/>
                      <a:pt x="4" y="14836"/>
                      <a:pt x="4" y="14832"/>
                    </a:cubicBezTo>
                    <a:close/>
                    <a:moveTo>
                      <a:pt x="4" y="14800"/>
                    </a:moveTo>
                    <a:lnTo>
                      <a:pt x="4" y="14800"/>
                    </a:lnTo>
                    <a:cubicBezTo>
                      <a:pt x="4" y="14796"/>
                      <a:pt x="7" y="14792"/>
                      <a:pt x="12" y="14792"/>
                    </a:cubicBezTo>
                    <a:cubicBezTo>
                      <a:pt x="16" y="14792"/>
                      <a:pt x="20" y="14796"/>
                      <a:pt x="20" y="14800"/>
                    </a:cubicBezTo>
                    <a:cubicBezTo>
                      <a:pt x="20" y="14804"/>
                      <a:pt x="16" y="14808"/>
                      <a:pt x="12" y="14808"/>
                    </a:cubicBezTo>
                    <a:cubicBezTo>
                      <a:pt x="7" y="14808"/>
                      <a:pt x="4" y="14804"/>
                      <a:pt x="4" y="14800"/>
                    </a:cubicBezTo>
                    <a:close/>
                    <a:moveTo>
                      <a:pt x="4" y="14768"/>
                    </a:moveTo>
                    <a:lnTo>
                      <a:pt x="4" y="14768"/>
                    </a:lnTo>
                    <a:cubicBezTo>
                      <a:pt x="4" y="14764"/>
                      <a:pt x="7" y="14760"/>
                      <a:pt x="12" y="14760"/>
                    </a:cubicBezTo>
                    <a:cubicBezTo>
                      <a:pt x="16" y="14760"/>
                      <a:pt x="20" y="14764"/>
                      <a:pt x="20" y="14768"/>
                    </a:cubicBezTo>
                    <a:cubicBezTo>
                      <a:pt x="20" y="14772"/>
                      <a:pt x="16" y="14776"/>
                      <a:pt x="12" y="14776"/>
                    </a:cubicBezTo>
                    <a:cubicBezTo>
                      <a:pt x="7" y="14776"/>
                      <a:pt x="4" y="14772"/>
                      <a:pt x="4" y="14768"/>
                    </a:cubicBezTo>
                    <a:close/>
                    <a:moveTo>
                      <a:pt x="4" y="14736"/>
                    </a:moveTo>
                    <a:lnTo>
                      <a:pt x="4" y="14736"/>
                    </a:lnTo>
                    <a:cubicBezTo>
                      <a:pt x="4" y="14732"/>
                      <a:pt x="7" y="14728"/>
                      <a:pt x="12" y="14728"/>
                    </a:cubicBezTo>
                    <a:cubicBezTo>
                      <a:pt x="16" y="14728"/>
                      <a:pt x="20" y="14732"/>
                      <a:pt x="20" y="14736"/>
                    </a:cubicBezTo>
                    <a:cubicBezTo>
                      <a:pt x="20" y="14740"/>
                      <a:pt x="16" y="14744"/>
                      <a:pt x="12" y="14744"/>
                    </a:cubicBezTo>
                    <a:cubicBezTo>
                      <a:pt x="7" y="14744"/>
                      <a:pt x="4" y="14740"/>
                      <a:pt x="4" y="14736"/>
                    </a:cubicBezTo>
                    <a:close/>
                    <a:moveTo>
                      <a:pt x="4" y="14704"/>
                    </a:moveTo>
                    <a:lnTo>
                      <a:pt x="4" y="14704"/>
                    </a:lnTo>
                    <a:cubicBezTo>
                      <a:pt x="4" y="14700"/>
                      <a:pt x="7" y="14696"/>
                      <a:pt x="12" y="14696"/>
                    </a:cubicBezTo>
                    <a:cubicBezTo>
                      <a:pt x="16" y="14696"/>
                      <a:pt x="20" y="14700"/>
                      <a:pt x="20" y="14704"/>
                    </a:cubicBezTo>
                    <a:cubicBezTo>
                      <a:pt x="20" y="14708"/>
                      <a:pt x="16" y="14712"/>
                      <a:pt x="12" y="14712"/>
                    </a:cubicBezTo>
                    <a:cubicBezTo>
                      <a:pt x="7" y="14712"/>
                      <a:pt x="4" y="14708"/>
                      <a:pt x="4" y="14704"/>
                    </a:cubicBezTo>
                    <a:close/>
                    <a:moveTo>
                      <a:pt x="4" y="14672"/>
                    </a:moveTo>
                    <a:lnTo>
                      <a:pt x="4" y="14672"/>
                    </a:lnTo>
                    <a:cubicBezTo>
                      <a:pt x="4" y="14668"/>
                      <a:pt x="7" y="14664"/>
                      <a:pt x="12" y="14664"/>
                    </a:cubicBezTo>
                    <a:cubicBezTo>
                      <a:pt x="16" y="14664"/>
                      <a:pt x="20" y="14668"/>
                      <a:pt x="20" y="14672"/>
                    </a:cubicBezTo>
                    <a:cubicBezTo>
                      <a:pt x="20" y="14676"/>
                      <a:pt x="16" y="14680"/>
                      <a:pt x="12" y="14680"/>
                    </a:cubicBezTo>
                    <a:cubicBezTo>
                      <a:pt x="7" y="14680"/>
                      <a:pt x="4" y="14676"/>
                      <a:pt x="4" y="14672"/>
                    </a:cubicBezTo>
                    <a:close/>
                    <a:moveTo>
                      <a:pt x="4" y="14640"/>
                    </a:moveTo>
                    <a:lnTo>
                      <a:pt x="4" y="14640"/>
                    </a:lnTo>
                    <a:cubicBezTo>
                      <a:pt x="4" y="14636"/>
                      <a:pt x="7" y="14632"/>
                      <a:pt x="12" y="14632"/>
                    </a:cubicBezTo>
                    <a:cubicBezTo>
                      <a:pt x="16" y="14632"/>
                      <a:pt x="20" y="14636"/>
                      <a:pt x="20" y="14640"/>
                    </a:cubicBezTo>
                    <a:cubicBezTo>
                      <a:pt x="20" y="14644"/>
                      <a:pt x="16" y="14648"/>
                      <a:pt x="12" y="14648"/>
                    </a:cubicBezTo>
                    <a:cubicBezTo>
                      <a:pt x="7" y="14648"/>
                      <a:pt x="4" y="14644"/>
                      <a:pt x="4" y="14640"/>
                    </a:cubicBezTo>
                    <a:close/>
                    <a:moveTo>
                      <a:pt x="4" y="14608"/>
                    </a:moveTo>
                    <a:lnTo>
                      <a:pt x="4" y="14608"/>
                    </a:lnTo>
                    <a:cubicBezTo>
                      <a:pt x="4" y="14603"/>
                      <a:pt x="7" y="14600"/>
                      <a:pt x="12" y="14600"/>
                    </a:cubicBezTo>
                    <a:cubicBezTo>
                      <a:pt x="16" y="14600"/>
                      <a:pt x="20" y="14603"/>
                      <a:pt x="20" y="14608"/>
                    </a:cubicBezTo>
                    <a:cubicBezTo>
                      <a:pt x="20" y="14612"/>
                      <a:pt x="16" y="14616"/>
                      <a:pt x="12" y="14616"/>
                    </a:cubicBezTo>
                    <a:cubicBezTo>
                      <a:pt x="7" y="14616"/>
                      <a:pt x="4" y="14612"/>
                      <a:pt x="4" y="14608"/>
                    </a:cubicBezTo>
                    <a:close/>
                    <a:moveTo>
                      <a:pt x="4" y="14576"/>
                    </a:moveTo>
                    <a:lnTo>
                      <a:pt x="4" y="14576"/>
                    </a:lnTo>
                    <a:cubicBezTo>
                      <a:pt x="4" y="14571"/>
                      <a:pt x="7" y="14568"/>
                      <a:pt x="12" y="14568"/>
                    </a:cubicBezTo>
                    <a:cubicBezTo>
                      <a:pt x="16" y="14568"/>
                      <a:pt x="20" y="14571"/>
                      <a:pt x="20" y="14576"/>
                    </a:cubicBezTo>
                    <a:cubicBezTo>
                      <a:pt x="20" y="14580"/>
                      <a:pt x="16" y="14584"/>
                      <a:pt x="12" y="14584"/>
                    </a:cubicBezTo>
                    <a:cubicBezTo>
                      <a:pt x="7" y="14584"/>
                      <a:pt x="4" y="14580"/>
                      <a:pt x="4" y="14576"/>
                    </a:cubicBezTo>
                    <a:close/>
                    <a:moveTo>
                      <a:pt x="4" y="14544"/>
                    </a:moveTo>
                    <a:lnTo>
                      <a:pt x="4" y="14544"/>
                    </a:lnTo>
                    <a:cubicBezTo>
                      <a:pt x="4" y="14539"/>
                      <a:pt x="7" y="14536"/>
                      <a:pt x="12" y="14536"/>
                    </a:cubicBezTo>
                    <a:cubicBezTo>
                      <a:pt x="16" y="14536"/>
                      <a:pt x="20" y="14539"/>
                      <a:pt x="20" y="14544"/>
                    </a:cubicBezTo>
                    <a:cubicBezTo>
                      <a:pt x="20" y="14548"/>
                      <a:pt x="16" y="14552"/>
                      <a:pt x="12" y="14552"/>
                    </a:cubicBezTo>
                    <a:cubicBezTo>
                      <a:pt x="7" y="14552"/>
                      <a:pt x="4" y="14548"/>
                      <a:pt x="4" y="14544"/>
                    </a:cubicBezTo>
                    <a:close/>
                    <a:moveTo>
                      <a:pt x="4" y="14512"/>
                    </a:moveTo>
                    <a:lnTo>
                      <a:pt x="4" y="14512"/>
                    </a:lnTo>
                    <a:cubicBezTo>
                      <a:pt x="4" y="14507"/>
                      <a:pt x="7" y="14504"/>
                      <a:pt x="12" y="14504"/>
                    </a:cubicBezTo>
                    <a:cubicBezTo>
                      <a:pt x="16" y="14504"/>
                      <a:pt x="20" y="14507"/>
                      <a:pt x="20" y="14512"/>
                    </a:cubicBezTo>
                    <a:cubicBezTo>
                      <a:pt x="20" y="14516"/>
                      <a:pt x="16" y="14520"/>
                      <a:pt x="12" y="14520"/>
                    </a:cubicBezTo>
                    <a:cubicBezTo>
                      <a:pt x="7" y="14520"/>
                      <a:pt x="4" y="14516"/>
                      <a:pt x="4" y="14512"/>
                    </a:cubicBezTo>
                    <a:close/>
                    <a:moveTo>
                      <a:pt x="4" y="14480"/>
                    </a:moveTo>
                    <a:lnTo>
                      <a:pt x="4" y="14480"/>
                    </a:lnTo>
                    <a:cubicBezTo>
                      <a:pt x="4" y="14475"/>
                      <a:pt x="7" y="14472"/>
                      <a:pt x="12" y="14472"/>
                    </a:cubicBezTo>
                    <a:cubicBezTo>
                      <a:pt x="16" y="14472"/>
                      <a:pt x="20" y="14475"/>
                      <a:pt x="20" y="14480"/>
                    </a:cubicBezTo>
                    <a:cubicBezTo>
                      <a:pt x="20" y="14484"/>
                      <a:pt x="16" y="14488"/>
                      <a:pt x="12" y="14488"/>
                    </a:cubicBezTo>
                    <a:cubicBezTo>
                      <a:pt x="7" y="14488"/>
                      <a:pt x="4" y="14484"/>
                      <a:pt x="4" y="14480"/>
                    </a:cubicBezTo>
                    <a:close/>
                    <a:moveTo>
                      <a:pt x="4" y="14448"/>
                    </a:moveTo>
                    <a:lnTo>
                      <a:pt x="4" y="14448"/>
                    </a:lnTo>
                    <a:cubicBezTo>
                      <a:pt x="4" y="14443"/>
                      <a:pt x="7" y="14440"/>
                      <a:pt x="12" y="14440"/>
                    </a:cubicBezTo>
                    <a:cubicBezTo>
                      <a:pt x="16" y="14440"/>
                      <a:pt x="20" y="14443"/>
                      <a:pt x="20" y="14448"/>
                    </a:cubicBezTo>
                    <a:cubicBezTo>
                      <a:pt x="20" y="14452"/>
                      <a:pt x="16" y="14456"/>
                      <a:pt x="12" y="14456"/>
                    </a:cubicBezTo>
                    <a:cubicBezTo>
                      <a:pt x="7" y="14456"/>
                      <a:pt x="4" y="14452"/>
                      <a:pt x="4" y="14448"/>
                    </a:cubicBezTo>
                    <a:close/>
                    <a:moveTo>
                      <a:pt x="4" y="14416"/>
                    </a:moveTo>
                    <a:lnTo>
                      <a:pt x="4" y="14416"/>
                    </a:lnTo>
                    <a:cubicBezTo>
                      <a:pt x="4" y="14411"/>
                      <a:pt x="7" y="14408"/>
                      <a:pt x="12" y="14408"/>
                    </a:cubicBezTo>
                    <a:cubicBezTo>
                      <a:pt x="16" y="14408"/>
                      <a:pt x="20" y="14411"/>
                      <a:pt x="20" y="14416"/>
                    </a:cubicBezTo>
                    <a:cubicBezTo>
                      <a:pt x="20" y="14420"/>
                      <a:pt x="16" y="14424"/>
                      <a:pt x="12" y="14424"/>
                    </a:cubicBezTo>
                    <a:cubicBezTo>
                      <a:pt x="7" y="14424"/>
                      <a:pt x="4" y="14420"/>
                      <a:pt x="4" y="14416"/>
                    </a:cubicBezTo>
                    <a:close/>
                    <a:moveTo>
                      <a:pt x="4" y="14384"/>
                    </a:moveTo>
                    <a:lnTo>
                      <a:pt x="4" y="14384"/>
                    </a:lnTo>
                    <a:cubicBezTo>
                      <a:pt x="4" y="14379"/>
                      <a:pt x="7" y="14376"/>
                      <a:pt x="12" y="14376"/>
                    </a:cubicBezTo>
                    <a:cubicBezTo>
                      <a:pt x="16" y="14376"/>
                      <a:pt x="20" y="14379"/>
                      <a:pt x="20" y="14384"/>
                    </a:cubicBezTo>
                    <a:cubicBezTo>
                      <a:pt x="20" y="14388"/>
                      <a:pt x="16" y="14392"/>
                      <a:pt x="12" y="14392"/>
                    </a:cubicBezTo>
                    <a:cubicBezTo>
                      <a:pt x="7" y="14392"/>
                      <a:pt x="4" y="14388"/>
                      <a:pt x="4" y="14384"/>
                    </a:cubicBezTo>
                    <a:close/>
                    <a:moveTo>
                      <a:pt x="4" y="14352"/>
                    </a:moveTo>
                    <a:lnTo>
                      <a:pt x="4" y="14352"/>
                    </a:lnTo>
                    <a:cubicBezTo>
                      <a:pt x="4" y="14347"/>
                      <a:pt x="7" y="14344"/>
                      <a:pt x="12" y="14344"/>
                    </a:cubicBezTo>
                    <a:cubicBezTo>
                      <a:pt x="16" y="14344"/>
                      <a:pt x="20" y="14347"/>
                      <a:pt x="20" y="14352"/>
                    </a:cubicBezTo>
                    <a:cubicBezTo>
                      <a:pt x="20" y="14356"/>
                      <a:pt x="16" y="14360"/>
                      <a:pt x="12" y="14360"/>
                    </a:cubicBezTo>
                    <a:cubicBezTo>
                      <a:pt x="7" y="14360"/>
                      <a:pt x="4" y="14356"/>
                      <a:pt x="4" y="14352"/>
                    </a:cubicBezTo>
                    <a:close/>
                    <a:moveTo>
                      <a:pt x="4" y="14320"/>
                    </a:moveTo>
                    <a:lnTo>
                      <a:pt x="4" y="14320"/>
                    </a:lnTo>
                    <a:cubicBezTo>
                      <a:pt x="4" y="14315"/>
                      <a:pt x="7" y="14312"/>
                      <a:pt x="12" y="14312"/>
                    </a:cubicBezTo>
                    <a:cubicBezTo>
                      <a:pt x="16" y="14312"/>
                      <a:pt x="20" y="14315"/>
                      <a:pt x="20" y="14320"/>
                    </a:cubicBezTo>
                    <a:cubicBezTo>
                      <a:pt x="20" y="14324"/>
                      <a:pt x="16" y="14328"/>
                      <a:pt x="12" y="14328"/>
                    </a:cubicBezTo>
                    <a:cubicBezTo>
                      <a:pt x="7" y="14328"/>
                      <a:pt x="4" y="14324"/>
                      <a:pt x="4" y="14320"/>
                    </a:cubicBezTo>
                    <a:close/>
                    <a:moveTo>
                      <a:pt x="4" y="14288"/>
                    </a:moveTo>
                    <a:lnTo>
                      <a:pt x="4" y="14288"/>
                    </a:lnTo>
                    <a:cubicBezTo>
                      <a:pt x="4" y="14283"/>
                      <a:pt x="7" y="14280"/>
                      <a:pt x="12" y="14280"/>
                    </a:cubicBezTo>
                    <a:cubicBezTo>
                      <a:pt x="16" y="14280"/>
                      <a:pt x="20" y="14283"/>
                      <a:pt x="20" y="14288"/>
                    </a:cubicBezTo>
                    <a:cubicBezTo>
                      <a:pt x="20" y="14292"/>
                      <a:pt x="16" y="14296"/>
                      <a:pt x="12" y="14296"/>
                    </a:cubicBezTo>
                    <a:cubicBezTo>
                      <a:pt x="7" y="14296"/>
                      <a:pt x="4" y="14292"/>
                      <a:pt x="4" y="14288"/>
                    </a:cubicBezTo>
                    <a:close/>
                    <a:moveTo>
                      <a:pt x="4" y="14256"/>
                    </a:moveTo>
                    <a:lnTo>
                      <a:pt x="4" y="14256"/>
                    </a:lnTo>
                    <a:cubicBezTo>
                      <a:pt x="4" y="14251"/>
                      <a:pt x="7" y="14248"/>
                      <a:pt x="12" y="14248"/>
                    </a:cubicBezTo>
                    <a:cubicBezTo>
                      <a:pt x="16" y="14248"/>
                      <a:pt x="20" y="14251"/>
                      <a:pt x="20" y="14256"/>
                    </a:cubicBezTo>
                    <a:cubicBezTo>
                      <a:pt x="20" y="14260"/>
                      <a:pt x="16" y="14264"/>
                      <a:pt x="12" y="14264"/>
                    </a:cubicBezTo>
                    <a:cubicBezTo>
                      <a:pt x="7" y="14264"/>
                      <a:pt x="4" y="14260"/>
                      <a:pt x="4" y="14256"/>
                    </a:cubicBezTo>
                    <a:close/>
                    <a:moveTo>
                      <a:pt x="4" y="14224"/>
                    </a:moveTo>
                    <a:lnTo>
                      <a:pt x="4" y="14224"/>
                    </a:lnTo>
                    <a:cubicBezTo>
                      <a:pt x="4" y="14219"/>
                      <a:pt x="7" y="14216"/>
                      <a:pt x="12" y="14216"/>
                    </a:cubicBezTo>
                    <a:cubicBezTo>
                      <a:pt x="16" y="14216"/>
                      <a:pt x="20" y="14219"/>
                      <a:pt x="20" y="14224"/>
                    </a:cubicBezTo>
                    <a:cubicBezTo>
                      <a:pt x="20" y="14228"/>
                      <a:pt x="16" y="14232"/>
                      <a:pt x="12" y="14232"/>
                    </a:cubicBezTo>
                    <a:cubicBezTo>
                      <a:pt x="7" y="14232"/>
                      <a:pt x="4" y="14228"/>
                      <a:pt x="4" y="14224"/>
                    </a:cubicBezTo>
                    <a:close/>
                    <a:moveTo>
                      <a:pt x="4" y="14192"/>
                    </a:moveTo>
                    <a:lnTo>
                      <a:pt x="4" y="14192"/>
                    </a:lnTo>
                    <a:cubicBezTo>
                      <a:pt x="4" y="14187"/>
                      <a:pt x="7" y="14184"/>
                      <a:pt x="12" y="14184"/>
                    </a:cubicBezTo>
                    <a:cubicBezTo>
                      <a:pt x="16" y="14184"/>
                      <a:pt x="20" y="14187"/>
                      <a:pt x="20" y="14192"/>
                    </a:cubicBezTo>
                    <a:cubicBezTo>
                      <a:pt x="20" y="14196"/>
                      <a:pt x="16" y="14200"/>
                      <a:pt x="12" y="14200"/>
                    </a:cubicBezTo>
                    <a:cubicBezTo>
                      <a:pt x="7" y="14200"/>
                      <a:pt x="4" y="14196"/>
                      <a:pt x="4" y="14192"/>
                    </a:cubicBezTo>
                    <a:close/>
                    <a:moveTo>
                      <a:pt x="4" y="14160"/>
                    </a:moveTo>
                    <a:lnTo>
                      <a:pt x="4" y="14160"/>
                    </a:lnTo>
                    <a:cubicBezTo>
                      <a:pt x="4" y="14155"/>
                      <a:pt x="7" y="14152"/>
                      <a:pt x="12" y="14152"/>
                    </a:cubicBezTo>
                    <a:cubicBezTo>
                      <a:pt x="16" y="14152"/>
                      <a:pt x="20" y="14155"/>
                      <a:pt x="20" y="14160"/>
                    </a:cubicBezTo>
                    <a:cubicBezTo>
                      <a:pt x="20" y="14164"/>
                      <a:pt x="16" y="14168"/>
                      <a:pt x="12" y="14168"/>
                    </a:cubicBezTo>
                    <a:cubicBezTo>
                      <a:pt x="7" y="14168"/>
                      <a:pt x="4" y="14164"/>
                      <a:pt x="4" y="14160"/>
                    </a:cubicBezTo>
                    <a:close/>
                    <a:moveTo>
                      <a:pt x="4" y="14128"/>
                    </a:moveTo>
                    <a:lnTo>
                      <a:pt x="4" y="14128"/>
                    </a:lnTo>
                    <a:cubicBezTo>
                      <a:pt x="4" y="14123"/>
                      <a:pt x="7" y="14120"/>
                      <a:pt x="12" y="14120"/>
                    </a:cubicBezTo>
                    <a:cubicBezTo>
                      <a:pt x="16" y="14120"/>
                      <a:pt x="20" y="14123"/>
                      <a:pt x="20" y="14128"/>
                    </a:cubicBezTo>
                    <a:cubicBezTo>
                      <a:pt x="20" y="14132"/>
                      <a:pt x="16" y="14136"/>
                      <a:pt x="12" y="14136"/>
                    </a:cubicBezTo>
                    <a:cubicBezTo>
                      <a:pt x="7" y="14136"/>
                      <a:pt x="4" y="14132"/>
                      <a:pt x="4" y="14128"/>
                    </a:cubicBezTo>
                    <a:close/>
                    <a:moveTo>
                      <a:pt x="4" y="14096"/>
                    </a:moveTo>
                    <a:lnTo>
                      <a:pt x="4" y="14096"/>
                    </a:lnTo>
                    <a:cubicBezTo>
                      <a:pt x="4" y="14091"/>
                      <a:pt x="7" y="14088"/>
                      <a:pt x="12" y="14088"/>
                    </a:cubicBezTo>
                    <a:cubicBezTo>
                      <a:pt x="16" y="14088"/>
                      <a:pt x="20" y="14091"/>
                      <a:pt x="20" y="14096"/>
                    </a:cubicBezTo>
                    <a:cubicBezTo>
                      <a:pt x="20" y="14100"/>
                      <a:pt x="16" y="14104"/>
                      <a:pt x="12" y="14104"/>
                    </a:cubicBezTo>
                    <a:cubicBezTo>
                      <a:pt x="7" y="14104"/>
                      <a:pt x="4" y="14100"/>
                      <a:pt x="4" y="14096"/>
                    </a:cubicBezTo>
                    <a:close/>
                    <a:moveTo>
                      <a:pt x="4" y="14064"/>
                    </a:moveTo>
                    <a:lnTo>
                      <a:pt x="4" y="14064"/>
                    </a:lnTo>
                    <a:cubicBezTo>
                      <a:pt x="4" y="14059"/>
                      <a:pt x="7" y="14056"/>
                      <a:pt x="12" y="14056"/>
                    </a:cubicBezTo>
                    <a:cubicBezTo>
                      <a:pt x="16" y="14056"/>
                      <a:pt x="20" y="14059"/>
                      <a:pt x="20" y="14064"/>
                    </a:cubicBezTo>
                    <a:cubicBezTo>
                      <a:pt x="20" y="14068"/>
                      <a:pt x="16" y="14072"/>
                      <a:pt x="12" y="14072"/>
                    </a:cubicBezTo>
                    <a:cubicBezTo>
                      <a:pt x="7" y="14072"/>
                      <a:pt x="4" y="14068"/>
                      <a:pt x="4" y="14064"/>
                    </a:cubicBezTo>
                    <a:close/>
                    <a:moveTo>
                      <a:pt x="4" y="14032"/>
                    </a:moveTo>
                    <a:lnTo>
                      <a:pt x="4" y="14032"/>
                    </a:lnTo>
                    <a:cubicBezTo>
                      <a:pt x="4" y="14027"/>
                      <a:pt x="7" y="14024"/>
                      <a:pt x="12" y="14024"/>
                    </a:cubicBezTo>
                    <a:cubicBezTo>
                      <a:pt x="16" y="14024"/>
                      <a:pt x="20" y="14027"/>
                      <a:pt x="20" y="14032"/>
                    </a:cubicBezTo>
                    <a:cubicBezTo>
                      <a:pt x="20" y="14036"/>
                      <a:pt x="16" y="14040"/>
                      <a:pt x="12" y="14040"/>
                    </a:cubicBezTo>
                    <a:cubicBezTo>
                      <a:pt x="7" y="14040"/>
                      <a:pt x="4" y="14036"/>
                      <a:pt x="4" y="14032"/>
                    </a:cubicBezTo>
                    <a:close/>
                    <a:moveTo>
                      <a:pt x="4" y="14000"/>
                    </a:moveTo>
                    <a:lnTo>
                      <a:pt x="4" y="14000"/>
                    </a:lnTo>
                    <a:cubicBezTo>
                      <a:pt x="4" y="13995"/>
                      <a:pt x="7" y="13992"/>
                      <a:pt x="12" y="13992"/>
                    </a:cubicBezTo>
                    <a:cubicBezTo>
                      <a:pt x="16" y="13992"/>
                      <a:pt x="20" y="13995"/>
                      <a:pt x="20" y="14000"/>
                    </a:cubicBezTo>
                    <a:cubicBezTo>
                      <a:pt x="20" y="14004"/>
                      <a:pt x="16" y="14008"/>
                      <a:pt x="12" y="14008"/>
                    </a:cubicBezTo>
                    <a:cubicBezTo>
                      <a:pt x="7" y="14008"/>
                      <a:pt x="4" y="14004"/>
                      <a:pt x="4" y="14000"/>
                    </a:cubicBezTo>
                    <a:close/>
                    <a:moveTo>
                      <a:pt x="4" y="13968"/>
                    </a:moveTo>
                    <a:lnTo>
                      <a:pt x="4" y="13968"/>
                    </a:lnTo>
                    <a:cubicBezTo>
                      <a:pt x="4" y="13963"/>
                      <a:pt x="7" y="13960"/>
                      <a:pt x="12" y="13960"/>
                    </a:cubicBezTo>
                    <a:cubicBezTo>
                      <a:pt x="16" y="13960"/>
                      <a:pt x="20" y="13963"/>
                      <a:pt x="20" y="13968"/>
                    </a:cubicBezTo>
                    <a:cubicBezTo>
                      <a:pt x="20" y="13972"/>
                      <a:pt x="16" y="13976"/>
                      <a:pt x="12" y="13976"/>
                    </a:cubicBezTo>
                    <a:cubicBezTo>
                      <a:pt x="7" y="13976"/>
                      <a:pt x="4" y="13972"/>
                      <a:pt x="4" y="13968"/>
                    </a:cubicBezTo>
                    <a:close/>
                    <a:moveTo>
                      <a:pt x="4" y="13936"/>
                    </a:moveTo>
                    <a:lnTo>
                      <a:pt x="4" y="13936"/>
                    </a:lnTo>
                    <a:cubicBezTo>
                      <a:pt x="4" y="13931"/>
                      <a:pt x="7" y="13928"/>
                      <a:pt x="12" y="13928"/>
                    </a:cubicBezTo>
                    <a:cubicBezTo>
                      <a:pt x="16" y="13928"/>
                      <a:pt x="20" y="13931"/>
                      <a:pt x="20" y="13936"/>
                    </a:cubicBezTo>
                    <a:cubicBezTo>
                      <a:pt x="20" y="13940"/>
                      <a:pt x="16" y="13944"/>
                      <a:pt x="12" y="13944"/>
                    </a:cubicBezTo>
                    <a:cubicBezTo>
                      <a:pt x="7" y="13944"/>
                      <a:pt x="4" y="13940"/>
                      <a:pt x="4" y="13936"/>
                    </a:cubicBezTo>
                    <a:close/>
                    <a:moveTo>
                      <a:pt x="4" y="13904"/>
                    </a:moveTo>
                    <a:lnTo>
                      <a:pt x="4" y="13904"/>
                    </a:lnTo>
                    <a:cubicBezTo>
                      <a:pt x="4" y="13899"/>
                      <a:pt x="7" y="13896"/>
                      <a:pt x="12" y="13896"/>
                    </a:cubicBezTo>
                    <a:cubicBezTo>
                      <a:pt x="16" y="13896"/>
                      <a:pt x="20" y="13899"/>
                      <a:pt x="20" y="13904"/>
                    </a:cubicBezTo>
                    <a:cubicBezTo>
                      <a:pt x="20" y="13908"/>
                      <a:pt x="16" y="13912"/>
                      <a:pt x="12" y="13912"/>
                    </a:cubicBezTo>
                    <a:cubicBezTo>
                      <a:pt x="7" y="13912"/>
                      <a:pt x="4" y="13908"/>
                      <a:pt x="4" y="13904"/>
                    </a:cubicBezTo>
                    <a:close/>
                    <a:moveTo>
                      <a:pt x="4" y="13872"/>
                    </a:moveTo>
                    <a:lnTo>
                      <a:pt x="4" y="13872"/>
                    </a:lnTo>
                    <a:cubicBezTo>
                      <a:pt x="4" y="13867"/>
                      <a:pt x="7" y="13864"/>
                      <a:pt x="12" y="13864"/>
                    </a:cubicBezTo>
                    <a:cubicBezTo>
                      <a:pt x="16" y="13864"/>
                      <a:pt x="20" y="13867"/>
                      <a:pt x="20" y="13872"/>
                    </a:cubicBezTo>
                    <a:cubicBezTo>
                      <a:pt x="20" y="13876"/>
                      <a:pt x="16" y="13880"/>
                      <a:pt x="12" y="13880"/>
                    </a:cubicBezTo>
                    <a:cubicBezTo>
                      <a:pt x="7" y="13880"/>
                      <a:pt x="4" y="13876"/>
                      <a:pt x="4" y="13872"/>
                    </a:cubicBezTo>
                    <a:close/>
                    <a:moveTo>
                      <a:pt x="4" y="13840"/>
                    </a:moveTo>
                    <a:lnTo>
                      <a:pt x="4" y="13840"/>
                    </a:lnTo>
                    <a:cubicBezTo>
                      <a:pt x="4" y="13835"/>
                      <a:pt x="7" y="13832"/>
                      <a:pt x="12" y="13832"/>
                    </a:cubicBezTo>
                    <a:cubicBezTo>
                      <a:pt x="16" y="13832"/>
                      <a:pt x="20" y="13835"/>
                      <a:pt x="20" y="13840"/>
                    </a:cubicBezTo>
                    <a:cubicBezTo>
                      <a:pt x="20" y="13844"/>
                      <a:pt x="16" y="13848"/>
                      <a:pt x="12" y="13848"/>
                    </a:cubicBezTo>
                    <a:cubicBezTo>
                      <a:pt x="7" y="13848"/>
                      <a:pt x="4" y="13844"/>
                      <a:pt x="4" y="13840"/>
                    </a:cubicBezTo>
                    <a:close/>
                    <a:moveTo>
                      <a:pt x="4" y="13808"/>
                    </a:moveTo>
                    <a:lnTo>
                      <a:pt x="4" y="13807"/>
                    </a:lnTo>
                    <a:cubicBezTo>
                      <a:pt x="4" y="13803"/>
                      <a:pt x="7" y="13799"/>
                      <a:pt x="12" y="13799"/>
                    </a:cubicBezTo>
                    <a:cubicBezTo>
                      <a:pt x="16" y="13799"/>
                      <a:pt x="20" y="13803"/>
                      <a:pt x="20" y="13807"/>
                    </a:cubicBezTo>
                    <a:lnTo>
                      <a:pt x="20" y="13808"/>
                    </a:lnTo>
                    <a:cubicBezTo>
                      <a:pt x="20" y="13812"/>
                      <a:pt x="16" y="13816"/>
                      <a:pt x="12" y="13816"/>
                    </a:cubicBezTo>
                    <a:cubicBezTo>
                      <a:pt x="7" y="13816"/>
                      <a:pt x="4" y="13812"/>
                      <a:pt x="4" y="13808"/>
                    </a:cubicBezTo>
                    <a:close/>
                    <a:moveTo>
                      <a:pt x="4" y="13775"/>
                    </a:moveTo>
                    <a:lnTo>
                      <a:pt x="4" y="13775"/>
                    </a:lnTo>
                    <a:cubicBezTo>
                      <a:pt x="4" y="13771"/>
                      <a:pt x="7" y="13767"/>
                      <a:pt x="12" y="13767"/>
                    </a:cubicBezTo>
                    <a:cubicBezTo>
                      <a:pt x="16" y="13767"/>
                      <a:pt x="20" y="13771"/>
                      <a:pt x="20" y="13775"/>
                    </a:cubicBezTo>
                    <a:cubicBezTo>
                      <a:pt x="20" y="13780"/>
                      <a:pt x="16" y="13783"/>
                      <a:pt x="12" y="13783"/>
                    </a:cubicBezTo>
                    <a:cubicBezTo>
                      <a:pt x="7" y="13783"/>
                      <a:pt x="4" y="13780"/>
                      <a:pt x="4" y="13775"/>
                    </a:cubicBezTo>
                    <a:close/>
                    <a:moveTo>
                      <a:pt x="4" y="13743"/>
                    </a:moveTo>
                    <a:lnTo>
                      <a:pt x="4" y="13743"/>
                    </a:lnTo>
                    <a:cubicBezTo>
                      <a:pt x="4" y="13739"/>
                      <a:pt x="7" y="13735"/>
                      <a:pt x="12" y="13735"/>
                    </a:cubicBezTo>
                    <a:cubicBezTo>
                      <a:pt x="16" y="13735"/>
                      <a:pt x="20" y="13739"/>
                      <a:pt x="20" y="13743"/>
                    </a:cubicBezTo>
                    <a:cubicBezTo>
                      <a:pt x="20" y="13748"/>
                      <a:pt x="16" y="13751"/>
                      <a:pt x="12" y="13751"/>
                    </a:cubicBezTo>
                    <a:cubicBezTo>
                      <a:pt x="7" y="13751"/>
                      <a:pt x="4" y="13748"/>
                      <a:pt x="4" y="13743"/>
                    </a:cubicBezTo>
                    <a:close/>
                    <a:moveTo>
                      <a:pt x="4" y="13711"/>
                    </a:moveTo>
                    <a:lnTo>
                      <a:pt x="4" y="13711"/>
                    </a:lnTo>
                    <a:cubicBezTo>
                      <a:pt x="4" y="13707"/>
                      <a:pt x="7" y="13703"/>
                      <a:pt x="12" y="13703"/>
                    </a:cubicBezTo>
                    <a:cubicBezTo>
                      <a:pt x="16" y="13703"/>
                      <a:pt x="20" y="13707"/>
                      <a:pt x="20" y="13711"/>
                    </a:cubicBezTo>
                    <a:cubicBezTo>
                      <a:pt x="20" y="13716"/>
                      <a:pt x="16" y="13719"/>
                      <a:pt x="12" y="13719"/>
                    </a:cubicBezTo>
                    <a:cubicBezTo>
                      <a:pt x="7" y="13719"/>
                      <a:pt x="4" y="13716"/>
                      <a:pt x="4" y="13711"/>
                    </a:cubicBezTo>
                    <a:close/>
                    <a:moveTo>
                      <a:pt x="4" y="13679"/>
                    </a:moveTo>
                    <a:lnTo>
                      <a:pt x="4" y="13679"/>
                    </a:lnTo>
                    <a:cubicBezTo>
                      <a:pt x="4" y="13675"/>
                      <a:pt x="7" y="13671"/>
                      <a:pt x="12" y="13671"/>
                    </a:cubicBezTo>
                    <a:cubicBezTo>
                      <a:pt x="16" y="13671"/>
                      <a:pt x="20" y="13675"/>
                      <a:pt x="20" y="13679"/>
                    </a:cubicBezTo>
                    <a:cubicBezTo>
                      <a:pt x="20" y="13684"/>
                      <a:pt x="16" y="13687"/>
                      <a:pt x="12" y="13687"/>
                    </a:cubicBezTo>
                    <a:cubicBezTo>
                      <a:pt x="7" y="13687"/>
                      <a:pt x="4" y="13684"/>
                      <a:pt x="4" y="13679"/>
                    </a:cubicBezTo>
                    <a:close/>
                    <a:moveTo>
                      <a:pt x="4" y="13647"/>
                    </a:moveTo>
                    <a:lnTo>
                      <a:pt x="4" y="13647"/>
                    </a:lnTo>
                    <a:cubicBezTo>
                      <a:pt x="4" y="13643"/>
                      <a:pt x="7" y="13639"/>
                      <a:pt x="12" y="13639"/>
                    </a:cubicBezTo>
                    <a:cubicBezTo>
                      <a:pt x="16" y="13639"/>
                      <a:pt x="20" y="13643"/>
                      <a:pt x="20" y="13647"/>
                    </a:cubicBezTo>
                    <a:cubicBezTo>
                      <a:pt x="20" y="13652"/>
                      <a:pt x="16" y="13655"/>
                      <a:pt x="12" y="13655"/>
                    </a:cubicBezTo>
                    <a:cubicBezTo>
                      <a:pt x="7" y="13655"/>
                      <a:pt x="4" y="13652"/>
                      <a:pt x="4" y="13647"/>
                    </a:cubicBezTo>
                    <a:close/>
                    <a:moveTo>
                      <a:pt x="4" y="13615"/>
                    </a:moveTo>
                    <a:lnTo>
                      <a:pt x="4" y="13615"/>
                    </a:lnTo>
                    <a:cubicBezTo>
                      <a:pt x="4" y="13611"/>
                      <a:pt x="7" y="13607"/>
                      <a:pt x="12" y="13607"/>
                    </a:cubicBezTo>
                    <a:cubicBezTo>
                      <a:pt x="16" y="13607"/>
                      <a:pt x="20" y="13611"/>
                      <a:pt x="20" y="13615"/>
                    </a:cubicBezTo>
                    <a:cubicBezTo>
                      <a:pt x="20" y="13620"/>
                      <a:pt x="16" y="13623"/>
                      <a:pt x="12" y="13623"/>
                    </a:cubicBezTo>
                    <a:cubicBezTo>
                      <a:pt x="7" y="13623"/>
                      <a:pt x="4" y="13620"/>
                      <a:pt x="4" y="13615"/>
                    </a:cubicBezTo>
                    <a:close/>
                    <a:moveTo>
                      <a:pt x="4" y="13583"/>
                    </a:moveTo>
                    <a:lnTo>
                      <a:pt x="4" y="13583"/>
                    </a:lnTo>
                    <a:cubicBezTo>
                      <a:pt x="4" y="13579"/>
                      <a:pt x="7" y="13575"/>
                      <a:pt x="12" y="13575"/>
                    </a:cubicBezTo>
                    <a:cubicBezTo>
                      <a:pt x="16" y="13575"/>
                      <a:pt x="20" y="13579"/>
                      <a:pt x="20" y="13583"/>
                    </a:cubicBezTo>
                    <a:cubicBezTo>
                      <a:pt x="20" y="13588"/>
                      <a:pt x="16" y="13591"/>
                      <a:pt x="12" y="13591"/>
                    </a:cubicBezTo>
                    <a:cubicBezTo>
                      <a:pt x="7" y="13591"/>
                      <a:pt x="4" y="13588"/>
                      <a:pt x="4" y="13583"/>
                    </a:cubicBezTo>
                    <a:close/>
                    <a:moveTo>
                      <a:pt x="4" y="13551"/>
                    </a:moveTo>
                    <a:lnTo>
                      <a:pt x="4" y="13551"/>
                    </a:lnTo>
                    <a:cubicBezTo>
                      <a:pt x="4" y="13547"/>
                      <a:pt x="7" y="13543"/>
                      <a:pt x="12" y="13543"/>
                    </a:cubicBezTo>
                    <a:cubicBezTo>
                      <a:pt x="16" y="13543"/>
                      <a:pt x="20" y="13547"/>
                      <a:pt x="20" y="13551"/>
                    </a:cubicBezTo>
                    <a:cubicBezTo>
                      <a:pt x="20" y="13556"/>
                      <a:pt x="16" y="13559"/>
                      <a:pt x="12" y="13559"/>
                    </a:cubicBezTo>
                    <a:cubicBezTo>
                      <a:pt x="7" y="13559"/>
                      <a:pt x="4" y="13556"/>
                      <a:pt x="4"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8" y="13159"/>
                      <a:pt x="12" y="13159"/>
                    </a:cubicBezTo>
                    <a:cubicBezTo>
                      <a:pt x="16" y="13159"/>
                      <a:pt x="20" y="13163"/>
                      <a:pt x="20" y="13167"/>
                    </a:cubicBezTo>
                    <a:cubicBezTo>
                      <a:pt x="20" y="13172"/>
                      <a:pt x="16" y="13175"/>
                      <a:pt x="12" y="13175"/>
                    </a:cubicBezTo>
                    <a:cubicBezTo>
                      <a:pt x="8" y="13175"/>
                      <a:pt x="4" y="13172"/>
                      <a:pt x="4" y="13167"/>
                    </a:cubicBezTo>
                    <a:close/>
                    <a:moveTo>
                      <a:pt x="4" y="13135"/>
                    </a:moveTo>
                    <a:lnTo>
                      <a:pt x="4" y="13135"/>
                    </a:lnTo>
                    <a:cubicBezTo>
                      <a:pt x="4" y="13131"/>
                      <a:pt x="8" y="13127"/>
                      <a:pt x="12" y="13127"/>
                    </a:cubicBezTo>
                    <a:cubicBezTo>
                      <a:pt x="16" y="13127"/>
                      <a:pt x="20" y="13131"/>
                      <a:pt x="20" y="13135"/>
                    </a:cubicBezTo>
                    <a:cubicBezTo>
                      <a:pt x="20" y="13140"/>
                      <a:pt x="16" y="13143"/>
                      <a:pt x="12" y="13143"/>
                    </a:cubicBezTo>
                    <a:cubicBezTo>
                      <a:pt x="8" y="13143"/>
                      <a:pt x="4" y="13140"/>
                      <a:pt x="4" y="13135"/>
                    </a:cubicBezTo>
                    <a:close/>
                    <a:moveTo>
                      <a:pt x="4" y="13103"/>
                    </a:moveTo>
                    <a:lnTo>
                      <a:pt x="4" y="13103"/>
                    </a:lnTo>
                    <a:cubicBezTo>
                      <a:pt x="4" y="13099"/>
                      <a:pt x="8" y="13095"/>
                      <a:pt x="12" y="13095"/>
                    </a:cubicBezTo>
                    <a:cubicBezTo>
                      <a:pt x="16" y="13095"/>
                      <a:pt x="20" y="13099"/>
                      <a:pt x="20" y="13103"/>
                    </a:cubicBezTo>
                    <a:cubicBezTo>
                      <a:pt x="20" y="13108"/>
                      <a:pt x="16" y="13111"/>
                      <a:pt x="12" y="13111"/>
                    </a:cubicBezTo>
                    <a:cubicBezTo>
                      <a:pt x="8" y="13111"/>
                      <a:pt x="4" y="13108"/>
                      <a:pt x="4" y="13103"/>
                    </a:cubicBezTo>
                    <a:close/>
                    <a:moveTo>
                      <a:pt x="4" y="13071"/>
                    </a:moveTo>
                    <a:lnTo>
                      <a:pt x="4" y="13071"/>
                    </a:lnTo>
                    <a:cubicBezTo>
                      <a:pt x="4" y="13067"/>
                      <a:pt x="8" y="13063"/>
                      <a:pt x="12" y="13063"/>
                    </a:cubicBezTo>
                    <a:cubicBezTo>
                      <a:pt x="16" y="13063"/>
                      <a:pt x="20" y="13067"/>
                      <a:pt x="20" y="13071"/>
                    </a:cubicBezTo>
                    <a:cubicBezTo>
                      <a:pt x="20" y="13076"/>
                      <a:pt x="16" y="13079"/>
                      <a:pt x="12" y="13079"/>
                    </a:cubicBezTo>
                    <a:cubicBezTo>
                      <a:pt x="8" y="13079"/>
                      <a:pt x="4" y="13076"/>
                      <a:pt x="4" y="13071"/>
                    </a:cubicBezTo>
                    <a:close/>
                    <a:moveTo>
                      <a:pt x="4" y="13039"/>
                    </a:moveTo>
                    <a:lnTo>
                      <a:pt x="4" y="13039"/>
                    </a:lnTo>
                    <a:cubicBezTo>
                      <a:pt x="4" y="13035"/>
                      <a:pt x="8" y="13031"/>
                      <a:pt x="12" y="13031"/>
                    </a:cubicBezTo>
                    <a:cubicBezTo>
                      <a:pt x="16" y="13031"/>
                      <a:pt x="20" y="13035"/>
                      <a:pt x="20" y="13039"/>
                    </a:cubicBezTo>
                    <a:cubicBezTo>
                      <a:pt x="20" y="13044"/>
                      <a:pt x="16" y="13047"/>
                      <a:pt x="12" y="13047"/>
                    </a:cubicBezTo>
                    <a:cubicBezTo>
                      <a:pt x="8" y="13047"/>
                      <a:pt x="4" y="13044"/>
                      <a:pt x="4" y="13039"/>
                    </a:cubicBezTo>
                    <a:close/>
                    <a:moveTo>
                      <a:pt x="4" y="13007"/>
                    </a:moveTo>
                    <a:lnTo>
                      <a:pt x="4" y="13007"/>
                    </a:lnTo>
                    <a:cubicBezTo>
                      <a:pt x="4" y="13003"/>
                      <a:pt x="8" y="12999"/>
                      <a:pt x="12" y="12999"/>
                    </a:cubicBezTo>
                    <a:cubicBezTo>
                      <a:pt x="16" y="12999"/>
                      <a:pt x="20" y="13003"/>
                      <a:pt x="20" y="13007"/>
                    </a:cubicBezTo>
                    <a:cubicBezTo>
                      <a:pt x="20" y="13012"/>
                      <a:pt x="16" y="13015"/>
                      <a:pt x="12" y="13015"/>
                    </a:cubicBezTo>
                    <a:cubicBezTo>
                      <a:pt x="8" y="13015"/>
                      <a:pt x="4" y="13012"/>
                      <a:pt x="4" y="13007"/>
                    </a:cubicBezTo>
                    <a:close/>
                    <a:moveTo>
                      <a:pt x="4" y="12975"/>
                    </a:moveTo>
                    <a:lnTo>
                      <a:pt x="4" y="12975"/>
                    </a:lnTo>
                    <a:cubicBezTo>
                      <a:pt x="4" y="12971"/>
                      <a:pt x="8" y="12967"/>
                      <a:pt x="12" y="12967"/>
                    </a:cubicBezTo>
                    <a:cubicBezTo>
                      <a:pt x="16" y="12967"/>
                      <a:pt x="20" y="12971"/>
                      <a:pt x="20" y="12975"/>
                    </a:cubicBezTo>
                    <a:cubicBezTo>
                      <a:pt x="20" y="12979"/>
                      <a:pt x="16" y="12983"/>
                      <a:pt x="12" y="12983"/>
                    </a:cubicBezTo>
                    <a:cubicBezTo>
                      <a:pt x="8" y="12983"/>
                      <a:pt x="4" y="12979"/>
                      <a:pt x="4" y="12975"/>
                    </a:cubicBezTo>
                    <a:close/>
                    <a:moveTo>
                      <a:pt x="4" y="12943"/>
                    </a:moveTo>
                    <a:lnTo>
                      <a:pt x="4" y="12943"/>
                    </a:lnTo>
                    <a:cubicBezTo>
                      <a:pt x="4" y="12939"/>
                      <a:pt x="8" y="12935"/>
                      <a:pt x="12" y="12935"/>
                    </a:cubicBezTo>
                    <a:cubicBezTo>
                      <a:pt x="16" y="12935"/>
                      <a:pt x="20" y="12939"/>
                      <a:pt x="20" y="12943"/>
                    </a:cubicBezTo>
                    <a:cubicBezTo>
                      <a:pt x="20" y="12947"/>
                      <a:pt x="16" y="12951"/>
                      <a:pt x="12" y="12951"/>
                    </a:cubicBezTo>
                    <a:cubicBezTo>
                      <a:pt x="8" y="12951"/>
                      <a:pt x="4" y="12947"/>
                      <a:pt x="4" y="12943"/>
                    </a:cubicBezTo>
                    <a:close/>
                    <a:moveTo>
                      <a:pt x="4" y="12911"/>
                    </a:moveTo>
                    <a:lnTo>
                      <a:pt x="4" y="12911"/>
                    </a:lnTo>
                    <a:cubicBezTo>
                      <a:pt x="4" y="12907"/>
                      <a:pt x="8" y="12903"/>
                      <a:pt x="12" y="12903"/>
                    </a:cubicBezTo>
                    <a:cubicBezTo>
                      <a:pt x="16" y="12903"/>
                      <a:pt x="20" y="12907"/>
                      <a:pt x="20" y="12911"/>
                    </a:cubicBezTo>
                    <a:cubicBezTo>
                      <a:pt x="20" y="12915"/>
                      <a:pt x="16" y="12919"/>
                      <a:pt x="12" y="12919"/>
                    </a:cubicBezTo>
                    <a:cubicBezTo>
                      <a:pt x="8" y="12919"/>
                      <a:pt x="4" y="12915"/>
                      <a:pt x="4" y="12911"/>
                    </a:cubicBezTo>
                    <a:close/>
                    <a:moveTo>
                      <a:pt x="4" y="12879"/>
                    </a:moveTo>
                    <a:lnTo>
                      <a:pt x="4" y="12879"/>
                    </a:lnTo>
                    <a:cubicBezTo>
                      <a:pt x="4" y="12875"/>
                      <a:pt x="8" y="12871"/>
                      <a:pt x="12" y="12871"/>
                    </a:cubicBezTo>
                    <a:cubicBezTo>
                      <a:pt x="16" y="12871"/>
                      <a:pt x="20" y="12875"/>
                      <a:pt x="20" y="12879"/>
                    </a:cubicBezTo>
                    <a:cubicBezTo>
                      <a:pt x="20" y="12883"/>
                      <a:pt x="16" y="12887"/>
                      <a:pt x="12" y="12887"/>
                    </a:cubicBezTo>
                    <a:cubicBezTo>
                      <a:pt x="8" y="12887"/>
                      <a:pt x="4" y="12883"/>
                      <a:pt x="4" y="12879"/>
                    </a:cubicBezTo>
                    <a:close/>
                    <a:moveTo>
                      <a:pt x="4" y="12847"/>
                    </a:moveTo>
                    <a:lnTo>
                      <a:pt x="4" y="12847"/>
                    </a:lnTo>
                    <a:cubicBezTo>
                      <a:pt x="4" y="12843"/>
                      <a:pt x="8" y="12839"/>
                      <a:pt x="12" y="12839"/>
                    </a:cubicBezTo>
                    <a:cubicBezTo>
                      <a:pt x="16" y="12839"/>
                      <a:pt x="20" y="12843"/>
                      <a:pt x="20" y="12847"/>
                    </a:cubicBezTo>
                    <a:cubicBezTo>
                      <a:pt x="20" y="12851"/>
                      <a:pt x="16" y="12855"/>
                      <a:pt x="12" y="12855"/>
                    </a:cubicBezTo>
                    <a:cubicBezTo>
                      <a:pt x="8" y="12855"/>
                      <a:pt x="4" y="12851"/>
                      <a:pt x="4" y="12847"/>
                    </a:cubicBezTo>
                    <a:close/>
                    <a:moveTo>
                      <a:pt x="4" y="12815"/>
                    </a:moveTo>
                    <a:lnTo>
                      <a:pt x="4" y="12815"/>
                    </a:lnTo>
                    <a:cubicBezTo>
                      <a:pt x="4" y="12811"/>
                      <a:pt x="8" y="12807"/>
                      <a:pt x="12" y="12807"/>
                    </a:cubicBezTo>
                    <a:cubicBezTo>
                      <a:pt x="16" y="12807"/>
                      <a:pt x="20" y="12811"/>
                      <a:pt x="20" y="12815"/>
                    </a:cubicBezTo>
                    <a:cubicBezTo>
                      <a:pt x="20" y="12819"/>
                      <a:pt x="16" y="12823"/>
                      <a:pt x="12" y="12823"/>
                    </a:cubicBezTo>
                    <a:cubicBezTo>
                      <a:pt x="8" y="12823"/>
                      <a:pt x="4" y="12819"/>
                      <a:pt x="4" y="12815"/>
                    </a:cubicBezTo>
                    <a:close/>
                    <a:moveTo>
                      <a:pt x="4" y="12783"/>
                    </a:moveTo>
                    <a:lnTo>
                      <a:pt x="4" y="12783"/>
                    </a:lnTo>
                    <a:cubicBezTo>
                      <a:pt x="4" y="12779"/>
                      <a:pt x="8" y="12775"/>
                      <a:pt x="12" y="12775"/>
                    </a:cubicBezTo>
                    <a:cubicBezTo>
                      <a:pt x="16" y="12775"/>
                      <a:pt x="20" y="12779"/>
                      <a:pt x="20" y="12783"/>
                    </a:cubicBezTo>
                    <a:cubicBezTo>
                      <a:pt x="20" y="12787"/>
                      <a:pt x="16" y="12791"/>
                      <a:pt x="12" y="12791"/>
                    </a:cubicBezTo>
                    <a:cubicBezTo>
                      <a:pt x="8" y="12791"/>
                      <a:pt x="4" y="12787"/>
                      <a:pt x="4" y="12783"/>
                    </a:cubicBezTo>
                    <a:close/>
                    <a:moveTo>
                      <a:pt x="4" y="12751"/>
                    </a:moveTo>
                    <a:lnTo>
                      <a:pt x="4" y="12751"/>
                    </a:lnTo>
                    <a:cubicBezTo>
                      <a:pt x="4" y="12747"/>
                      <a:pt x="8" y="12743"/>
                      <a:pt x="12" y="12743"/>
                    </a:cubicBezTo>
                    <a:cubicBezTo>
                      <a:pt x="16" y="12743"/>
                      <a:pt x="20" y="12747"/>
                      <a:pt x="20" y="12751"/>
                    </a:cubicBezTo>
                    <a:cubicBezTo>
                      <a:pt x="20" y="12755"/>
                      <a:pt x="16" y="12759"/>
                      <a:pt x="12" y="12759"/>
                    </a:cubicBezTo>
                    <a:cubicBezTo>
                      <a:pt x="8" y="12759"/>
                      <a:pt x="4" y="12755"/>
                      <a:pt x="4" y="12751"/>
                    </a:cubicBezTo>
                    <a:close/>
                    <a:moveTo>
                      <a:pt x="4" y="12719"/>
                    </a:moveTo>
                    <a:lnTo>
                      <a:pt x="4" y="12719"/>
                    </a:lnTo>
                    <a:cubicBezTo>
                      <a:pt x="4" y="12715"/>
                      <a:pt x="8" y="12711"/>
                      <a:pt x="12" y="12711"/>
                    </a:cubicBezTo>
                    <a:cubicBezTo>
                      <a:pt x="16" y="12711"/>
                      <a:pt x="20" y="12715"/>
                      <a:pt x="20" y="12719"/>
                    </a:cubicBezTo>
                    <a:cubicBezTo>
                      <a:pt x="20" y="12723"/>
                      <a:pt x="16" y="12727"/>
                      <a:pt x="12" y="12727"/>
                    </a:cubicBezTo>
                    <a:cubicBezTo>
                      <a:pt x="8" y="12727"/>
                      <a:pt x="4" y="12723"/>
                      <a:pt x="4" y="12719"/>
                    </a:cubicBezTo>
                    <a:close/>
                    <a:moveTo>
                      <a:pt x="4" y="12687"/>
                    </a:moveTo>
                    <a:lnTo>
                      <a:pt x="4" y="12687"/>
                    </a:lnTo>
                    <a:cubicBezTo>
                      <a:pt x="4" y="12682"/>
                      <a:pt x="8" y="12679"/>
                      <a:pt x="12" y="12679"/>
                    </a:cubicBezTo>
                    <a:cubicBezTo>
                      <a:pt x="16" y="12679"/>
                      <a:pt x="20" y="12682"/>
                      <a:pt x="20" y="12687"/>
                    </a:cubicBezTo>
                    <a:cubicBezTo>
                      <a:pt x="20" y="12691"/>
                      <a:pt x="16" y="12695"/>
                      <a:pt x="12" y="12695"/>
                    </a:cubicBezTo>
                    <a:cubicBezTo>
                      <a:pt x="8" y="12695"/>
                      <a:pt x="4" y="12691"/>
                      <a:pt x="4" y="12687"/>
                    </a:cubicBezTo>
                    <a:close/>
                    <a:moveTo>
                      <a:pt x="4" y="12655"/>
                    </a:moveTo>
                    <a:lnTo>
                      <a:pt x="4" y="12655"/>
                    </a:lnTo>
                    <a:cubicBezTo>
                      <a:pt x="4" y="12650"/>
                      <a:pt x="8" y="12647"/>
                      <a:pt x="12" y="12647"/>
                    </a:cubicBezTo>
                    <a:cubicBezTo>
                      <a:pt x="16" y="12647"/>
                      <a:pt x="20" y="12650"/>
                      <a:pt x="20" y="12655"/>
                    </a:cubicBezTo>
                    <a:cubicBezTo>
                      <a:pt x="20" y="12659"/>
                      <a:pt x="16" y="12663"/>
                      <a:pt x="12" y="12663"/>
                    </a:cubicBezTo>
                    <a:cubicBezTo>
                      <a:pt x="8" y="12663"/>
                      <a:pt x="4" y="12659"/>
                      <a:pt x="4" y="12655"/>
                    </a:cubicBezTo>
                    <a:close/>
                    <a:moveTo>
                      <a:pt x="4" y="12623"/>
                    </a:moveTo>
                    <a:lnTo>
                      <a:pt x="4" y="12623"/>
                    </a:lnTo>
                    <a:cubicBezTo>
                      <a:pt x="4" y="12618"/>
                      <a:pt x="8" y="12615"/>
                      <a:pt x="12" y="12615"/>
                    </a:cubicBezTo>
                    <a:cubicBezTo>
                      <a:pt x="16" y="12615"/>
                      <a:pt x="20" y="12618"/>
                      <a:pt x="20" y="12623"/>
                    </a:cubicBezTo>
                    <a:cubicBezTo>
                      <a:pt x="20" y="12627"/>
                      <a:pt x="16" y="12631"/>
                      <a:pt x="12" y="12631"/>
                    </a:cubicBezTo>
                    <a:cubicBezTo>
                      <a:pt x="8" y="12631"/>
                      <a:pt x="4" y="12627"/>
                      <a:pt x="4" y="12623"/>
                    </a:cubicBezTo>
                    <a:close/>
                    <a:moveTo>
                      <a:pt x="4" y="12591"/>
                    </a:moveTo>
                    <a:lnTo>
                      <a:pt x="4" y="12591"/>
                    </a:lnTo>
                    <a:cubicBezTo>
                      <a:pt x="4" y="12586"/>
                      <a:pt x="8" y="12583"/>
                      <a:pt x="12" y="12583"/>
                    </a:cubicBezTo>
                    <a:cubicBezTo>
                      <a:pt x="16" y="12583"/>
                      <a:pt x="20" y="12586"/>
                      <a:pt x="20" y="12591"/>
                    </a:cubicBezTo>
                    <a:cubicBezTo>
                      <a:pt x="20" y="12595"/>
                      <a:pt x="16" y="12599"/>
                      <a:pt x="12" y="12599"/>
                    </a:cubicBezTo>
                    <a:cubicBezTo>
                      <a:pt x="8" y="12599"/>
                      <a:pt x="4" y="12595"/>
                      <a:pt x="4" y="12591"/>
                    </a:cubicBezTo>
                    <a:close/>
                    <a:moveTo>
                      <a:pt x="4" y="12559"/>
                    </a:moveTo>
                    <a:lnTo>
                      <a:pt x="4" y="12559"/>
                    </a:lnTo>
                    <a:cubicBezTo>
                      <a:pt x="4" y="12554"/>
                      <a:pt x="8" y="12551"/>
                      <a:pt x="12" y="12551"/>
                    </a:cubicBezTo>
                    <a:cubicBezTo>
                      <a:pt x="16" y="12551"/>
                      <a:pt x="20" y="12554"/>
                      <a:pt x="20" y="12559"/>
                    </a:cubicBezTo>
                    <a:cubicBezTo>
                      <a:pt x="20" y="12563"/>
                      <a:pt x="16" y="12567"/>
                      <a:pt x="12" y="12567"/>
                    </a:cubicBezTo>
                    <a:cubicBezTo>
                      <a:pt x="8" y="12567"/>
                      <a:pt x="4" y="12563"/>
                      <a:pt x="4" y="12559"/>
                    </a:cubicBezTo>
                    <a:close/>
                    <a:moveTo>
                      <a:pt x="4" y="12527"/>
                    </a:moveTo>
                    <a:lnTo>
                      <a:pt x="4" y="12527"/>
                    </a:lnTo>
                    <a:cubicBezTo>
                      <a:pt x="4" y="12522"/>
                      <a:pt x="8" y="12519"/>
                      <a:pt x="12" y="12519"/>
                    </a:cubicBezTo>
                    <a:cubicBezTo>
                      <a:pt x="16" y="12519"/>
                      <a:pt x="20" y="12522"/>
                      <a:pt x="20" y="12527"/>
                    </a:cubicBezTo>
                    <a:cubicBezTo>
                      <a:pt x="20" y="12531"/>
                      <a:pt x="16" y="12535"/>
                      <a:pt x="12" y="12535"/>
                    </a:cubicBezTo>
                    <a:cubicBezTo>
                      <a:pt x="8" y="12535"/>
                      <a:pt x="4" y="12531"/>
                      <a:pt x="4" y="12527"/>
                    </a:cubicBezTo>
                    <a:close/>
                    <a:moveTo>
                      <a:pt x="4" y="12495"/>
                    </a:moveTo>
                    <a:lnTo>
                      <a:pt x="4" y="12495"/>
                    </a:lnTo>
                    <a:cubicBezTo>
                      <a:pt x="4" y="12490"/>
                      <a:pt x="8" y="12487"/>
                      <a:pt x="12" y="12487"/>
                    </a:cubicBezTo>
                    <a:cubicBezTo>
                      <a:pt x="17" y="12487"/>
                      <a:pt x="20" y="12490"/>
                      <a:pt x="20" y="12495"/>
                    </a:cubicBezTo>
                    <a:cubicBezTo>
                      <a:pt x="20" y="12499"/>
                      <a:pt x="17" y="12503"/>
                      <a:pt x="12" y="12503"/>
                    </a:cubicBezTo>
                    <a:cubicBezTo>
                      <a:pt x="8" y="12503"/>
                      <a:pt x="4" y="12499"/>
                      <a:pt x="4" y="12495"/>
                    </a:cubicBezTo>
                    <a:close/>
                    <a:moveTo>
                      <a:pt x="4" y="12463"/>
                    </a:moveTo>
                    <a:lnTo>
                      <a:pt x="4" y="12463"/>
                    </a:lnTo>
                    <a:cubicBezTo>
                      <a:pt x="4" y="12458"/>
                      <a:pt x="8" y="12455"/>
                      <a:pt x="12" y="12455"/>
                    </a:cubicBezTo>
                    <a:cubicBezTo>
                      <a:pt x="17" y="12455"/>
                      <a:pt x="20" y="12458"/>
                      <a:pt x="20" y="12463"/>
                    </a:cubicBezTo>
                    <a:cubicBezTo>
                      <a:pt x="20" y="12467"/>
                      <a:pt x="17" y="12471"/>
                      <a:pt x="12" y="12471"/>
                    </a:cubicBezTo>
                    <a:cubicBezTo>
                      <a:pt x="8" y="12471"/>
                      <a:pt x="4" y="12467"/>
                      <a:pt x="4" y="12463"/>
                    </a:cubicBezTo>
                    <a:close/>
                    <a:moveTo>
                      <a:pt x="4" y="12431"/>
                    </a:moveTo>
                    <a:lnTo>
                      <a:pt x="4" y="12431"/>
                    </a:lnTo>
                    <a:cubicBezTo>
                      <a:pt x="4" y="12426"/>
                      <a:pt x="8" y="12423"/>
                      <a:pt x="12" y="12423"/>
                    </a:cubicBezTo>
                    <a:cubicBezTo>
                      <a:pt x="17" y="12423"/>
                      <a:pt x="20" y="12426"/>
                      <a:pt x="20" y="12431"/>
                    </a:cubicBezTo>
                    <a:cubicBezTo>
                      <a:pt x="20" y="12435"/>
                      <a:pt x="17" y="12439"/>
                      <a:pt x="12" y="12439"/>
                    </a:cubicBezTo>
                    <a:cubicBezTo>
                      <a:pt x="8" y="12439"/>
                      <a:pt x="4" y="12435"/>
                      <a:pt x="4" y="12431"/>
                    </a:cubicBezTo>
                    <a:close/>
                    <a:moveTo>
                      <a:pt x="4" y="12399"/>
                    </a:moveTo>
                    <a:lnTo>
                      <a:pt x="4" y="12399"/>
                    </a:lnTo>
                    <a:cubicBezTo>
                      <a:pt x="4" y="12394"/>
                      <a:pt x="8" y="12391"/>
                      <a:pt x="12" y="12391"/>
                    </a:cubicBezTo>
                    <a:cubicBezTo>
                      <a:pt x="17" y="12391"/>
                      <a:pt x="20" y="12394"/>
                      <a:pt x="20" y="12399"/>
                    </a:cubicBezTo>
                    <a:cubicBezTo>
                      <a:pt x="20" y="12403"/>
                      <a:pt x="17" y="12407"/>
                      <a:pt x="12" y="12407"/>
                    </a:cubicBezTo>
                    <a:cubicBezTo>
                      <a:pt x="8" y="12407"/>
                      <a:pt x="4" y="12403"/>
                      <a:pt x="4" y="12399"/>
                    </a:cubicBezTo>
                    <a:close/>
                    <a:moveTo>
                      <a:pt x="4" y="12367"/>
                    </a:moveTo>
                    <a:lnTo>
                      <a:pt x="4" y="12367"/>
                    </a:lnTo>
                    <a:cubicBezTo>
                      <a:pt x="4" y="12362"/>
                      <a:pt x="8" y="12359"/>
                      <a:pt x="12" y="12359"/>
                    </a:cubicBezTo>
                    <a:cubicBezTo>
                      <a:pt x="17" y="12359"/>
                      <a:pt x="20" y="12362"/>
                      <a:pt x="20" y="12367"/>
                    </a:cubicBezTo>
                    <a:cubicBezTo>
                      <a:pt x="20" y="12371"/>
                      <a:pt x="17" y="12375"/>
                      <a:pt x="12" y="12375"/>
                    </a:cubicBezTo>
                    <a:cubicBezTo>
                      <a:pt x="8" y="12375"/>
                      <a:pt x="4" y="12371"/>
                      <a:pt x="4" y="12367"/>
                    </a:cubicBezTo>
                    <a:close/>
                    <a:moveTo>
                      <a:pt x="4" y="12335"/>
                    </a:moveTo>
                    <a:lnTo>
                      <a:pt x="4" y="12335"/>
                    </a:lnTo>
                    <a:cubicBezTo>
                      <a:pt x="4" y="12330"/>
                      <a:pt x="8" y="12327"/>
                      <a:pt x="12" y="12327"/>
                    </a:cubicBezTo>
                    <a:cubicBezTo>
                      <a:pt x="17" y="12327"/>
                      <a:pt x="20" y="12330"/>
                      <a:pt x="20" y="12335"/>
                    </a:cubicBezTo>
                    <a:cubicBezTo>
                      <a:pt x="20" y="12339"/>
                      <a:pt x="17" y="12343"/>
                      <a:pt x="12" y="12343"/>
                    </a:cubicBezTo>
                    <a:cubicBezTo>
                      <a:pt x="8" y="12343"/>
                      <a:pt x="4" y="12339"/>
                      <a:pt x="4" y="12335"/>
                    </a:cubicBezTo>
                    <a:close/>
                    <a:moveTo>
                      <a:pt x="4" y="12303"/>
                    </a:moveTo>
                    <a:lnTo>
                      <a:pt x="4" y="12303"/>
                    </a:lnTo>
                    <a:cubicBezTo>
                      <a:pt x="4" y="12298"/>
                      <a:pt x="8" y="12295"/>
                      <a:pt x="12" y="12295"/>
                    </a:cubicBezTo>
                    <a:cubicBezTo>
                      <a:pt x="17" y="12295"/>
                      <a:pt x="20" y="12298"/>
                      <a:pt x="20" y="12303"/>
                    </a:cubicBezTo>
                    <a:cubicBezTo>
                      <a:pt x="20" y="12307"/>
                      <a:pt x="17" y="12311"/>
                      <a:pt x="12" y="12311"/>
                    </a:cubicBezTo>
                    <a:cubicBezTo>
                      <a:pt x="8" y="12311"/>
                      <a:pt x="4" y="12307"/>
                      <a:pt x="4" y="12303"/>
                    </a:cubicBezTo>
                    <a:close/>
                    <a:moveTo>
                      <a:pt x="4" y="12271"/>
                    </a:moveTo>
                    <a:lnTo>
                      <a:pt x="4" y="12271"/>
                    </a:lnTo>
                    <a:cubicBezTo>
                      <a:pt x="4" y="12266"/>
                      <a:pt x="8" y="12263"/>
                      <a:pt x="12" y="12263"/>
                    </a:cubicBezTo>
                    <a:cubicBezTo>
                      <a:pt x="17" y="12263"/>
                      <a:pt x="20" y="12266"/>
                      <a:pt x="20" y="12271"/>
                    </a:cubicBezTo>
                    <a:cubicBezTo>
                      <a:pt x="20" y="12275"/>
                      <a:pt x="17" y="12279"/>
                      <a:pt x="12" y="12279"/>
                    </a:cubicBezTo>
                    <a:cubicBezTo>
                      <a:pt x="8" y="12279"/>
                      <a:pt x="4" y="12275"/>
                      <a:pt x="4" y="12271"/>
                    </a:cubicBezTo>
                    <a:close/>
                    <a:moveTo>
                      <a:pt x="4" y="12239"/>
                    </a:moveTo>
                    <a:lnTo>
                      <a:pt x="4" y="12239"/>
                    </a:lnTo>
                    <a:cubicBezTo>
                      <a:pt x="4" y="12234"/>
                      <a:pt x="8" y="12231"/>
                      <a:pt x="12" y="12231"/>
                    </a:cubicBezTo>
                    <a:cubicBezTo>
                      <a:pt x="17" y="12231"/>
                      <a:pt x="20" y="12234"/>
                      <a:pt x="20" y="12239"/>
                    </a:cubicBezTo>
                    <a:cubicBezTo>
                      <a:pt x="20" y="12243"/>
                      <a:pt x="17" y="12247"/>
                      <a:pt x="12" y="12247"/>
                    </a:cubicBezTo>
                    <a:cubicBezTo>
                      <a:pt x="8" y="12247"/>
                      <a:pt x="4" y="12243"/>
                      <a:pt x="4" y="12239"/>
                    </a:cubicBezTo>
                    <a:close/>
                    <a:moveTo>
                      <a:pt x="4" y="12207"/>
                    </a:moveTo>
                    <a:lnTo>
                      <a:pt x="4" y="12207"/>
                    </a:lnTo>
                    <a:cubicBezTo>
                      <a:pt x="4" y="12202"/>
                      <a:pt x="8" y="12199"/>
                      <a:pt x="12" y="12199"/>
                    </a:cubicBezTo>
                    <a:cubicBezTo>
                      <a:pt x="17" y="12199"/>
                      <a:pt x="20" y="12202"/>
                      <a:pt x="20" y="12207"/>
                    </a:cubicBezTo>
                    <a:cubicBezTo>
                      <a:pt x="20" y="12211"/>
                      <a:pt x="17" y="12215"/>
                      <a:pt x="12" y="12215"/>
                    </a:cubicBezTo>
                    <a:cubicBezTo>
                      <a:pt x="8" y="12215"/>
                      <a:pt x="4" y="12211"/>
                      <a:pt x="4" y="12207"/>
                    </a:cubicBezTo>
                    <a:close/>
                    <a:moveTo>
                      <a:pt x="4" y="12175"/>
                    </a:moveTo>
                    <a:lnTo>
                      <a:pt x="4" y="12175"/>
                    </a:lnTo>
                    <a:cubicBezTo>
                      <a:pt x="4" y="12170"/>
                      <a:pt x="8" y="12167"/>
                      <a:pt x="12" y="12167"/>
                    </a:cubicBezTo>
                    <a:cubicBezTo>
                      <a:pt x="17" y="12167"/>
                      <a:pt x="20" y="12170"/>
                      <a:pt x="20" y="12175"/>
                    </a:cubicBezTo>
                    <a:cubicBezTo>
                      <a:pt x="20" y="12179"/>
                      <a:pt x="17" y="12183"/>
                      <a:pt x="12" y="12183"/>
                    </a:cubicBezTo>
                    <a:cubicBezTo>
                      <a:pt x="8" y="12183"/>
                      <a:pt x="4" y="12179"/>
                      <a:pt x="4" y="12175"/>
                    </a:cubicBezTo>
                    <a:close/>
                    <a:moveTo>
                      <a:pt x="4" y="12143"/>
                    </a:moveTo>
                    <a:lnTo>
                      <a:pt x="4" y="12143"/>
                    </a:lnTo>
                    <a:cubicBezTo>
                      <a:pt x="4" y="12138"/>
                      <a:pt x="8" y="12135"/>
                      <a:pt x="12" y="12135"/>
                    </a:cubicBezTo>
                    <a:cubicBezTo>
                      <a:pt x="17" y="12135"/>
                      <a:pt x="20" y="12138"/>
                      <a:pt x="20" y="12143"/>
                    </a:cubicBezTo>
                    <a:cubicBezTo>
                      <a:pt x="20" y="12147"/>
                      <a:pt x="17" y="12151"/>
                      <a:pt x="12" y="12151"/>
                    </a:cubicBezTo>
                    <a:cubicBezTo>
                      <a:pt x="8" y="12151"/>
                      <a:pt x="4" y="12147"/>
                      <a:pt x="4" y="12143"/>
                    </a:cubicBezTo>
                    <a:close/>
                    <a:moveTo>
                      <a:pt x="4" y="12111"/>
                    </a:moveTo>
                    <a:lnTo>
                      <a:pt x="4" y="12111"/>
                    </a:lnTo>
                    <a:cubicBezTo>
                      <a:pt x="4" y="12106"/>
                      <a:pt x="8" y="12103"/>
                      <a:pt x="12" y="12103"/>
                    </a:cubicBezTo>
                    <a:cubicBezTo>
                      <a:pt x="17" y="12103"/>
                      <a:pt x="20" y="12106"/>
                      <a:pt x="20" y="12111"/>
                    </a:cubicBezTo>
                    <a:cubicBezTo>
                      <a:pt x="20" y="12115"/>
                      <a:pt x="17" y="12119"/>
                      <a:pt x="12" y="12119"/>
                    </a:cubicBezTo>
                    <a:cubicBezTo>
                      <a:pt x="8" y="12119"/>
                      <a:pt x="4" y="12115"/>
                      <a:pt x="4" y="12111"/>
                    </a:cubicBezTo>
                    <a:close/>
                    <a:moveTo>
                      <a:pt x="4" y="12079"/>
                    </a:moveTo>
                    <a:lnTo>
                      <a:pt x="4" y="12079"/>
                    </a:lnTo>
                    <a:cubicBezTo>
                      <a:pt x="4" y="12074"/>
                      <a:pt x="8" y="12071"/>
                      <a:pt x="12" y="12071"/>
                    </a:cubicBezTo>
                    <a:cubicBezTo>
                      <a:pt x="17" y="12071"/>
                      <a:pt x="20" y="12074"/>
                      <a:pt x="20" y="12079"/>
                    </a:cubicBezTo>
                    <a:cubicBezTo>
                      <a:pt x="20" y="12083"/>
                      <a:pt x="17" y="12087"/>
                      <a:pt x="12" y="12087"/>
                    </a:cubicBezTo>
                    <a:cubicBezTo>
                      <a:pt x="8" y="12087"/>
                      <a:pt x="4" y="12083"/>
                      <a:pt x="4" y="12079"/>
                    </a:cubicBezTo>
                    <a:close/>
                    <a:moveTo>
                      <a:pt x="4" y="12047"/>
                    </a:moveTo>
                    <a:lnTo>
                      <a:pt x="4" y="12047"/>
                    </a:lnTo>
                    <a:cubicBezTo>
                      <a:pt x="4" y="12042"/>
                      <a:pt x="8" y="12039"/>
                      <a:pt x="12" y="12039"/>
                    </a:cubicBezTo>
                    <a:cubicBezTo>
                      <a:pt x="17" y="12039"/>
                      <a:pt x="20" y="12042"/>
                      <a:pt x="20" y="12047"/>
                    </a:cubicBezTo>
                    <a:cubicBezTo>
                      <a:pt x="20" y="12051"/>
                      <a:pt x="17" y="12055"/>
                      <a:pt x="12" y="12055"/>
                    </a:cubicBezTo>
                    <a:cubicBezTo>
                      <a:pt x="8" y="12055"/>
                      <a:pt x="4" y="12051"/>
                      <a:pt x="4" y="12047"/>
                    </a:cubicBezTo>
                    <a:close/>
                    <a:moveTo>
                      <a:pt x="4" y="12015"/>
                    </a:moveTo>
                    <a:lnTo>
                      <a:pt x="4" y="12015"/>
                    </a:lnTo>
                    <a:cubicBezTo>
                      <a:pt x="4" y="12010"/>
                      <a:pt x="8" y="12007"/>
                      <a:pt x="12" y="12007"/>
                    </a:cubicBezTo>
                    <a:cubicBezTo>
                      <a:pt x="17" y="12007"/>
                      <a:pt x="20" y="12010"/>
                      <a:pt x="20" y="12015"/>
                    </a:cubicBezTo>
                    <a:cubicBezTo>
                      <a:pt x="20" y="12019"/>
                      <a:pt x="17" y="12023"/>
                      <a:pt x="12" y="12023"/>
                    </a:cubicBezTo>
                    <a:cubicBezTo>
                      <a:pt x="8" y="12023"/>
                      <a:pt x="4" y="12019"/>
                      <a:pt x="4" y="12015"/>
                    </a:cubicBezTo>
                    <a:close/>
                    <a:moveTo>
                      <a:pt x="4" y="11983"/>
                    </a:moveTo>
                    <a:lnTo>
                      <a:pt x="4" y="11983"/>
                    </a:lnTo>
                    <a:cubicBezTo>
                      <a:pt x="4" y="11978"/>
                      <a:pt x="8" y="11975"/>
                      <a:pt x="12" y="11975"/>
                    </a:cubicBezTo>
                    <a:cubicBezTo>
                      <a:pt x="17" y="11975"/>
                      <a:pt x="20" y="11978"/>
                      <a:pt x="20" y="11983"/>
                    </a:cubicBezTo>
                    <a:cubicBezTo>
                      <a:pt x="20" y="11987"/>
                      <a:pt x="17" y="11991"/>
                      <a:pt x="12" y="11991"/>
                    </a:cubicBezTo>
                    <a:cubicBezTo>
                      <a:pt x="8" y="11991"/>
                      <a:pt x="4" y="11987"/>
                      <a:pt x="4" y="11983"/>
                    </a:cubicBezTo>
                    <a:close/>
                    <a:moveTo>
                      <a:pt x="4" y="11951"/>
                    </a:moveTo>
                    <a:lnTo>
                      <a:pt x="4" y="11951"/>
                    </a:lnTo>
                    <a:cubicBezTo>
                      <a:pt x="4" y="11946"/>
                      <a:pt x="8" y="11943"/>
                      <a:pt x="12" y="11943"/>
                    </a:cubicBezTo>
                    <a:cubicBezTo>
                      <a:pt x="17" y="11943"/>
                      <a:pt x="20" y="11946"/>
                      <a:pt x="20" y="11951"/>
                    </a:cubicBezTo>
                    <a:cubicBezTo>
                      <a:pt x="20" y="11955"/>
                      <a:pt x="17" y="11959"/>
                      <a:pt x="12" y="11959"/>
                    </a:cubicBezTo>
                    <a:cubicBezTo>
                      <a:pt x="8" y="11959"/>
                      <a:pt x="4" y="11955"/>
                      <a:pt x="4" y="11951"/>
                    </a:cubicBezTo>
                    <a:close/>
                    <a:moveTo>
                      <a:pt x="4" y="11919"/>
                    </a:moveTo>
                    <a:lnTo>
                      <a:pt x="4" y="11919"/>
                    </a:lnTo>
                    <a:cubicBezTo>
                      <a:pt x="4" y="11914"/>
                      <a:pt x="8" y="11911"/>
                      <a:pt x="12" y="11911"/>
                    </a:cubicBezTo>
                    <a:cubicBezTo>
                      <a:pt x="17" y="11911"/>
                      <a:pt x="20" y="11914"/>
                      <a:pt x="20" y="11919"/>
                    </a:cubicBezTo>
                    <a:cubicBezTo>
                      <a:pt x="20" y="11923"/>
                      <a:pt x="17" y="11927"/>
                      <a:pt x="12" y="11927"/>
                    </a:cubicBezTo>
                    <a:cubicBezTo>
                      <a:pt x="8" y="11927"/>
                      <a:pt x="4" y="11923"/>
                      <a:pt x="4" y="11919"/>
                    </a:cubicBezTo>
                    <a:close/>
                    <a:moveTo>
                      <a:pt x="4" y="11887"/>
                    </a:moveTo>
                    <a:lnTo>
                      <a:pt x="4" y="11886"/>
                    </a:lnTo>
                    <a:cubicBezTo>
                      <a:pt x="4" y="11882"/>
                      <a:pt x="8" y="11878"/>
                      <a:pt x="12" y="11878"/>
                    </a:cubicBezTo>
                    <a:cubicBezTo>
                      <a:pt x="17" y="11878"/>
                      <a:pt x="20" y="11882"/>
                      <a:pt x="20" y="11886"/>
                    </a:cubicBezTo>
                    <a:lnTo>
                      <a:pt x="20" y="11887"/>
                    </a:lnTo>
                    <a:cubicBezTo>
                      <a:pt x="20" y="11891"/>
                      <a:pt x="17" y="11895"/>
                      <a:pt x="12" y="11895"/>
                    </a:cubicBezTo>
                    <a:cubicBezTo>
                      <a:pt x="8" y="11895"/>
                      <a:pt x="4" y="11891"/>
                      <a:pt x="4" y="11887"/>
                    </a:cubicBezTo>
                    <a:close/>
                    <a:moveTo>
                      <a:pt x="4" y="11854"/>
                    </a:moveTo>
                    <a:lnTo>
                      <a:pt x="4" y="11854"/>
                    </a:lnTo>
                    <a:cubicBezTo>
                      <a:pt x="4" y="11850"/>
                      <a:pt x="8" y="11846"/>
                      <a:pt x="12" y="11846"/>
                    </a:cubicBezTo>
                    <a:cubicBezTo>
                      <a:pt x="17" y="11846"/>
                      <a:pt x="20" y="11850"/>
                      <a:pt x="20" y="11854"/>
                    </a:cubicBezTo>
                    <a:cubicBezTo>
                      <a:pt x="20" y="11859"/>
                      <a:pt x="17" y="11862"/>
                      <a:pt x="12" y="11862"/>
                    </a:cubicBezTo>
                    <a:cubicBezTo>
                      <a:pt x="8" y="11862"/>
                      <a:pt x="4" y="11859"/>
                      <a:pt x="4" y="11854"/>
                    </a:cubicBezTo>
                    <a:close/>
                    <a:moveTo>
                      <a:pt x="4" y="11822"/>
                    </a:moveTo>
                    <a:lnTo>
                      <a:pt x="4" y="11822"/>
                    </a:lnTo>
                    <a:cubicBezTo>
                      <a:pt x="4" y="11818"/>
                      <a:pt x="8" y="11814"/>
                      <a:pt x="12" y="11814"/>
                    </a:cubicBezTo>
                    <a:cubicBezTo>
                      <a:pt x="17" y="11814"/>
                      <a:pt x="20" y="11818"/>
                      <a:pt x="20" y="11822"/>
                    </a:cubicBezTo>
                    <a:cubicBezTo>
                      <a:pt x="20" y="11827"/>
                      <a:pt x="17" y="11830"/>
                      <a:pt x="12" y="11830"/>
                    </a:cubicBezTo>
                    <a:cubicBezTo>
                      <a:pt x="8" y="11830"/>
                      <a:pt x="4" y="11827"/>
                      <a:pt x="4" y="11822"/>
                    </a:cubicBezTo>
                    <a:close/>
                    <a:moveTo>
                      <a:pt x="4" y="11790"/>
                    </a:moveTo>
                    <a:lnTo>
                      <a:pt x="4" y="11790"/>
                    </a:lnTo>
                    <a:cubicBezTo>
                      <a:pt x="4" y="11786"/>
                      <a:pt x="8" y="11782"/>
                      <a:pt x="12" y="11782"/>
                    </a:cubicBezTo>
                    <a:cubicBezTo>
                      <a:pt x="17" y="11782"/>
                      <a:pt x="20" y="11786"/>
                      <a:pt x="20" y="11790"/>
                    </a:cubicBezTo>
                    <a:cubicBezTo>
                      <a:pt x="20" y="11795"/>
                      <a:pt x="17" y="11798"/>
                      <a:pt x="12" y="11798"/>
                    </a:cubicBezTo>
                    <a:cubicBezTo>
                      <a:pt x="8" y="11798"/>
                      <a:pt x="4" y="11795"/>
                      <a:pt x="4" y="11790"/>
                    </a:cubicBezTo>
                    <a:close/>
                    <a:moveTo>
                      <a:pt x="4" y="11758"/>
                    </a:moveTo>
                    <a:lnTo>
                      <a:pt x="4" y="11758"/>
                    </a:lnTo>
                    <a:cubicBezTo>
                      <a:pt x="4" y="11754"/>
                      <a:pt x="8" y="11750"/>
                      <a:pt x="12" y="11750"/>
                    </a:cubicBezTo>
                    <a:cubicBezTo>
                      <a:pt x="17" y="11750"/>
                      <a:pt x="20" y="11754"/>
                      <a:pt x="20" y="11758"/>
                    </a:cubicBezTo>
                    <a:cubicBezTo>
                      <a:pt x="20" y="11763"/>
                      <a:pt x="17" y="11766"/>
                      <a:pt x="12" y="11766"/>
                    </a:cubicBezTo>
                    <a:cubicBezTo>
                      <a:pt x="8" y="11766"/>
                      <a:pt x="4" y="11763"/>
                      <a:pt x="4" y="11758"/>
                    </a:cubicBezTo>
                    <a:close/>
                    <a:moveTo>
                      <a:pt x="4" y="11726"/>
                    </a:moveTo>
                    <a:lnTo>
                      <a:pt x="4" y="11726"/>
                    </a:lnTo>
                    <a:cubicBezTo>
                      <a:pt x="4" y="11722"/>
                      <a:pt x="8" y="11718"/>
                      <a:pt x="12" y="11718"/>
                    </a:cubicBezTo>
                    <a:cubicBezTo>
                      <a:pt x="17" y="11718"/>
                      <a:pt x="20" y="11722"/>
                      <a:pt x="20" y="11726"/>
                    </a:cubicBezTo>
                    <a:cubicBezTo>
                      <a:pt x="20" y="11731"/>
                      <a:pt x="17" y="11734"/>
                      <a:pt x="12" y="11734"/>
                    </a:cubicBezTo>
                    <a:cubicBezTo>
                      <a:pt x="8" y="11734"/>
                      <a:pt x="4" y="11731"/>
                      <a:pt x="4" y="11726"/>
                    </a:cubicBezTo>
                    <a:close/>
                    <a:moveTo>
                      <a:pt x="4" y="11694"/>
                    </a:moveTo>
                    <a:lnTo>
                      <a:pt x="4" y="11694"/>
                    </a:lnTo>
                    <a:cubicBezTo>
                      <a:pt x="4" y="11690"/>
                      <a:pt x="8" y="11686"/>
                      <a:pt x="12" y="11686"/>
                    </a:cubicBezTo>
                    <a:cubicBezTo>
                      <a:pt x="17" y="11686"/>
                      <a:pt x="20" y="11690"/>
                      <a:pt x="20" y="11694"/>
                    </a:cubicBezTo>
                    <a:cubicBezTo>
                      <a:pt x="20" y="11699"/>
                      <a:pt x="17" y="11702"/>
                      <a:pt x="12" y="11702"/>
                    </a:cubicBezTo>
                    <a:cubicBezTo>
                      <a:pt x="8" y="11702"/>
                      <a:pt x="4" y="11699"/>
                      <a:pt x="4" y="11694"/>
                    </a:cubicBezTo>
                    <a:close/>
                    <a:moveTo>
                      <a:pt x="4" y="11662"/>
                    </a:moveTo>
                    <a:lnTo>
                      <a:pt x="4" y="11662"/>
                    </a:lnTo>
                    <a:cubicBezTo>
                      <a:pt x="4" y="11658"/>
                      <a:pt x="8" y="11654"/>
                      <a:pt x="12" y="11654"/>
                    </a:cubicBezTo>
                    <a:cubicBezTo>
                      <a:pt x="17" y="11654"/>
                      <a:pt x="20" y="11658"/>
                      <a:pt x="20" y="11662"/>
                    </a:cubicBezTo>
                    <a:cubicBezTo>
                      <a:pt x="20" y="11667"/>
                      <a:pt x="17" y="11670"/>
                      <a:pt x="12" y="11670"/>
                    </a:cubicBezTo>
                    <a:cubicBezTo>
                      <a:pt x="8" y="11670"/>
                      <a:pt x="4" y="11667"/>
                      <a:pt x="4" y="11662"/>
                    </a:cubicBezTo>
                    <a:close/>
                    <a:moveTo>
                      <a:pt x="4" y="11630"/>
                    </a:moveTo>
                    <a:lnTo>
                      <a:pt x="4" y="11630"/>
                    </a:lnTo>
                    <a:cubicBezTo>
                      <a:pt x="4" y="11626"/>
                      <a:pt x="8" y="11622"/>
                      <a:pt x="12" y="11622"/>
                    </a:cubicBezTo>
                    <a:cubicBezTo>
                      <a:pt x="17" y="11622"/>
                      <a:pt x="20" y="11626"/>
                      <a:pt x="20" y="11630"/>
                    </a:cubicBezTo>
                    <a:cubicBezTo>
                      <a:pt x="20" y="11635"/>
                      <a:pt x="17" y="11638"/>
                      <a:pt x="12" y="11638"/>
                    </a:cubicBezTo>
                    <a:cubicBezTo>
                      <a:pt x="8" y="11638"/>
                      <a:pt x="4" y="11635"/>
                      <a:pt x="4" y="11630"/>
                    </a:cubicBezTo>
                    <a:close/>
                    <a:moveTo>
                      <a:pt x="4" y="11598"/>
                    </a:moveTo>
                    <a:lnTo>
                      <a:pt x="4" y="11598"/>
                    </a:lnTo>
                    <a:cubicBezTo>
                      <a:pt x="4" y="11594"/>
                      <a:pt x="8" y="11590"/>
                      <a:pt x="12" y="11590"/>
                    </a:cubicBezTo>
                    <a:cubicBezTo>
                      <a:pt x="17" y="11590"/>
                      <a:pt x="20" y="11594"/>
                      <a:pt x="20" y="11598"/>
                    </a:cubicBezTo>
                    <a:cubicBezTo>
                      <a:pt x="20" y="11603"/>
                      <a:pt x="17" y="11606"/>
                      <a:pt x="12" y="11606"/>
                    </a:cubicBezTo>
                    <a:cubicBezTo>
                      <a:pt x="8" y="11606"/>
                      <a:pt x="4" y="11603"/>
                      <a:pt x="4" y="11598"/>
                    </a:cubicBezTo>
                    <a:close/>
                    <a:moveTo>
                      <a:pt x="4" y="11566"/>
                    </a:moveTo>
                    <a:lnTo>
                      <a:pt x="4" y="11566"/>
                    </a:lnTo>
                    <a:cubicBezTo>
                      <a:pt x="4" y="11562"/>
                      <a:pt x="8" y="11558"/>
                      <a:pt x="12" y="11558"/>
                    </a:cubicBezTo>
                    <a:cubicBezTo>
                      <a:pt x="17" y="11558"/>
                      <a:pt x="20" y="11562"/>
                      <a:pt x="20" y="11566"/>
                    </a:cubicBezTo>
                    <a:cubicBezTo>
                      <a:pt x="20" y="11571"/>
                      <a:pt x="17" y="11574"/>
                      <a:pt x="12" y="11574"/>
                    </a:cubicBezTo>
                    <a:cubicBezTo>
                      <a:pt x="8" y="11574"/>
                      <a:pt x="4" y="11571"/>
                      <a:pt x="4" y="11566"/>
                    </a:cubicBezTo>
                    <a:close/>
                    <a:moveTo>
                      <a:pt x="4" y="11534"/>
                    </a:moveTo>
                    <a:lnTo>
                      <a:pt x="4" y="11534"/>
                    </a:lnTo>
                    <a:cubicBezTo>
                      <a:pt x="4" y="11530"/>
                      <a:pt x="8" y="11526"/>
                      <a:pt x="12" y="11526"/>
                    </a:cubicBezTo>
                    <a:cubicBezTo>
                      <a:pt x="17" y="11526"/>
                      <a:pt x="20" y="11530"/>
                      <a:pt x="20" y="11534"/>
                    </a:cubicBezTo>
                    <a:cubicBezTo>
                      <a:pt x="20" y="11539"/>
                      <a:pt x="17" y="11542"/>
                      <a:pt x="12" y="11542"/>
                    </a:cubicBezTo>
                    <a:cubicBezTo>
                      <a:pt x="8" y="11542"/>
                      <a:pt x="4" y="11539"/>
                      <a:pt x="4" y="11534"/>
                    </a:cubicBezTo>
                    <a:close/>
                    <a:moveTo>
                      <a:pt x="4" y="11502"/>
                    </a:moveTo>
                    <a:lnTo>
                      <a:pt x="4" y="11502"/>
                    </a:lnTo>
                    <a:cubicBezTo>
                      <a:pt x="4" y="11498"/>
                      <a:pt x="8" y="11494"/>
                      <a:pt x="12" y="11494"/>
                    </a:cubicBezTo>
                    <a:cubicBezTo>
                      <a:pt x="17" y="11494"/>
                      <a:pt x="20" y="11498"/>
                      <a:pt x="20" y="11502"/>
                    </a:cubicBezTo>
                    <a:cubicBezTo>
                      <a:pt x="20" y="11507"/>
                      <a:pt x="17" y="11510"/>
                      <a:pt x="12" y="11510"/>
                    </a:cubicBezTo>
                    <a:cubicBezTo>
                      <a:pt x="8" y="11510"/>
                      <a:pt x="4" y="11507"/>
                      <a:pt x="4" y="11502"/>
                    </a:cubicBezTo>
                    <a:close/>
                    <a:moveTo>
                      <a:pt x="4" y="11470"/>
                    </a:moveTo>
                    <a:lnTo>
                      <a:pt x="4" y="11470"/>
                    </a:lnTo>
                    <a:cubicBezTo>
                      <a:pt x="4" y="11466"/>
                      <a:pt x="8" y="11462"/>
                      <a:pt x="12" y="11462"/>
                    </a:cubicBezTo>
                    <a:cubicBezTo>
                      <a:pt x="17" y="11462"/>
                      <a:pt x="20" y="11466"/>
                      <a:pt x="20" y="11470"/>
                    </a:cubicBezTo>
                    <a:cubicBezTo>
                      <a:pt x="20" y="11475"/>
                      <a:pt x="17" y="11478"/>
                      <a:pt x="12" y="11478"/>
                    </a:cubicBezTo>
                    <a:cubicBezTo>
                      <a:pt x="8" y="11478"/>
                      <a:pt x="4" y="11475"/>
                      <a:pt x="4" y="11470"/>
                    </a:cubicBezTo>
                    <a:close/>
                    <a:moveTo>
                      <a:pt x="4" y="11438"/>
                    </a:moveTo>
                    <a:lnTo>
                      <a:pt x="4" y="11438"/>
                    </a:lnTo>
                    <a:cubicBezTo>
                      <a:pt x="4" y="11434"/>
                      <a:pt x="8" y="11430"/>
                      <a:pt x="12" y="11430"/>
                    </a:cubicBezTo>
                    <a:cubicBezTo>
                      <a:pt x="17" y="11430"/>
                      <a:pt x="20" y="11434"/>
                      <a:pt x="20" y="11438"/>
                    </a:cubicBezTo>
                    <a:cubicBezTo>
                      <a:pt x="20" y="11443"/>
                      <a:pt x="17" y="11446"/>
                      <a:pt x="12" y="11446"/>
                    </a:cubicBezTo>
                    <a:cubicBezTo>
                      <a:pt x="8" y="11446"/>
                      <a:pt x="4" y="11443"/>
                      <a:pt x="4" y="11438"/>
                    </a:cubicBezTo>
                    <a:close/>
                    <a:moveTo>
                      <a:pt x="4" y="11406"/>
                    </a:moveTo>
                    <a:lnTo>
                      <a:pt x="4" y="11406"/>
                    </a:lnTo>
                    <a:cubicBezTo>
                      <a:pt x="4" y="11402"/>
                      <a:pt x="8" y="11398"/>
                      <a:pt x="12" y="11398"/>
                    </a:cubicBezTo>
                    <a:cubicBezTo>
                      <a:pt x="17" y="11398"/>
                      <a:pt x="20" y="11402"/>
                      <a:pt x="20" y="11406"/>
                    </a:cubicBezTo>
                    <a:cubicBezTo>
                      <a:pt x="20" y="11411"/>
                      <a:pt x="17" y="11414"/>
                      <a:pt x="12" y="11414"/>
                    </a:cubicBezTo>
                    <a:cubicBezTo>
                      <a:pt x="8" y="11414"/>
                      <a:pt x="4" y="11411"/>
                      <a:pt x="4" y="11406"/>
                    </a:cubicBezTo>
                    <a:close/>
                    <a:moveTo>
                      <a:pt x="4" y="11374"/>
                    </a:moveTo>
                    <a:lnTo>
                      <a:pt x="4" y="11374"/>
                    </a:lnTo>
                    <a:cubicBezTo>
                      <a:pt x="4" y="11370"/>
                      <a:pt x="8" y="11366"/>
                      <a:pt x="12" y="11366"/>
                    </a:cubicBezTo>
                    <a:cubicBezTo>
                      <a:pt x="17" y="11366"/>
                      <a:pt x="20" y="11370"/>
                      <a:pt x="20" y="11374"/>
                    </a:cubicBezTo>
                    <a:cubicBezTo>
                      <a:pt x="20" y="11379"/>
                      <a:pt x="17" y="11382"/>
                      <a:pt x="12" y="11382"/>
                    </a:cubicBezTo>
                    <a:cubicBezTo>
                      <a:pt x="8" y="11382"/>
                      <a:pt x="4" y="11379"/>
                      <a:pt x="4" y="11374"/>
                    </a:cubicBezTo>
                    <a:close/>
                    <a:moveTo>
                      <a:pt x="4" y="11342"/>
                    </a:moveTo>
                    <a:lnTo>
                      <a:pt x="4" y="11342"/>
                    </a:lnTo>
                    <a:cubicBezTo>
                      <a:pt x="4" y="11338"/>
                      <a:pt x="8" y="11334"/>
                      <a:pt x="12" y="11334"/>
                    </a:cubicBezTo>
                    <a:cubicBezTo>
                      <a:pt x="17" y="11334"/>
                      <a:pt x="20" y="11338"/>
                      <a:pt x="20" y="11342"/>
                    </a:cubicBezTo>
                    <a:cubicBezTo>
                      <a:pt x="20" y="11347"/>
                      <a:pt x="17" y="11350"/>
                      <a:pt x="12" y="11350"/>
                    </a:cubicBezTo>
                    <a:cubicBezTo>
                      <a:pt x="8" y="11350"/>
                      <a:pt x="4" y="11347"/>
                      <a:pt x="4" y="11342"/>
                    </a:cubicBezTo>
                    <a:close/>
                    <a:moveTo>
                      <a:pt x="4" y="11310"/>
                    </a:moveTo>
                    <a:lnTo>
                      <a:pt x="4" y="11310"/>
                    </a:lnTo>
                    <a:cubicBezTo>
                      <a:pt x="4" y="11306"/>
                      <a:pt x="8" y="11302"/>
                      <a:pt x="12" y="11302"/>
                    </a:cubicBezTo>
                    <a:cubicBezTo>
                      <a:pt x="17" y="11302"/>
                      <a:pt x="20" y="11306"/>
                      <a:pt x="20" y="11310"/>
                    </a:cubicBezTo>
                    <a:cubicBezTo>
                      <a:pt x="20" y="11315"/>
                      <a:pt x="17" y="11318"/>
                      <a:pt x="12" y="11318"/>
                    </a:cubicBezTo>
                    <a:cubicBezTo>
                      <a:pt x="8" y="11318"/>
                      <a:pt x="4" y="11315"/>
                      <a:pt x="4" y="11310"/>
                    </a:cubicBezTo>
                    <a:close/>
                    <a:moveTo>
                      <a:pt x="4" y="11278"/>
                    </a:moveTo>
                    <a:lnTo>
                      <a:pt x="4" y="11278"/>
                    </a:lnTo>
                    <a:cubicBezTo>
                      <a:pt x="4" y="11274"/>
                      <a:pt x="8" y="11270"/>
                      <a:pt x="12" y="11270"/>
                    </a:cubicBezTo>
                    <a:cubicBezTo>
                      <a:pt x="17" y="11270"/>
                      <a:pt x="20" y="11274"/>
                      <a:pt x="20" y="11278"/>
                    </a:cubicBezTo>
                    <a:cubicBezTo>
                      <a:pt x="20" y="11283"/>
                      <a:pt x="17" y="11286"/>
                      <a:pt x="12" y="11286"/>
                    </a:cubicBezTo>
                    <a:cubicBezTo>
                      <a:pt x="8" y="11286"/>
                      <a:pt x="4" y="11283"/>
                      <a:pt x="4" y="11278"/>
                    </a:cubicBezTo>
                    <a:close/>
                    <a:moveTo>
                      <a:pt x="4" y="11246"/>
                    </a:moveTo>
                    <a:lnTo>
                      <a:pt x="4" y="11246"/>
                    </a:lnTo>
                    <a:cubicBezTo>
                      <a:pt x="4" y="11242"/>
                      <a:pt x="8" y="11238"/>
                      <a:pt x="12" y="11238"/>
                    </a:cubicBezTo>
                    <a:cubicBezTo>
                      <a:pt x="17" y="11238"/>
                      <a:pt x="20" y="11242"/>
                      <a:pt x="20" y="11246"/>
                    </a:cubicBezTo>
                    <a:cubicBezTo>
                      <a:pt x="20" y="11251"/>
                      <a:pt x="17" y="11254"/>
                      <a:pt x="12" y="11254"/>
                    </a:cubicBezTo>
                    <a:cubicBezTo>
                      <a:pt x="8" y="11254"/>
                      <a:pt x="4" y="11251"/>
                      <a:pt x="4" y="11246"/>
                    </a:cubicBezTo>
                    <a:close/>
                    <a:moveTo>
                      <a:pt x="4" y="11214"/>
                    </a:moveTo>
                    <a:lnTo>
                      <a:pt x="4" y="11214"/>
                    </a:lnTo>
                    <a:cubicBezTo>
                      <a:pt x="4" y="11210"/>
                      <a:pt x="8" y="11206"/>
                      <a:pt x="12" y="11206"/>
                    </a:cubicBezTo>
                    <a:cubicBezTo>
                      <a:pt x="17" y="11206"/>
                      <a:pt x="20" y="11210"/>
                      <a:pt x="20" y="11214"/>
                    </a:cubicBezTo>
                    <a:cubicBezTo>
                      <a:pt x="20" y="11219"/>
                      <a:pt x="17" y="11222"/>
                      <a:pt x="12" y="11222"/>
                    </a:cubicBezTo>
                    <a:cubicBezTo>
                      <a:pt x="8" y="11222"/>
                      <a:pt x="4" y="11219"/>
                      <a:pt x="4" y="11214"/>
                    </a:cubicBezTo>
                    <a:close/>
                    <a:moveTo>
                      <a:pt x="4" y="11182"/>
                    </a:moveTo>
                    <a:lnTo>
                      <a:pt x="4" y="11182"/>
                    </a:lnTo>
                    <a:cubicBezTo>
                      <a:pt x="4" y="11178"/>
                      <a:pt x="8" y="11174"/>
                      <a:pt x="12" y="11174"/>
                    </a:cubicBezTo>
                    <a:cubicBezTo>
                      <a:pt x="17" y="11174"/>
                      <a:pt x="20" y="11178"/>
                      <a:pt x="20" y="11182"/>
                    </a:cubicBezTo>
                    <a:cubicBezTo>
                      <a:pt x="20" y="11187"/>
                      <a:pt x="17" y="11190"/>
                      <a:pt x="12" y="11190"/>
                    </a:cubicBezTo>
                    <a:cubicBezTo>
                      <a:pt x="8" y="11190"/>
                      <a:pt x="4" y="11187"/>
                      <a:pt x="4" y="11182"/>
                    </a:cubicBezTo>
                    <a:close/>
                    <a:moveTo>
                      <a:pt x="4" y="11150"/>
                    </a:moveTo>
                    <a:lnTo>
                      <a:pt x="4" y="11150"/>
                    </a:lnTo>
                    <a:cubicBezTo>
                      <a:pt x="4" y="11146"/>
                      <a:pt x="8" y="11142"/>
                      <a:pt x="12" y="11142"/>
                    </a:cubicBezTo>
                    <a:cubicBezTo>
                      <a:pt x="17" y="11142"/>
                      <a:pt x="20" y="11146"/>
                      <a:pt x="20" y="11150"/>
                    </a:cubicBezTo>
                    <a:cubicBezTo>
                      <a:pt x="20" y="11155"/>
                      <a:pt x="17"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5" y="10766"/>
                    </a:moveTo>
                    <a:lnTo>
                      <a:pt x="5" y="10766"/>
                    </a:lnTo>
                    <a:cubicBezTo>
                      <a:pt x="5" y="10761"/>
                      <a:pt x="8" y="10758"/>
                      <a:pt x="13" y="10758"/>
                    </a:cubicBezTo>
                    <a:cubicBezTo>
                      <a:pt x="17" y="10758"/>
                      <a:pt x="21" y="10761"/>
                      <a:pt x="21" y="10766"/>
                    </a:cubicBezTo>
                    <a:cubicBezTo>
                      <a:pt x="21" y="10770"/>
                      <a:pt x="17" y="10774"/>
                      <a:pt x="13" y="10774"/>
                    </a:cubicBezTo>
                    <a:cubicBezTo>
                      <a:pt x="8" y="10774"/>
                      <a:pt x="5" y="10770"/>
                      <a:pt x="5" y="10766"/>
                    </a:cubicBezTo>
                    <a:close/>
                    <a:moveTo>
                      <a:pt x="5" y="10734"/>
                    </a:moveTo>
                    <a:lnTo>
                      <a:pt x="5" y="10734"/>
                    </a:lnTo>
                    <a:cubicBezTo>
                      <a:pt x="5" y="10729"/>
                      <a:pt x="8" y="10726"/>
                      <a:pt x="13" y="10726"/>
                    </a:cubicBezTo>
                    <a:cubicBezTo>
                      <a:pt x="17" y="10726"/>
                      <a:pt x="21" y="10729"/>
                      <a:pt x="21" y="10734"/>
                    </a:cubicBezTo>
                    <a:cubicBezTo>
                      <a:pt x="21" y="10738"/>
                      <a:pt x="17" y="10742"/>
                      <a:pt x="13" y="10742"/>
                    </a:cubicBezTo>
                    <a:cubicBezTo>
                      <a:pt x="8" y="10742"/>
                      <a:pt x="5" y="10738"/>
                      <a:pt x="5" y="10734"/>
                    </a:cubicBezTo>
                    <a:close/>
                    <a:moveTo>
                      <a:pt x="5" y="10702"/>
                    </a:moveTo>
                    <a:lnTo>
                      <a:pt x="5" y="10702"/>
                    </a:lnTo>
                    <a:cubicBezTo>
                      <a:pt x="5" y="10697"/>
                      <a:pt x="8" y="10694"/>
                      <a:pt x="13" y="10694"/>
                    </a:cubicBezTo>
                    <a:cubicBezTo>
                      <a:pt x="17" y="10694"/>
                      <a:pt x="21" y="10697"/>
                      <a:pt x="21" y="10702"/>
                    </a:cubicBezTo>
                    <a:cubicBezTo>
                      <a:pt x="21" y="10706"/>
                      <a:pt x="17" y="10710"/>
                      <a:pt x="13" y="10710"/>
                    </a:cubicBezTo>
                    <a:cubicBezTo>
                      <a:pt x="8" y="10710"/>
                      <a:pt x="5" y="10706"/>
                      <a:pt x="5" y="10702"/>
                    </a:cubicBezTo>
                    <a:close/>
                    <a:moveTo>
                      <a:pt x="5" y="10670"/>
                    </a:moveTo>
                    <a:lnTo>
                      <a:pt x="5" y="10670"/>
                    </a:lnTo>
                    <a:cubicBezTo>
                      <a:pt x="5" y="10665"/>
                      <a:pt x="8" y="10662"/>
                      <a:pt x="13" y="10662"/>
                    </a:cubicBezTo>
                    <a:cubicBezTo>
                      <a:pt x="17" y="10662"/>
                      <a:pt x="21" y="10665"/>
                      <a:pt x="21" y="10670"/>
                    </a:cubicBezTo>
                    <a:cubicBezTo>
                      <a:pt x="21" y="10674"/>
                      <a:pt x="17" y="10678"/>
                      <a:pt x="13" y="10678"/>
                    </a:cubicBezTo>
                    <a:cubicBezTo>
                      <a:pt x="8" y="10678"/>
                      <a:pt x="5" y="10674"/>
                      <a:pt x="5" y="10670"/>
                    </a:cubicBezTo>
                    <a:close/>
                    <a:moveTo>
                      <a:pt x="5" y="10638"/>
                    </a:moveTo>
                    <a:lnTo>
                      <a:pt x="5" y="10638"/>
                    </a:lnTo>
                    <a:cubicBezTo>
                      <a:pt x="5" y="10633"/>
                      <a:pt x="8" y="10630"/>
                      <a:pt x="13" y="10630"/>
                    </a:cubicBezTo>
                    <a:cubicBezTo>
                      <a:pt x="17" y="10630"/>
                      <a:pt x="21" y="10633"/>
                      <a:pt x="21" y="10638"/>
                    </a:cubicBezTo>
                    <a:cubicBezTo>
                      <a:pt x="21" y="10642"/>
                      <a:pt x="17" y="10646"/>
                      <a:pt x="13" y="10646"/>
                    </a:cubicBezTo>
                    <a:cubicBezTo>
                      <a:pt x="8" y="10646"/>
                      <a:pt x="5" y="10642"/>
                      <a:pt x="5" y="10638"/>
                    </a:cubicBezTo>
                    <a:close/>
                    <a:moveTo>
                      <a:pt x="5" y="10606"/>
                    </a:moveTo>
                    <a:lnTo>
                      <a:pt x="5" y="10606"/>
                    </a:lnTo>
                    <a:cubicBezTo>
                      <a:pt x="5" y="10601"/>
                      <a:pt x="8" y="10598"/>
                      <a:pt x="13" y="10598"/>
                    </a:cubicBezTo>
                    <a:cubicBezTo>
                      <a:pt x="17" y="10598"/>
                      <a:pt x="21" y="10601"/>
                      <a:pt x="21" y="10606"/>
                    </a:cubicBezTo>
                    <a:cubicBezTo>
                      <a:pt x="21" y="10610"/>
                      <a:pt x="17" y="10614"/>
                      <a:pt x="13" y="10614"/>
                    </a:cubicBezTo>
                    <a:cubicBezTo>
                      <a:pt x="8" y="10614"/>
                      <a:pt x="5" y="10610"/>
                      <a:pt x="5" y="10606"/>
                    </a:cubicBezTo>
                    <a:close/>
                    <a:moveTo>
                      <a:pt x="5" y="10574"/>
                    </a:moveTo>
                    <a:lnTo>
                      <a:pt x="5" y="10574"/>
                    </a:lnTo>
                    <a:cubicBezTo>
                      <a:pt x="5" y="10569"/>
                      <a:pt x="8" y="10566"/>
                      <a:pt x="13" y="10566"/>
                    </a:cubicBezTo>
                    <a:cubicBezTo>
                      <a:pt x="17" y="10566"/>
                      <a:pt x="21" y="10569"/>
                      <a:pt x="21" y="10574"/>
                    </a:cubicBezTo>
                    <a:cubicBezTo>
                      <a:pt x="21" y="10578"/>
                      <a:pt x="17" y="10582"/>
                      <a:pt x="13" y="10582"/>
                    </a:cubicBezTo>
                    <a:cubicBezTo>
                      <a:pt x="8" y="10582"/>
                      <a:pt x="5" y="10578"/>
                      <a:pt x="5" y="10574"/>
                    </a:cubicBezTo>
                    <a:close/>
                    <a:moveTo>
                      <a:pt x="5" y="10542"/>
                    </a:moveTo>
                    <a:lnTo>
                      <a:pt x="5" y="10542"/>
                    </a:lnTo>
                    <a:cubicBezTo>
                      <a:pt x="5" y="10537"/>
                      <a:pt x="8" y="10534"/>
                      <a:pt x="13" y="10534"/>
                    </a:cubicBezTo>
                    <a:cubicBezTo>
                      <a:pt x="17" y="10534"/>
                      <a:pt x="21" y="10537"/>
                      <a:pt x="21" y="10542"/>
                    </a:cubicBezTo>
                    <a:cubicBezTo>
                      <a:pt x="21" y="10546"/>
                      <a:pt x="17" y="10550"/>
                      <a:pt x="13" y="10550"/>
                    </a:cubicBezTo>
                    <a:cubicBezTo>
                      <a:pt x="8" y="10550"/>
                      <a:pt x="5" y="10546"/>
                      <a:pt x="5" y="10542"/>
                    </a:cubicBezTo>
                    <a:close/>
                    <a:moveTo>
                      <a:pt x="5" y="10510"/>
                    </a:moveTo>
                    <a:lnTo>
                      <a:pt x="5" y="10510"/>
                    </a:lnTo>
                    <a:cubicBezTo>
                      <a:pt x="5" y="10505"/>
                      <a:pt x="8" y="10502"/>
                      <a:pt x="13" y="10502"/>
                    </a:cubicBezTo>
                    <a:cubicBezTo>
                      <a:pt x="17" y="10502"/>
                      <a:pt x="21" y="10505"/>
                      <a:pt x="21" y="10510"/>
                    </a:cubicBezTo>
                    <a:cubicBezTo>
                      <a:pt x="21" y="10514"/>
                      <a:pt x="17" y="10518"/>
                      <a:pt x="13" y="10518"/>
                    </a:cubicBezTo>
                    <a:cubicBezTo>
                      <a:pt x="8" y="10518"/>
                      <a:pt x="5" y="10514"/>
                      <a:pt x="5" y="10510"/>
                    </a:cubicBezTo>
                    <a:close/>
                    <a:moveTo>
                      <a:pt x="5" y="10478"/>
                    </a:moveTo>
                    <a:lnTo>
                      <a:pt x="5" y="10478"/>
                    </a:lnTo>
                    <a:cubicBezTo>
                      <a:pt x="5" y="10473"/>
                      <a:pt x="8" y="10470"/>
                      <a:pt x="13" y="10470"/>
                    </a:cubicBezTo>
                    <a:cubicBezTo>
                      <a:pt x="17" y="10470"/>
                      <a:pt x="21" y="10473"/>
                      <a:pt x="21" y="10478"/>
                    </a:cubicBezTo>
                    <a:cubicBezTo>
                      <a:pt x="21" y="10482"/>
                      <a:pt x="17" y="10486"/>
                      <a:pt x="13" y="10486"/>
                    </a:cubicBezTo>
                    <a:cubicBezTo>
                      <a:pt x="8" y="10486"/>
                      <a:pt x="5" y="10482"/>
                      <a:pt x="5" y="10478"/>
                    </a:cubicBezTo>
                    <a:close/>
                    <a:moveTo>
                      <a:pt x="5" y="10446"/>
                    </a:moveTo>
                    <a:lnTo>
                      <a:pt x="5" y="10446"/>
                    </a:lnTo>
                    <a:cubicBezTo>
                      <a:pt x="5" y="10441"/>
                      <a:pt x="8" y="10438"/>
                      <a:pt x="13" y="10438"/>
                    </a:cubicBezTo>
                    <a:cubicBezTo>
                      <a:pt x="17" y="10438"/>
                      <a:pt x="21" y="10441"/>
                      <a:pt x="21" y="10446"/>
                    </a:cubicBezTo>
                    <a:cubicBezTo>
                      <a:pt x="21" y="10450"/>
                      <a:pt x="17" y="10454"/>
                      <a:pt x="13" y="10454"/>
                    </a:cubicBezTo>
                    <a:cubicBezTo>
                      <a:pt x="8" y="10454"/>
                      <a:pt x="5" y="10450"/>
                      <a:pt x="5" y="10446"/>
                    </a:cubicBezTo>
                    <a:close/>
                    <a:moveTo>
                      <a:pt x="5" y="10414"/>
                    </a:moveTo>
                    <a:lnTo>
                      <a:pt x="5" y="10414"/>
                    </a:lnTo>
                    <a:cubicBezTo>
                      <a:pt x="5" y="10409"/>
                      <a:pt x="8" y="10406"/>
                      <a:pt x="13" y="10406"/>
                    </a:cubicBezTo>
                    <a:cubicBezTo>
                      <a:pt x="17" y="10406"/>
                      <a:pt x="21" y="10409"/>
                      <a:pt x="21" y="10414"/>
                    </a:cubicBezTo>
                    <a:cubicBezTo>
                      <a:pt x="21" y="10418"/>
                      <a:pt x="17" y="10422"/>
                      <a:pt x="13" y="10422"/>
                    </a:cubicBezTo>
                    <a:cubicBezTo>
                      <a:pt x="8" y="10422"/>
                      <a:pt x="5" y="10418"/>
                      <a:pt x="5" y="10414"/>
                    </a:cubicBezTo>
                    <a:close/>
                    <a:moveTo>
                      <a:pt x="5" y="10382"/>
                    </a:moveTo>
                    <a:lnTo>
                      <a:pt x="5" y="10382"/>
                    </a:lnTo>
                    <a:cubicBezTo>
                      <a:pt x="5" y="10377"/>
                      <a:pt x="8" y="10374"/>
                      <a:pt x="13" y="10374"/>
                    </a:cubicBezTo>
                    <a:cubicBezTo>
                      <a:pt x="17" y="10374"/>
                      <a:pt x="21" y="10377"/>
                      <a:pt x="21" y="10382"/>
                    </a:cubicBezTo>
                    <a:cubicBezTo>
                      <a:pt x="21" y="10386"/>
                      <a:pt x="17" y="10390"/>
                      <a:pt x="13" y="10390"/>
                    </a:cubicBezTo>
                    <a:cubicBezTo>
                      <a:pt x="8" y="10390"/>
                      <a:pt x="5" y="10386"/>
                      <a:pt x="5" y="10382"/>
                    </a:cubicBezTo>
                    <a:close/>
                    <a:moveTo>
                      <a:pt x="5" y="10350"/>
                    </a:moveTo>
                    <a:lnTo>
                      <a:pt x="5" y="10350"/>
                    </a:lnTo>
                    <a:cubicBezTo>
                      <a:pt x="5" y="10345"/>
                      <a:pt x="8" y="10342"/>
                      <a:pt x="13" y="10342"/>
                    </a:cubicBezTo>
                    <a:cubicBezTo>
                      <a:pt x="17" y="10342"/>
                      <a:pt x="21" y="10345"/>
                      <a:pt x="21" y="10350"/>
                    </a:cubicBezTo>
                    <a:cubicBezTo>
                      <a:pt x="21" y="10354"/>
                      <a:pt x="17" y="10358"/>
                      <a:pt x="13" y="10358"/>
                    </a:cubicBezTo>
                    <a:cubicBezTo>
                      <a:pt x="8" y="10358"/>
                      <a:pt x="5" y="10354"/>
                      <a:pt x="5" y="10350"/>
                    </a:cubicBezTo>
                    <a:close/>
                    <a:moveTo>
                      <a:pt x="5" y="10318"/>
                    </a:moveTo>
                    <a:lnTo>
                      <a:pt x="5" y="10318"/>
                    </a:lnTo>
                    <a:cubicBezTo>
                      <a:pt x="5" y="10313"/>
                      <a:pt x="8" y="10310"/>
                      <a:pt x="13" y="10310"/>
                    </a:cubicBezTo>
                    <a:cubicBezTo>
                      <a:pt x="17" y="10310"/>
                      <a:pt x="21" y="10313"/>
                      <a:pt x="21" y="10318"/>
                    </a:cubicBezTo>
                    <a:cubicBezTo>
                      <a:pt x="21" y="10322"/>
                      <a:pt x="17" y="10326"/>
                      <a:pt x="13" y="10326"/>
                    </a:cubicBezTo>
                    <a:cubicBezTo>
                      <a:pt x="8" y="10326"/>
                      <a:pt x="5" y="10322"/>
                      <a:pt x="5" y="10318"/>
                    </a:cubicBezTo>
                    <a:close/>
                    <a:moveTo>
                      <a:pt x="5" y="10286"/>
                    </a:moveTo>
                    <a:lnTo>
                      <a:pt x="5" y="10286"/>
                    </a:lnTo>
                    <a:cubicBezTo>
                      <a:pt x="5" y="10281"/>
                      <a:pt x="8" y="10278"/>
                      <a:pt x="13" y="10278"/>
                    </a:cubicBezTo>
                    <a:cubicBezTo>
                      <a:pt x="17" y="10278"/>
                      <a:pt x="21" y="10281"/>
                      <a:pt x="21" y="10286"/>
                    </a:cubicBezTo>
                    <a:cubicBezTo>
                      <a:pt x="21" y="10290"/>
                      <a:pt x="17" y="10294"/>
                      <a:pt x="13" y="10294"/>
                    </a:cubicBezTo>
                    <a:cubicBezTo>
                      <a:pt x="8" y="10294"/>
                      <a:pt x="5" y="10290"/>
                      <a:pt x="5" y="10286"/>
                    </a:cubicBezTo>
                    <a:close/>
                    <a:moveTo>
                      <a:pt x="5" y="10254"/>
                    </a:moveTo>
                    <a:lnTo>
                      <a:pt x="5" y="10254"/>
                    </a:lnTo>
                    <a:cubicBezTo>
                      <a:pt x="5" y="10249"/>
                      <a:pt x="8" y="10246"/>
                      <a:pt x="13" y="10246"/>
                    </a:cubicBezTo>
                    <a:cubicBezTo>
                      <a:pt x="17" y="10246"/>
                      <a:pt x="21" y="10249"/>
                      <a:pt x="21" y="10254"/>
                    </a:cubicBezTo>
                    <a:cubicBezTo>
                      <a:pt x="21" y="10258"/>
                      <a:pt x="17" y="10262"/>
                      <a:pt x="13" y="10262"/>
                    </a:cubicBezTo>
                    <a:cubicBezTo>
                      <a:pt x="8" y="10262"/>
                      <a:pt x="5" y="10258"/>
                      <a:pt x="5" y="10254"/>
                    </a:cubicBezTo>
                    <a:close/>
                    <a:moveTo>
                      <a:pt x="5" y="10222"/>
                    </a:moveTo>
                    <a:lnTo>
                      <a:pt x="5" y="10222"/>
                    </a:lnTo>
                    <a:cubicBezTo>
                      <a:pt x="5" y="10217"/>
                      <a:pt x="8" y="10214"/>
                      <a:pt x="13" y="10214"/>
                    </a:cubicBezTo>
                    <a:cubicBezTo>
                      <a:pt x="17" y="10214"/>
                      <a:pt x="21" y="10217"/>
                      <a:pt x="21" y="10222"/>
                    </a:cubicBezTo>
                    <a:cubicBezTo>
                      <a:pt x="21" y="10226"/>
                      <a:pt x="17" y="10230"/>
                      <a:pt x="13" y="10230"/>
                    </a:cubicBezTo>
                    <a:cubicBezTo>
                      <a:pt x="8" y="10230"/>
                      <a:pt x="5" y="10226"/>
                      <a:pt x="5" y="10222"/>
                    </a:cubicBezTo>
                    <a:close/>
                    <a:moveTo>
                      <a:pt x="5" y="10190"/>
                    </a:moveTo>
                    <a:lnTo>
                      <a:pt x="5" y="10190"/>
                    </a:lnTo>
                    <a:cubicBezTo>
                      <a:pt x="5" y="10185"/>
                      <a:pt x="8" y="10182"/>
                      <a:pt x="13" y="10182"/>
                    </a:cubicBezTo>
                    <a:cubicBezTo>
                      <a:pt x="17" y="10182"/>
                      <a:pt x="21" y="10185"/>
                      <a:pt x="21" y="10190"/>
                    </a:cubicBezTo>
                    <a:cubicBezTo>
                      <a:pt x="21" y="10194"/>
                      <a:pt x="17" y="10198"/>
                      <a:pt x="13" y="10198"/>
                    </a:cubicBezTo>
                    <a:cubicBezTo>
                      <a:pt x="8" y="10198"/>
                      <a:pt x="5" y="10194"/>
                      <a:pt x="5" y="10190"/>
                    </a:cubicBezTo>
                    <a:close/>
                    <a:moveTo>
                      <a:pt x="5" y="10158"/>
                    </a:moveTo>
                    <a:lnTo>
                      <a:pt x="5" y="10158"/>
                    </a:lnTo>
                    <a:cubicBezTo>
                      <a:pt x="5" y="10153"/>
                      <a:pt x="8" y="10150"/>
                      <a:pt x="13" y="10150"/>
                    </a:cubicBezTo>
                    <a:cubicBezTo>
                      <a:pt x="17" y="10150"/>
                      <a:pt x="21" y="10153"/>
                      <a:pt x="21" y="10158"/>
                    </a:cubicBezTo>
                    <a:cubicBezTo>
                      <a:pt x="21" y="10162"/>
                      <a:pt x="17" y="10166"/>
                      <a:pt x="13" y="10166"/>
                    </a:cubicBezTo>
                    <a:cubicBezTo>
                      <a:pt x="8" y="10166"/>
                      <a:pt x="5" y="10162"/>
                      <a:pt x="5" y="10158"/>
                    </a:cubicBezTo>
                    <a:close/>
                    <a:moveTo>
                      <a:pt x="5" y="10126"/>
                    </a:moveTo>
                    <a:lnTo>
                      <a:pt x="5" y="10126"/>
                    </a:lnTo>
                    <a:cubicBezTo>
                      <a:pt x="5" y="10121"/>
                      <a:pt x="8" y="10118"/>
                      <a:pt x="13" y="10118"/>
                    </a:cubicBezTo>
                    <a:cubicBezTo>
                      <a:pt x="17" y="10118"/>
                      <a:pt x="21" y="10121"/>
                      <a:pt x="21" y="10126"/>
                    </a:cubicBezTo>
                    <a:cubicBezTo>
                      <a:pt x="21" y="10130"/>
                      <a:pt x="17" y="10134"/>
                      <a:pt x="13" y="10134"/>
                    </a:cubicBezTo>
                    <a:cubicBezTo>
                      <a:pt x="8" y="10134"/>
                      <a:pt x="5" y="10130"/>
                      <a:pt x="5" y="10126"/>
                    </a:cubicBezTo>
                    <a:close/>
                    <a:moveTo>
                      <a:pt x="5" y="10094"/>
                    </a:moveTo>
                    <a:lnTo>
                      <a:pt x="5" y="10094"/>
                    </a:lnTo>
                    <a:cubicBezTo>
                      <a:pt x="5" y="10089"/>
                      <a:pt x="8" y="10086"/>
                      <a:pt x="13" y="10086"/>
                    </a:cubicBezTo>
                    <a:cubicBezTo>
                      <a:pt x="17" y="10086"/>
                      <a:pt x="21" y="10089"/>
                      <a:pt x="21" y="10094"/>
                    </a:cubicBezTo>
                    <a:cubicBezTo>
                      <a:pt x="21" y="10098"/>
                      <a:pt x="17" y="10102"/>
                      <a:pt x="13" y="10102"/>
                    </a:cubicBezTo>
                    <a:cubicBezTo>
                      <a:pt x="8" y="10102"/>
                      <a:pt x="5" y="10098"/>
                      <a:pt x="5" y="10094"/>
                    </a:cubicBezTo>
                    <a:close/>
                    <a:moveTo>
                      <a:pt x="5" y="10062"/>
                    </a:moveTo>
                    <a:lnTo>
                      <a:pt x="5" y="10062"/>
                    </a:lnTo>
                    <a:cubicBezTo>
                      <a:pt x="5" y="10057"/>
                      <a:pt x="8" y="10054"/>
                      <a:pt x="13" y="10054"/>
                    </a:cubicBezTo>
                    <a:cubicBezTo>
                      <a:pt x="17" y="10054"/>
                      <a:pt x="21" y="10057"/>
                      <a:pt x="21" y="10062"/>
                    </a:cubicBezTo>
                    <a:cubicBezTo>
                      <a:pt x="21" y="10066"/>
                      <a:pt x="17" y="10070"/>
                      <a:pt x="13" y="10070"/>
                    </a:cubicBezTo>
                    <a:cubicBezTo>
                      <a:pt x="8" y="10070"/>
                      <a:pt x="5" y="10066"/>
                      <a:pt x="5" y="10062"/>
                    </a:cubicBezTo>
                    <a:close/>
                    <a:moveTo>
                      <a:pt x="5" y="10030"/>
                    </a:moveTo>
                    <a:lnTo>
                      <a:pt x="5" y="10030"/>
                    </a:lnTo>
                    <a:cubicBezTo>
                      <a:pt x="5" y="10025"/>
                      <a:pt x="8" y="10022"/>
                      <a:pt x="13" y="10022"/>
                    </a:cubicBezTo>
                    <a:cubicBezTo>
                      <a:pt x="17" y="10022"/>
                      <a:pt x="21" y="10025"/>
                      <a:pt x="21" y="10030"/>
                    </a:cubicBezTo>
                    <a:cubicBezTo>
                      <a:pt x="21" y="10034"/>
                      <a:pt x="17" y="10038"/>
                      <a:pt x="13" y="10038"/>
                    </a:cubicBezTo>
                    <a:cubicBezTo>
                      <a:pt x="8" y="10038"/>
                      <a:pt x="5" y="10034"/>
                      <a:pt x="5" y="10030"/>
                    </a:cubicBezTo>
                    <a:close/>
                    <a:moveTo>
                      <a:pt x="5" y="9998"/>
                    </a:moveTo>
                    <a:lnTo>
                      <a:pt x="5" y="9998"/>
                    </a:lnTo>
                    <a:cubicBezTo>
                      <a:pt x="5" y="9993"/>
                      <a:pt x="8" y="9990"/>
                      <a:pt x="13" y="9990"/>
                    </a:cubicBezTo>
                    <a:cubicBezTo>
                      <a:pt x="17" y="9990"/>
                      <a:pt x="21" y="9993"/>
                      <a:pt x="21" y="9998"/>
                    </a:cubicBezTo>
                    <a:cubicBezTo>
                      <a:pt x="21" y="10002"/>
                      <a:pt x="17" y="10006"/>
                      <a:pt x="13" y="10006"/>
                    </a:cubicBezTo>
                    <a:cubicBezTo>
                      <a:pt x="8" y="10006"/>
                      <a:pt x="5" y="10002"/>
                      <a:pt x="5" y="9998"/>
                    </a:cubicBezTo>
                    <a:close/>
                    <a:moveTo>
                      <a:pt x="5" y="9966"/>
                    </a:moveTo>
                    <a:lnTo>
                      <a:pt x="5" y="9965"/>
                    </a:lnTo>
                    <a:cubicBezTo>
                      <a:pt x="5" y="9961"/>
                      <a:pt x="8" y="9957"/>
                      <a:pt x="13" y="9957"/>
                    </a:cubicBezTo>
                    <a:cubicBezTo>
                      <a:pt x="17" y="9957"/>
                      <a:pt x="21" y="9961"/>
                      <a:pt x="21" y="9965"/>
                    </a:cubicBezTo>
                    <a:lnTo>
                      <a:pt x="21" y="9966"/>
                    </a:lnTo>
                    <a:cubicBezTo>
                      <a:pt x="21" y="9970"/>
                      <a:pt x="17" y="9974"/>
                      <a:pt x="13" y="9974"/>
                    </a:cubicBezTo>
                    <a:cubicBezTo>
                      <a:pt x="8" y="9974"/>
                      <a:pt x="5" y="9970"/>
                      <a:pt x="5" y="9966"/>
                    </a:cubicBezTo>
                    <a:close/>
                    <a:moveTo>
                      <a:pt x="5" y="9933"/>
                    </a:moveTo>
                    <a:lnTo>
                      <a:pt x="5" y="9933"/>
                    </a:lnTo>
                    <a:cubicBezTo>
                      <a:pt x="5" y="9929"/>
                      <a:pt x="8" y="9925"/>
                      <a:pt x="13" y="9925"/>
                    </a:cubicBezTo>
                    <a:cubicBezTo>
                      <a:pt x="17" y="9925"/>
                      <a:pt x="21" y="9929"/>
                      <a:pt x="21" y="9933"/>
                    </a:cubicBezTo>
                    <a:cubicBezTo>
                      <a:pt x="21" y="9938"/>
                      <a:pt x="17" y="9941"/>
                      <a:pt x="13" y="9941"/>
                    </a:cubicBezTo>
                    <a:cubicBezTo>
                      <a:pt x="8" y="9941"/>
                      <a:pt x="5" y="9938"/>
                      <a:pt x="5" y="9933"/>
                    </a:cubicBezTo>
                    <a:close/>
                    <a:moveTo>
                      <a:pt x="5" y="9901"/>
                    </a:moveTo>
                    <a:lnTo>
                      <a:pt x="5" y="9901"/>
                    </a:lnTo>
                    <a:cubicBezTo>
                      <a:pt x="5" y="9897"/>
                      <a:pt x="8" y="9893"/>
                      <a:pt x="13" y="9893"/>
                    </a:cubicBezTo>
                    <a:cubicBezTo>
                      <a:pt x="17" y="9893"/>
                      <a:pt x="21" y="9897"/>
                      <a:pt x="21" y="9901"/>
                    </a:cubicBezTo>
                    <a:cubicBezTo>
                      <a:pt x="21" y="9906"/>
                      <a:pt x="17" y="9909"/>
                      <a:pt x="13" y="9909"/>
                    </a:cubicBezTo>
                    <a:cubicBezTo>
                      <a:pt x="8" y="9909"/>
                      <a:pt x="5" y="9906"/>
                      <a:pt x="5" y="9901"/>
                    </a:cubicBezTo>
                    <a:close/>
                    <a:moveTo>
                      <a:pt x="5" y="9869"/>
                    </a:moveTo>
                    <a:lnTo>
                      <a:pt x="5" y="9869"/>
                    </a:lnTo>
                    <a:cubicBezTo>
                      <a:pt x="5" y="9865"/>
                      <a:pt x="8" y="9861"/>
                      <a:pt x="13" y="9861"/>
                    </a:cubicBezTo>
                    <a:cubicBezTo>
                      <a:pt x="17" y="9861"/>
                      <a:pt x="21" y="9865"/>
                      <a:pt x="21" y="9869"/>
                    </a:cubicBezTo>
                    <a:cubicBezTo>
                      <a:pt x="21" y="9874"/>
                      <a:pt x="17" y="9877"/>
                      <a:pt x="13" y="9877"/>
                    </a:cubicBezTo>
                    <a:cubicBezTo>
                      <a:pt x="8" y="9877"/>
                      <a:pt x="5" y="9874"/>
                      <a:pt x="5" y="9869"/>
                    </a:cubicBezTo>
                    <a:close/>
                    <a:moveTo>
                      <a:pt x="5" y="9837"/>
                    </a:moveTo>
                    <a:lnTo>
                      <a:pt x="5" y="9837"/>
                    </a:lnTo>
                    <a:cubicBezTo>
                      <a:pt x="5" y="9833"/>
                      <a:pt x="8" y="9829"/>
                      <a:pt x="13" y="9829"/>
                    </a:cubicBezTo>
                    <a:cubicBezTo>
                      <a:pt x="17" y="9829"/>
                      <a:pt x="21" y="9833"/>
                      <a:pt x="21" y="9837"/>
                    </a:cubicBezTo>
                    <a:cubicBezTo>
                      <a:pt x="21" y="9842"/>
                      <a:pt x="17" y="9845"/>
                      <a:pt x="13" y="9845"/>
                    </a:cubicBezTo>
                    <a:cubicBezTo>
                      <a:pt x="8" y="9845"/>
                      <a:pt x="5" y="9842"/>
                      <a:pt x="5" y="9837"/>
                    </a:cubicBezTo>
                    <a:close/>
                    <a:moveTo>
                      <a:pt x="5" y="9805"/>
                    </a:moveTo>
                    <a:lnTo>
                      <a:pt x="5" y="9805"/>
                    </a:lnTo>
                    <a:cubicBezTo>
                      <a:pt x="5" y="9801"/>
                      <a:pt x="8" y="9797"/>
                      <a:pt x="13" y="9797"/>
                    </a:cubicBezTo>
                    <a:cubicBezTo>
                      <a:pt x="17" y="9797"/>
                      <a:pt x="21" y="9801"/>
                      <a:pt x="21" y="9805"/>
                    </a:cubicBezTo>
                    <a:cubicBezTo>
                      <a:pt x="21" y="9810"/>
                      <a:pt x="17" y="9813"/>
                      <a:pt x="13" y="9813"/>
                    </a:cubicBezTo>
                    <a:cubicBezTo>
                      <a:pt x="8" y="9813"/>
                      <a:pt x="5" y="9810"/>
                      <a:pt x="5" y="9805"/>
                    </a:cubicBezTo>
                    <a:close/>
                    <a:moveTo>
                      <a:pt x="5" y="9773"/>
                    </a:moveTo>
                    <a:lnTo>
                      <a:pt x="5" y="9773"/>
                    </a:lnTo>
                    <a:cubicBezTo>
                      <a:pt x="5" y="9769"/>
                      <a:pt x="8" y="9765"/>
                      <a:pt x="13" y="9765"/>
                    </a:cubicBezTo>
                    <a:cubicBezTo>
                      <a:pt x="17" y="9765"/>
                      <a:pt x="21" y="9769"/>
                      <a:pt x="21" y="9773"/>
                    </a:cubicBezTo>
                    <a:cubicBezTo>
                      <a:pt x="21" y="9778"/>
                      <a:pt x="17" y="9781"/>
                      <a:pt x="13" y="9781"/>
                    </a:cubicBezTo>
                    <a:cubicBezTo>
                      <a:pt x="8" y="9781"/>
                      <a:pt x="5" y="9778"/>
                      <a:pt x="5" y="9773"/>
                    </a:cubicBezTo>
                    <a:close/>
                    <a:moveTo>
                      <a:pt x="5" y="9741"/>
                    </a:moveTo>
                    <a:lnTo>
                      <a:pt x="5" y="9741"/>
                    </a:lnTo>
                    <a:cubicBezTo>
                      <a:pt x="5" y="9737"/>
                      <a:pt x="8" y="9733"/>
                      <a:pt x="13" y="9733"/>
                    </a:cubicBezTo>
                    <a:cubicBezTo>
                      <a:pt x="17" y="9733"/>
                      <a:pt x="21" y="9737"/>
                      <a:pt x="21" y="9741"/>
                    </a:cubicBezTo>
                    <a:cubicBezTo>
                      <a:pt x="21" y="9746"/>
                      <a:pt x="17" y="9749"/>
                      <a:pt x="13" y="9749"/>
                    </a:cubicBezTo>
                    <a:cubicBezTo>
                      <a:pt x="8" y="9749"/>
                      <a:pt x="5" y="9746"/>
                      <a:pt x="5" y="9741"/>
                    </a:cubicBezTo>
                    <a:close/>
                    <a:moveTo>
                      <a:pt x="5" y="9709"/>
                    </a:moveTo>
                    <a:lnTo>
                      <a:pt x="5" y="9709"/>
                    </a:lnTo>
                    <a:cubicBezTo>
                      <a:pt x="5" y="9705"/>
                      <a:pt x="8" y="9701"/>
                      <a:pt x="13" y="9701"/>
                    </a:cubicBezTo>
                    <a:cubicBezTo>
                      <a:pt x="17" y="9701"/>
                      <a:pt x="21" y="9705"/>
                      <a:pt x="21" y="9709"/>
                    </a:cubicBezTo>
                    <a:cubicBezTo>
                      <a:pt x="21" y="9714"/>
                      <a:pt x="17" y="9717"/>
                      <a:pt x="13" y="9717"/>
                    </a:cubicBezTo>
                    <a:cubicBezTo>
                      <a:pt x="8" y="9717"/>
                      <a:pt x="5" y="9714"/>
                      <a:pt x="5" y="9709"/>
                    </a:cubicBezTo>
                    <a:close/>
                    <a:moveTo>
                      <a:pt x="5" y="9677"/>
                    </a:moveTo>
                    <a:lnTo>
                      <a:pt x="5" y="9677"/>
                    </a:lnTo>
                    <a:cubicBezTo>
                      <a:pt x="5" y="9673"/>
                      <a:pt x="8" y="9669"/>
                      <a:pt x="13" y="9669"/>
                    </a:cubicBezTo>
                    <a:cubicBezTo>
                      <a:pt x="17" y="9669"/>
                      <a:pt x="21" y="9673"/>
                      <a:pt x="21" y="9677"/>
                    </a:cubicBezTo>
                    <a:cubicBezTo>
                      <a:pt x="21" y="9682"/>
                      <a:pt x="17" y="9685"/>
                      <a:pt x="13" y="9685"/>
                    </a:cubicBezTo>
                    <a:cubicBezTo>
                      <a:pt x="8" y="9685"/>
                      <a:pt x="5" y="9682"/>
                      <a:pt x="5" y="9677"/>
                    </a:cubicBezTo>
                    <a:close/>
                    <a:moveTo>
                      <a:pt x="5" y="9645"/>
                    </a:moveTo>
                    <a:lnTo>
                      <a:pt x="5" y="9645"/>
                    </a:lnTo>
                    <a:cubicBezTo>
                      <a:pt x="5" y="9641"/>
                      <a:pt x="8" y="9637"/>
                      <a:pt x="13" y="9637"/>
                    </a:cubicBezTo>
                    <a:cubicBezTo>
                      <a:pt x="17" y="9637"/>
                      <a:pt x="21" y="9641"/>
                      <a:pt x="21" y="9645"/>
                    </a:cubicBezTo>
                    <a:cubicBezTo>
                      <a:pt x="21" y="9650"/>
                      <a:pt x="17" y="9653"/>
                      <a:pt x="13" y="9653"/>
                    </a:cubicBezTo>
                    <a:cubicBezTo>
                      <a:pt x="8" y="9653"/>
                      <a:pt x="5" y="9650"/>
                      <a:pt x="5" y="9645"/>
                    </a:cubicBezTo>
                    <a:close/>
                    <a:moveTo>
                      <a:pt x="5" y="9613"/>
                    </a:moveTo>
                    <a:lnTo>
                      <a:pt x="5" y="9613"/>
                    </a:lnTo>
                    <a:cubicBezTo>
                      <a:pt x="5" y="9609"/>
                      <a:pt x="8" y="9605"/>
                      <a:pt x="13" y="9605"/>
                    </a:cubicBezTo>
                    <a:cubicBezTo>
                      <a:pt x="17" y="9605"/>
                      <a:pt x="21" y="9609"/>
                      <a:pt x="21" y="9613"/>
                    </a:cubicBezTo>
                    <a:cubicBezTo>
                      <a:pt x="21" y="9618"/>
                      <a:pt x="17" y="9621"/>
                      <a:pt x="13" y="9621"/>
                    </a:cubicBezTo>
                    <a:cubicBezTo>
                      <a:pt x="8" y="9621"/>
                      <a:pt x="5" y="9618"/>
                      <a:pt x="5" y="9613"/>
                    </a:cubicBezTo>
                    <a:close/>
                    <a:moveTo>
                      <a:pt x="5" y="9581"/>
                    </a:moveTo>
                    <a:lnTo>
                      <a:pt x="5" y="9581"/>
                    </a:lnTo>
                    <a:cubicBezTo>
                      <a:pt x="5" y="9577"/>
                      <a:pt x="8" y="9573"/>
                      <a:pt x="13" y="9573"/>
                    </a:cubicBezTo>
                    <a:cubicBezTo>
                      <a:pt x="17" y="9573"/>
                      <a:pt x="21" y="9577"/>
                      <a:pt x="21" y="9581"/>
                    </a:cubicBezTo>
                    <a:cubicBezTo>
                      <a:pt x="21" y="9586"/>
                      <a:pt x="17" y="9589"/>
                      <a:pt x="13" y="9589"/>
                    </a:cubicBezTo>
                    <a:cubicBezTo>
                      <a:pt x="8" y="9589"/>
                      <a:pt x="5" y="9586"/>
                      <a:pt x="5" y="9581"/>
                    </a:cubicBezTo>
                    <a:close/>
                    <a:moveTo>
                      <a:pt x="5" y="9549"/>
                    </a:moveTo>
                    <a:lnTo>
                      <a:pt x="5" y="9549"/>
                    </a:lnTo>
                    <a:cubicBezTo>
                      <a:pt x="5" y="9545"/>
                      <a:pt x="8" y="9541"/>
                      <a:pt x="13" y="9541"/>
                    </a:cubicBezTo>
                    <a:cubicBezTo>
                      <a:pt x="17" y="9541"/>
                      <a:pt x="21" y="9545"/>
                      <a:pt x="21" y="9549"/>
                    </a:cubicBezTo>
                    <a:cubicBezTo>
                      <a:pt x="21" y="9554"/>
                      <a:pt x="17" y="9557"/>
                      <a:pt x="13" y="9557"/>
                    </a:cubicBezTo>
                    <a:cubicBezTo>
                      <a:pt x="8" y="9557"/>
                      <a:pt x="5" y="9554"/>
                      <a:pt x="5" y="9549"/>
                    </a:cubicBezTo>
                    <a:close/>
                    <a:moveTo>
                      <a:pt x="5" y="9517"/>
                    </a:moveTo>
                    <a:lnTo>
                      <a:pt x="5" y="9517"/>
                    </a:lnTo>
                    <a:cubicBezTo>
                      <a:pt x="5" y="9513"/>
                      <a:pt x="8" y="9509"/>
                      <a:pt x="13" y="9509"/>
                    </a:cubicBezTo>
                    <a:cubicBezTo>
                      <a:pt x="17" y="9509"/>
                      <a:pt x="21" y="9513"/>
                      <a:pt x="21" y="9517"/>
                    </a:cubicBezTo>
                    <a:cubicBezTo>
                      <a:pt x="21" y="9522"/>
                      <a:pt x="17" y="9525"/>
                      <a:pt x="13" y="9525"/>
                    </a:cubicBezTo>
                    <a:cubicBezTo>
                      <a:pt x="8" y="9525"/>
                      <a:pt x="5" y="9522"/>
                      <a:pt x="5" y="9517"/>
                    </a:cubicBezTo>
                    <a:close/>
                    <a:moveTo>
                      <a:pt x="5" y="9485"/>
                    </a:moveTo>
                    <a:lnTo>
                      <a:pt x="5" y="9485"/>
                    </a:lnTo>
                    <a:cubicBezTo>
                      <a:pt x="5" y="9481"/>
                      <a:pt x="8" y="9477"/>
                      <a:pt x="13" y="9477"/>
                    </a:cubicBezTo>
                    <a:cubicBezTo>
                      <a:pt x="17" y="9477"/>
                      <a:pt x="21" y="9481"/>
                      <a:pt x="21" y="9485"/>
                    </a:cubicBezTo>
                    <a:cubicBezTo>
                      <a:pt x="21" y="9490"/>
                      <a:pt x="17" y="9493"/>
                      <a:pt x="13" y="9493"/>
                    </a:cubicBezTo>
                    <a:cubicBezTo>
                      <a:pt x="8" y="9493"/>
                      <a:pt x="5" y="9490"/>
                      <a:pt x="5" y="9485"/>
                    </a:cubicBezTo>
                    <a:close/>
                    <a:moveTo>
                      <a:pt x="5" y="9453"/>
                    </a:moveTo>
                    <a:lnTo>
                      <a:pt x="5" y="9453"/>
                    </a:lnTo>
                    <a:cubicBezTo>
                      <a:pt x="5" y="9449"/>
                      <a:pt x="8" y="9445"/>
                      <a:pt x="13" y="9445"/>
                    </a:cubicBezTo>
                    <a:cubicBezTo>
                      <a:pt x="17" y="9445"/>
                      <a:pt x="21" y="9449"/>
                      <a:pt x="21" y="9453"/>
                    </a:cubicBezTo>
                    <a:cubicBezTo>
                      <a:pt x="21" y="9458"/>
                      <a:pt x="17" y="9461"/>
                      <a:pt x="13" y="9461"/>
                    </a:cubicBezTo>
                    <a:cubicBezTo>
                      <a:pt x="8" y="9461"/>
                      <a:pt x="5" y="9458"/>
                      <a:pt x="5"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9" y="9061"/>
                      <a:pt x="13" y="9061"/>
                    </a:cubicBezTo>
                    <a:cubicBezTo>
                      <a:pt x="17" y="9061"/>
                      <a:pt x="21" y="9065"/>
                      <a:pt x="21" y="9069"/>
                    </a:cubicBezTo>
                    <a:cubicBezTo>
                      <a:pt x="21" y="9073"/>
                      <a:pt x="17" y="9077"/>
                      <a:pt x="13" y="9077"/>
                    </a:cubicBezTo>
                    <a:cubicBezTo>
                      <a:pt x="9" y="9077"/>
                      <a:pt x="5" y="9073"/>
                      <a:pt x="5" y="9069"/>
                    </a:cubicBezTo>
                    <a:close/>
                    <a:moveTo>
                      <a:pt x="5" y="9037"/>
                    </a:moveTo>
                    <a:lnTo>
                      <a:pt x="5" y="9037"/>
                    </a:lnTo>
                    <a:cubicBezTo>
                      <a:pt x="5" y="9033"/>
                      <a:pt x="9" y="9029"/>
                      <a:pt x="13" y="9029"/>
                    </a:cubicBezTo>
                    <a:cubicBezTo>
                      <a:pt x="17" y="9029"/>
                      <a:pt x="21" y="9033"/>
                      <a:pt x="21" y="9037"/>
                    </a:cubicBezTo>
                    <a:cubicBezTo>
                      <a:pt x="21" y="9041"/>
                      <a:pt x="17" y="9045"/>
                      <a:pt x="13" y="9045"/>
                    </a:cubicBezTo>
                    <a:cubicBezTo>
                      <a:pt x="9" y="9045"/>
                      <a:pt x="5" y="9041"/>
                      <a:pt x="5" y="9037"/>
                    </a:cubicBezTo>
                    <a:close/>
                    <a:moveTo>
                      <a:pt x="5" y="9005"/>
                    </a:moveTo>
                    <a:lnTo>
                      <a:pt x="5" y="9005"/>
                    </a:lnTo>
                    <a:cubicBezTo>
                      <a:pt x="5" y="9001"/>
                      <a:pt x="9" y="8997"/>
                      <a:pt x="13" y="8997"/>
                    </a:cubicBezTo>
                    <a:cubicBezTo>
                      <a:pt x="17" y="8997"/>
                      <a:pt x="21" y="9001"/>
                      <a:pt x="21" y="9005"/>
                    </a:cubicBezTo>
                    <a:cubicBezTo>
                      <a:pt x="21" y="9009"/>
                      <a:pt x="17" y="9013"/>
                      <a:pt x="13" y="9013"/>
                    </a:cubicBezTo>
                    <a:cubicBezTo>
                      <a:pt x="9" y="9013"/>
                      <a:pt x="5" y="9009"/>
                      <a:pt x="5" y="9005"/>
                    </a:cubicBezTo>
                    <a:close/>
                    <a:moveTo>
                      <a:pt x="5" y="8973"/>
                    </a:moveTo>
                    <a:lnTo>
                      <a:pt x="5" y="8973"/>
                    </a:lnTo>
                    <a:cubicBezTo>
                      <a:pt x="5" y="8969"/>
                      <a:pt x="9" y="8965"/>
                      <a:pt x="13" y="8965"/>
                    </a:cubicBezTo>
                    <a:cubicBezTo>
                      <a:pt x="17" y="8965"/>
                      <a:pt x="21" y="8969"/>
                      <a:pt x="21" y="8973"/>
                    </a:cubicBezTo>
                    <a:cubicBezTo>
                      <a:pt x="21" y="8977"/>
                      <a:pt x="17" y="8981"/>
                      <a:pt x="13" y="8981"/>
                    </a:cubicBezTo>
                    <a:cubicBezTo>
                      <a:pt x="9" y="8981"/>
                      <a:pt x="5" y="8977"/>
                      <a:pt x="5" y="8973"/>
                    </a:cubicBezTo>
                    <a:close/>
                    <a:moveTo>
                      <a:pt x="5" y="8941"/>
                    </a:moveTo>
                    <a:lnTo>
                      <a:pt x="5" y="8941"/>
                    </a:lnTo>
                    <a:cubicBezTo>
                      <a:pt x="5" y="8937"/>
                      <a:pt x="9" y="8933"/>
                      <a:pt x="13" y="8933"/>
                    </a:cubicBezTo>
                    <a:cubicBezTo>
                      <a:pt x="17" y="8933"/>
                      <a:pt x="21" y="8937"/>
                      <a:pt x="21" y="8941"/>
                    </a:cubicBezTo>
                    <a:cubicBezTo>
                      <a:pt x="21" y="8945"/>
                      <a:pt x="17" y="8949"/>
                      <a:pt x="13" y="8949"/>
                    </a:cubicBezTo>
                    <a:cubicBezTo>
                      <a:pt x="9" y="8949"/>
                      <a:pt x="5" y="8945"/>
                      <a:pt x="5" y="8941"/>
                    </a:cubicBezTo>
                    <a:close/>
                    <a:moveTo>
                      <a:pt x="5" y="8909"/>
                    </a:moveTo>
                    <a:lnTo>
                      <a:pt x="5" y="8909"/>
                    </a:lnTo>
                    <a:cubicBezTo>
                      <a:pt x="5" y="8905"/>
                      <a:pt x="9" y="8901"/>
                      <a:pt x="13" y="8901"/>
                    </a:cubicBezTo>
                    <a:cubicBezTo>
                      <a:pt x="17" y="8901"/>
                      <a:pt x="21" y="8905"/>
                      <a:pt x="21" y="8909"/>
                    </a:cubicBezTo>
                    <a:cubicBezTo>
                      <a:pt x="21" y="8913"/>
                      <a:pt x="17" y="8917"/>
                      <a:pt x="13" y="8917"/>
                    </a:cubicBezTo>
                    <a:cubicBezTo>
                      <a:pt x="9" y="8917"/>
                      <a:pt x="5" y="8913"/>
                      <a:pt x="5" y="8909"/>
                    </a:cubicBezTo>
                    <a:close/>
                    <a:moveTo>
                      <a:pt x="5" y="8877"/>
                    </a:moveTo>
                    <a:lnTo>
                      <a:pt x="5" y="8877"/>
                    </a:lnTo>
                    <a:cubicBezTo>
                      <a:pt x="5" y="8873"/>
                      <a:pt x="9" y="8869"/>
                      <a:pt x="13" y="8869"/>
                    </a:cubicBezTo>
                    <a:cubicBezTo>
                      <a:pt x="17" y="8869"/>
                      <a:pt x="21" y="8873"/>
                      <a:pt x="21" y="8877"/>
                    </a:cubicBezTo>
                    <a:cubicBezTo>
                      <a:pt x="21" y="8881"/>
                      <a:pt x="17" y="8885"/>
                      <a:pt x="13" y="8885"/>
                    </a:cubicBezTo>
                    <a:cubicBezTo>
                      <a:pt x="9" y="8885"/>
                      <a:pt x="5" y="8881"/>
                      <a:pt x="5" y="8877"/>
                    </a:cubicBezTo>
                    <a:close/>
                    <a:moveTo>
                      <a:pt x="5" y="8845"/>
                    </a:moveTo>
                    <a:lnTo>
                      <a:pt x="5" y="8845"/>
                    </a:lnTo>
                    <a:cubicBezTo>
                      <a:pt x="5" y="8840"/>
                      <a:pt x="9" y="8837"/>
                      <a:pt x="13" y="8837"/>
                    </a:cubicBezTo>
                    <a:cubicBezTo>
                      <a:pt x="17" y="8837"/>
                      <a:pt x="21" y="8840"/>
                      <a:pt x="21" y="8845"/>
                    </a:cubicBezTo>
                    <a:cubicBezTo>
                      <a:pt x="21" y="8849"/>
                      <a:pt x="17" y="8853"/>
                      <a:pt x="13" y="8853"/>
                    </a:cubicBezTo>
                    <a:cubicBezTo>
                      <a:pt x="9" y="8853"/>
                      <a:pt x="5" y="8849"/>
                      <a:pt x="5" y="8845"/>
                    </a:cubicBezTo>
                    <a:close/>
                    <a:moveTo>
                      <a:pt x="5" y="8813"/>
                    </a:moveTo>
                    <a:lnTo>
                      <a:pt x="5" y="8813"/>
                    </a:lnTo>
                    <a:cubicBezTo>
                      <a:pt x="5" y="8808"/>
                      <a:pt x="9" y="8805"/>
                      <a:pt x="13" y="8805"/>
                    </a:cubicBezTo>
                    <a:cubicBezTo>
                      <a:pt x="17" y="8805"/>
                      <a:pt x="21" y="8808"/>
                      <a:pt x="21" y="8813"/>
                    </a:cubicBezTo>
                    <a:cubicBezTo>
                      <a:pt x="21" y="8817"/>
                      <a:pt x="17" y="8821"/>
                      <a:pt x="13" y="8821"/>
                    </a:cubicBezTo>
                    <a:cubicBezTo>
                      <a:pt x="9" y="8821"/>
                      <a:pt x="5" y="8817"/>
                      <a:pt x="5" y="8813"/>
                    </a:cubicBezTo>
                    <a:close/>
                    <a:moveTo>
                      <a:pt x="5" y="8781"/>
                    </a:moveTo>
                    <a:lnTo>
                      <a:pt x="5" y="8781"/>
                    </a:lnTo>
                    <a:cubicBezTo>
                      <a:pt x="5" y="8776"/>
                      <a:pt x="9" y="8773"/>
                      <a:pt x="13" y="8773"/>
                    </a:cubicBezTo>
                    <a:cubicBezTo>
                      <a:pt x="17" y="8773"/>
                      <a:pt x="21" y="8776"/>
                      <a:pt x="21" y="8781"/>
                    </a:cubicBezTo>
                    <a:cubicBezTo>
                      <a:pt x="21" y="8785"/>
                      <a:pt x="17" y="8789"/>
                      <a:pt x="13" y="8789"/>
                    </a:cubicBezTo>
                    <a:cubicBezTo>
                      <a:pt x="9" y="8789"/>
                      <a:pt x="5" y="8785"/>
                      <a:pt x="5" y="8781"/>
                    </a:cubicBezTo>
                    <a:close/>
                    <a:moveTo>
                      <a:pt x="5" y="8749"/>
                    </a:moveTo>
                    <a:lnTo>
                      <a:pt x="5" y="8749"/>
                    </a:lnTo>
                    <a:cubicBezTo>
                      <a:pt x="5" y="8744"/>
                      <a:pt x="9" y="8741"/>
                      <a:pt x="13" y="8741"/>
                    </a:cubicBezTo>
                    <a:cubicBezTo>
                      <a:pt x="17" y="8741"/>
                      <a:pt x="21" y="8744"/>
                      <a:pt x="21" y="8749"/>
                    </a:cubicBezTo>
                    <a:cubicBezTo>
                      <a:pt x="21" y="8753"/>
                      <a:pt x="17" y="8757"/>
                      <a:pt x="13" y="8757"/>
                    </a:cubicBezTo>
                    <a:cubicBezTo>
                      <a:pt x="9" y="8757"/>
                      <a:pt x="5" y="8753"/>
                      <a:pt x="5" y="8749"/>
                    </a:cubicBezTo>
                    <a:close/>
                    <a:moveTo>
                      <a:pt x="5" y="8717"/>
                    </a:moveTo>
                    <a:lnTo>
                      <a:pt x="5" y="8717"/>
                    </a:lnTo>
                    <a:cubicBezTo>
                      <a:pt x="5" y="8712"/>
                      <a:pt x="9" y="8709"/>
                      <a:pt x="13" y="8709"/>
                    </a:cubicBezTo>
                    <a:cubicBezTo>
                      <a:pt x="17" y="8709"/>
                      <a:pt x="21" y="8712"/>
                      <a:pt x="21" y="8717"/>
                    </a:cubicBezTo>
                    <a:cubicBezTo>
                      <a:pt x="21" y="8721"/>
                      <a:pt x="17" y="8725"/>
                      <a:pt x="13" y="8725"/>
                    </a:cubicBezTo>
                    <a:cubicBezTo>
                      <a:pt x="9" y="8725"/>
                      <a:pt x="5" y="8721"/>
                      <a:pt x="5" y="8717"/>
                    </a:cubicBezTo>
                    <a:close/>
                    <a:moveTo>
                      <a:pt x="5" y="8685"/>
                    </a:moveTo>
                    <a:lnTo>
                      <a:pt x="5" y="8685"/>
                    </a:lnTo>
                    <a:cubicBezTo>
                      <a:pt x="5" y="8680"/>
                      <a:pt x="9" y="8677"/>
                      <a:pt x="13" y="8677"/>
                    </a:cubicBezTo>
                    <a:cubicBezTo>
                      <a:pt x="17" y="8677"/>
                      <a:pt x="21" y="8680"/>
                      <a:pt x="21" y="8685"/>
                    </a:cubicBezTo>
                    <a:cubicBezTo>
                      <a:pt x="21" y="8689"/>
                      <a:pt x="17" y="8693"/>
                      <a:pt x="13" y="8693"/>
                    </a:cubicBezTo>
                    <a:cubicBezTo>
                      <a:pt x="9" y="8693"/>
                      <a:pt x="5" y="8689"/>
                      <a:pt x="5" y="8685"/>
                    </a:cubicBezTo>
                    <a:close/>
                    <a:moveTo>
                      <a:pt x="5" y="8653"/>
                    </a:moveTo>
                    <a:lnTo>
                      <a:pt x="5" y="8653"/>
                    </a:lnTo>
                    <a:cubicBezTo>
                      <a:pt x="5" y="8648"/>
                      <a:pt x="9" y="8645"/>
                      <a:pt x="13" y="8645"/>
                    </a:cubicBezTo>
                    <a:cubicBezTo>
                      <a:pt x="17" y="8645"/>
                      <a:pt x="21" y="8648"/>
                      <a:pt x="21" y="8653"/>
                    </a:cubicBezTo>
                    <a:cubicBezTo>
                      <a:pt x="21" y="8657"/>
                      <a:pt x="17" y="8661"/>
                      <a:pt x="13" y="8661"/>
                    </a:cubicBezTo>
                    <a:cubicBezTo>
                      <a:pt x="9" y="8661"/>
                      <a:pt x="5" y="8657"/>
                      <a:pt x="5" y="8653"/>
                    </a:cubicBezTo>
                    <a:close/>
                    <a:moveTo>
                      <a:pt x="5" y="8621"/>
                    </a:moveTo>
                    <a:lnTo>
                      <a:pt x="5" y="8621"/>
                    </a:lnTo>
                    <a:cubicBezTo>
                      <a:pt x="5" y="8616"/>
                      <a:pt x="9" y="8613"/>
                      <a:pt x="13" y="8613"/>
                    </a:cubicBezTo>
                    <a:cubicBezTo>
                      <a:pt x="17" y="8613"/>
                      <a:pt x="21" y="8616"/>
                      <a:pt x="21" y="8621"/>
                    </a:cubicBezTo>
                    <a:cubicBezTo>
                      <a:pt x="21" y="8625"/>
                      <a:pt x="17" y="8629"/>
                      <a:pt x="13" y="8629"/>
                    </a:cubicBezTo>
                    <a:cubicBezTo>
                      <a:pt x="9" y="8629"/>
                      <a:pt x="5" y="8625"/>
                      <a:pt x="5" y="8621"/>
                    </a:cubicBezTo>
                    <a:close/>
                    <a:moveTo>
                      <a:pt x="5" y="8589"/>
                    </a:moveTo>
                    <a:lnTo>
                      <a:pt x="5" y="8589"/>
                    </a:lnTo>
                    <a:cubicBezTo>
                      <a:pt x="5" y="8584"/>
                      <a:pt x="9" y="8581"/>
                      <a:pt x="13" y="8581"/>
                    </a:cubicBezTo>
                    <a:cubicBezTo>
                      <a:pt x="17" y="8581"/>
                      <a:pt x="21" y="8584"/>
                      <a:pt x="21" y="8589"/>
                    </a:cubicBezTo>
                    <a:cubicBezTo>
                      <a:pt x="21" y="8593"/>
                      <a:pt x="17" y="8597"/>
                      <a:pt x="13" y="8597"/>
                    </a:cubicBezTo>
                    <a:cubicBezTo>
                      <a:pt x="9" y="8597"/>
                      <a:pt x="5" y="8593"/>
                      <a:pt x="5" y="8589"/>
                    </a:cubicBezTo>
                    <a:close/>
                    <a:moveTo>
                      <a:pt x="5" y="8557"/>
                    </a:moveTo>
                    <a:lnTo>
                      <a:pt x="5" y="8557"/>
                    </a:lnTo>
                    <a:cubicBezTo>
                      <a:pt x="5" y="8552"/>
                      <a:pt x="9" y="8549"/>
                      <a:pt x="13" y="8549"/>
                    </a:cubicBezTo>
                    <a:cubicBezTo>
                      <a:pt x="17" y="8549"/>
                      <a:pt x="21" y="8552"/>
                      <a:pt x="21" y="8557"/>
                    </a:cubicBezTo>
                    <a:cubicBezTo>
                      <a:pt x="21" y="8561"/>
                      <a:pt x="17" y="8565"/>
                      <a:pt x="13" y="8565"/>
                    </a:cubicBezTo>
                    <a:cubicBezTo>
                      <a:pt x="9" y="8565"/>
                      <a:pt x="5" y="8561"/>
                      <a:pt x="5" y="8557"/>
                    </a:cubicBezTo>
                    <a:close/>
                    <a:moveTo>
                      <a:pt x="5" y="8525"/>
                    </a:moveTo>
                    <a:lnTo>
                      <a:pt x="5" y="8525"/>
                    </a:lnTo>
                    <a:cubicBezTo>
                      <a:pt x="5" y="8520"/>
                      <a:pt x="9" y="8517"/>
                      <a:pt x="13" y="8517"/>
                    </a:cubicBezTo>
                    <a:cubicBezTo>
                      <a:pt x="17" y="8517"/>
                      <a:pt x="21" y="8520"/>
                      <a:pt x="21" y="8525"/>
                    </a:cubicBezTo>
                    <a:cubicBezTo>
                      <a:pt x="21" y="8529"/>
                      <a:pt x="17" y="8533"/>
                      <a:pt x="13" y="8533"/>
                    </a:cubicBezTo>
                    <a:cubicBezTo>
                      <a:pt x="9" y="8533"/>
                      <a:pt x="5" y="8529"/>
                      <a:pt x="5" y="8525"/>
                    </a:cubicBezTo>
                    <a:close/>
                    <a:moveTo>
                      <a:pt x="5" y="8493"/>
                    </a:moveTo>
                    <a:lnTo>
                      <a:pt x="5" y="8493"/>
                    </a:lnTo>
                    <a:cubicBezTo>
                      <a:pt x="5" y="8488"/>
                      <a:pt x="9" y="8485"/>
                      <a:pt x="13" y="8485"/>
                    </a:cubicBezTo>
                    <a:cubicBezTo>
                      <a:pt x="17" y="8485"/>
                      <a:pt x="21" y="8488"/>
                      <a:pt x="21" y="8493"/>
                    </a:cubicBezTo>
                    <a:cubicBezTo>
                      <a:pt x="21" y="8497"/>
                      <a:pt x="17" y="8501"/>
                      <a:pt x="13" y="8501"/>
                    </a:cubicBezTo>
                    <a:cubicBezTo>
                      <a:pt x="9" y="8501"/>
                      <a:pt x="5" y="8497"/>
                      <a:pt x="5" y="8493"/>
                    </a:cubicBezTo>
                    <a:close/>
                    <a:moveTo>
                      <a:pt x="5" y="8461"/>
                    </a:moveTo>
                    <a:lnTo>
                      <a:pt x="5" y="8461"/>
                    </a:lnTo>
                    <a:cubicBezTo>
                      <a:pt x="5" y="8456"/>
                      <a:pt x="9" y="8453"/>
                      <a:pt x="13" y="8453"/>
                    </a:cubicBezTo>
                    <a:cubicBezTo>
                      <a:pt x="17" y="8453"/>
                      <a:pt x="21" y="8456"/>
                      <a:pt x="21" y="8461"/>
                    </a:cubicBezTo>
                    <a:cubicBezTo>
                      <a:pt x="21" y="8465"/>
                      <a:pt x="17" y="8469"/>
                      <a:pt x="13" y="8469"/>
                    </a:cubicBezTo>
                    <a:cubicBezTo>
                      <a:pt x="9" y="8469"/>
                      <a:pt x="5" y="8465"/>
                      <a:pt x="5" y="8461"/>
                    </a:cubicBezTo>
                    <a:close/>
                    <a:moveTo>
                      <a:pt x="5" y="8429"/>
                    </a:moveTo>
                    <a:lnTo>
                      <a:pt x="5" y="8429"/>
                    </a:lnTo>
                    <a:cubicBezTo>
                      <a:pt x="5" y="8424"/>
                      <a:pt x="9" y="8421"/>
                      <a:pt x="13" y="8421"/>
                    </a:cubicBezTo>
                    <a:cubicBezTo>
                      <a:pt x="17" y="8421"/>
                      <a:pt x="21" y="8424"/>
                      <a:pt x="21" y="8429"/>
                    </a:cubicBezTo>
                    <a:cubicBezTo>
                      <a:pt x="21" y="8433"/>
                      <a:pt x="17" y="8437"/>
                      <a:pt x="13" y="8437"/>
                    </a:cubicBezTo>
                    <a:cubicBezTo>
                      <a:pt x="9" y="8437"/>
                      <a:pt x="5" y="8433"/>
                      <a:pt x="5" y="8429"/>
                    </a:cubicBezTo>
                    <a:close/>
                    <a:moveTo>
                      <a:pt x="5" y="8397"/>
                    </a:moveTo>
                    <a:lnTo>
                      <a:pt x="5" y="8397"/>
                    </a:lnTo>
                    <a:cubicBezTo>
                      <a:pt x="5" y="8392"/>
                      <a:pt x="9" y="8389"/>
                      <a:pt x="13" y="8389"/>
                    </a:cubicBezTo>
                    <a:cubicBezTo>
                      <a:pt x="18" y="8389"/>
                      <a:pt x="21" y="8392"/>
                      <a:pt x="21" y="8397"/>
                    </a:cubicBezTo>
                    <a:cubicBezTo>
                      <a:pt x="21" y="8401"/>
                      <a:pt x="18" y="8405"/>
                      <a:pt x="13" y="8405"/>
                    </a:cubicBezTo>
                    <a:cubicBezTo>
                      <a:pt x="9" y="8405"/>
                      <a:pt x="5" y="8401"/>
                      <a:pt x="5" y="8397"/>
                    </a:cubicBezTo>
                    <a:close/>
                    <a:moveTo>
                      <a:pt x="5" y="8365"/>
                    </a:moveTo>
                    <a:lnTo>
                      <a:pt x="5" y="8365"/>
                    </a:lnTo>
                    <a:cubicBezTo>
                      <a:pt x="5" y="8360"/>
                      <a:pt x="9" y="8357"/>
                      <a:pt x="13" y="8357"/>
                    </a:cubicBezTo>
                    <a:cubicBezTo>
                      <a:pt x="18" y="8357"/>
                      <a:pt x="21" y="8360"/>
                      <a:pt x="21" y="8365"/>
                    </a:cubicBezTo>
                    <a:cubicBezTo>
                      <a:pt x="21" y="8369"/>
                      <a:pt x="18" y="8373"/>
                      <a:pt x="13" y="8373"/>
                    </a:cubicBezTo>
                    <a:cubicBezTo>
                      <a:pt x="9" y="8373"/>
                      <a:pt x="5" y="8369"/>
                      <a:pt x="5" y="8365"/>
                    </a:cubicBezTo>
                    <a:close/>
                    <a:moveTo>
                      <a:pt x="5" y="8333"/>
                    </a:moveTo>
                    <a:lnTo>
                      <a:pt x="5" y="8333"/>
                    </a:lnTo>
                    <a:cubicBezTo>
                      <a:pt x="5" y="8328"/>
                      <a:pt x="9" y="8325"/>
                      <a:pt x="13" y="8325"/>
                    </a:cubicBezTo>
                    <a:cubicBezTo>
                      <a:pt x="18" y="8325"/>
                      <a:pt x="21" y="8328"/>
                      <a:pt x="21" y="8333"/>
                    </a:cubicBezTo>
                    <a:cubicBezTo>
                      <a:pt x="21" y="8337"/>
                      <a:pt x="18" y="8341"/>
                      <a:pt x="13" y="8341"/>
                    </a:cubicBezTo>
                    <a:cubicBezTo>
                      <a:pt x="9" y="8341"/>
                      <a:pt x="5" y="8337"/>
                      <a:pt x="5" y="8333"/>
                    </a:cubicBezTo>
                    <a:close/>
                    <a:moveTo>
                      <a:pt x="5" y="8301"/>
                    </a:moveTo>
                    <a:lnTo>
                      <a:pt x="5" y="8301"/>
                    </a:lnTo>
                    <a:cubicBezTo>
                      <a:pt x="5" y="8296"/>
                      <a:pt x="9" y="8293"/>
                      <a:pt x="13" y="8293"/>
                    </a:cubicBezTo>
                    <a:cubicBezTo>
                      <a:pt x="18" y="8293"/>
                      <a:pt x="21" y="8296"/>
                      <a:pt x="21" y="8301"/>
                    </a:cubicBezTo>
                    <a:cubicBezTo>
                      <a:pt x="21" y="8305"/>
                      <a:pt x="18" y="8309"/>
                      <a:pt x="13" y="8309"/>
                    </a:cubicBezTo>
                    <a:cubicBezTo>
                      <a:pt x="9" y="8309"/>
                      <a:pt x="5" y="8305"/>
                      <a:pt x="5" y="8301"/>
                    </a:cubicBezTo>
                    <a:close/>
                    <a:moveTo>
                      <a:pt x="5" y="8269"/>
                    </a:moveTo>
                    <a:lnTo>
                      <a:pt x="5" y="8269"/>
                    </a:lnTo>
                    <a:cubicBezTo>
                      <a:pt x="5" y="8264"/>
                      <a:pt x="9" y="8261"/>
                      <a:pt x="13" y="8261"/>
                    </a:cubicBezTo>
                    <a:cubicBezTo>
                      <a:pt x="18" y="8261"/>
                      <a:pt x="21" y="8264"/>
                      <a:pt x="21" y="8269"/>
                    </a:cubicBezTo>
                    <a:cubicBezTo>
                      <a:pt x="21" y="8273"/>
                      <a:pt x="18" y="8277"/>
                      <a:pt x="13" y="8277"/>
                    </a:cubicBezTo>
                    <a:cubicBezTo>
                      <a:pt x="9" y="8277"/>
                      <a:pt x="5" y="8273"/>
                      <a:pt x="5" y="8269"/>
                    </a:cubicBezTo>
                    <a:close/>
                    <a:moveTo>
                      <a:pt x="5" y="8237"/>
                    </a:moveTo>
                    <a:lnTo>
                      <a:pt x="5" y="8237"/>
                    </a:lnTo>
                    <a:cubicBezTo>
                      <a:pt x="5" y="8232"/>
                      <a:pt x="9" y="8229"/>
                      <a:pt x="13" y="8229"/>
                    </a:cubicBezTo>
                    <a:cubicBezTo>
                      <a:pt x="18" y="8229"/>
                      <a:pt x="21" y="8232"/>
                      <a:pt x="21" y="8237"/>
                    </a:cubicBezTo>
                    <a:cubicBezTo>
                      <a:pt x="21" y="8241"/>
                      <a:pt x="18" y="8245"/>
                      <a:pt x="13" y="8245"/>
                    </a:cubicBezTo>
                    <a:cubicBezTo>
                      <a:pt x="9" y="8245"/>
                      <a:pt x="5" y="8241"/>
                      <a:pt x="5" y="8237"/>
                    </a:cubicBezTo>
                    <a:close/>
                    <a:moveTo>
                      <a:pt x="5" y="8205"/>
                    </a:moveTo>
                    <a:lnTo>
                      <a:pt x="5" y="8205"/>
                    </a:lnTo>
                    <a:cubicBezTo>
                      <a:pt x="5" y="8200"/>
                      <a:pt x="9" y="8197"/>
                      <a:pt x="13" y="8197"/>
                    </a:cubicBezTo>
                    <a:cubicBezTo>
                      <a:pt x="18" y="8197"/>
                      <a:pt x="21" y="8200"/>
                      <a:pt x="21" y="8205"/>
                    </a:cubicBezTo>
                    <a:cubicBezTo>
                      <a:pt x="21" y="8209"/>
                      <a:pt x="18" y="8213"/>
                      <a:pt x="13" y="8213"/>
                    </a:cubicBezTo>
                    <a:cubicBezTo>
                      <a:pt x="9" y="8213"/>
                      <a:pt x="5" y="8209"/>
                      <a:pt x="5" y="8205"/>
                    </a:cubicBezTo>
                    <a:close/>
                    <a:moveTo>
                      <a:pt x="5" y="8173"/>
                    </a:moveTo>
                    <a:lnTo>
                      <a:pt x="5" y="8173"/>
                    </a:lnTo>
                    <a:cubicBezTo>
                      <a:pt x="5" y="8168"/>
                      <a:pt x="9" y="8165"/>
                      <a:pt x="13" y="8165"/>
                    </a:cubicBezTo>
                    <a:cubicBezTo>
                      <a:pt x="18" y="8165"/>
                      <a:pt x="21" y="8168"/>
                      <a:pt x="21" y="8173"/>
                    </a:cubicBezTo>
                    <a:cubicBezTo>
                      <a:pt x="21" y="8177"/>
                      <a:pt x="18" y="8181"/>
                      <a:pt x="13" y="8181"/>
                    </a:cubicBezTo>
                    <a:cubicBezTo>
                      <a:pt x="9" y="8181"/>
                      <a:pt x="5" y="8177"/>
                      <a:pt x="5" y="8173"/>
                    </a:cubicBezTo>
                    <a:close/>
                    <a:moveTo>
                      <a:pt x="5" y="8141"/>
                    </a:moveTo>
                    <a:lnTo>
                      <a:pt x="5" y="8141"/>
                    </a:lnTo>
                    <a:cubicBezTo>
                      <a:pt x="5" y="8136"/>
                      <a:pt x="9" y="8133"/>
                      <a:pt x="13" y="8133"/>
                    </a:cubicBezTo>
                    <a:cubicBezTo>
                      <a:pt x="18" y="8133"/>
                      <a:pt x="21" y="8136"/>
                      <a:pt x="21" y="8141"/>
                    </a:cubicBezTo>
                    <a:cubicBezTo>
                      <a:pt x="21" y="8145"/>
                      <a:pt x="18" y="8149"/>
                      <a:pt x="13" y="8149"/>
                    </a:cubicBezTo>
                    <a:cubicBezTo>
                      <a:pt x="9" y="8149"/>
                      <a:pt x="5" y="8145"/>
                      <a:pt x="5" y="8141"/>
                    </a:cubicBezTo>
                    <a:close/>
                    <a:moveTo>
                      <a:pt x="5" y="8109"/>
                    </a:moveTo>
                    <a:lnTo>
                      <a:pt x="5" y="8109"/>
                    </a:lnTo>
                    <a:cubicBezTo>
                      <a:pt x="5" y="8104"/>
                      <a:pt x="9" y="8101"/>
                      <a:pt x="13" y="8101"/>
                    </a:cubicBezTo>
                    <a:cubicBezTo>
                      <a:pt x="18" y="8101"/>
                      <a:pt x="21" y="8104"/>
                      <a:pt x="21" y="8109"/>
                    </a:cubicBezTo>
                    <a:cubicBezTo>
                      <a:pt x="21" y="8113"/>
                      <a:pt x="18" y="8117"/>
                      <a:pt x="13" y="8117"/>
                    </a:cubicBezTo>
                    <a:cubicBezTo>
                      <a:pt x="9" y="8117"/>
                      <a:pt x="5" y="8113"/>
                      <a:pt x="5" y="8109"/>
                    </a:cubicBezTo>
                    <a:close/>
                    <a:moveTo>
                      <a:pt x="5" y="8077"/>
                    </a:moveTo>
                    <a:lnTo>
                      <a:pt x="5" y="8077"/>
                    </a:lnTo>
                    <a:cubicBezTo>
                      <a:pt x="5" y="8072"/>
                      <a:pt x="9" y="8069"/>
                      <a:pt x="13" y="8069"/>
                    </a:cubicBezTo>
                    <a:cubicBezTo>
                      <a:pt x="18" y="8069"/>
                      <a:pt x="21" y="8072"/>
                      <a:pt x="21" y="8077"/>
                    </a:cubicBezTo>
                    <a:cubicBezTo>
                      <a:pt x="21" y="8081"/>
                      <a:pt x="18" y="8085"/>
                      <a:pt x="13" y="8085"/>
                    </a:cubicBezTo>
                    <a:cubicBezTo>
                      <a:pt x="9" y="8085"/>
                      <a:pt x="5" y="8081"/>
                      <a:pt x="5" y="8077"/>
                    </a:cubicBezTo>
                    <a:close/>
                    <a:moveTo>
                      <a:pt x="5" y="8045"/>
                    </a:moveTo>
                    <a:lnTo>
                      <a:pt x="5" y="8045"/>
                    </a:lnTo>
                    <a:cubicBezTo>
                      <a:pt x="5" y="8040"/>
                      <a:pt x="9" y="8037"/>
                      <a:pt x="13" y="8037"/>
                    </a:cubicBezTo>
                    <a:cubicBezTo>
                      <a:pt x="18" y="8037"/>
                      <a:pt x="21" y="8040"/>
                      <a:pt x="21" y="8045"/>
                    </a:cubicBezTo>
                    <a:cubicBezTo>
                      <a:pt x="21" y="8049"/>
                      <a:pt x="18" y="8053"/>
                      <a:pt x="13" y="8053"/>
                    </a:cubicBezTo>
                    <a:cubicBezTo>
                      <a:pt x="9" y="8053"/>
                      <a:pt x="5" y="8049"/>
                      <a:pt x="5" y="8045"/>
                    </a:cubicBezTo>
                    <a:close/>
                    <a:moveTo>
                      <a:pt x="5" y="8013"/>
                    </a:moveTo>
                    <a:lnTo>
                      <a:pt x="5" y="8012"/>
                    </a:lnTo>
                    <a:cubicBezTo>
                      <a:pt x="5" y="8008"/>
                      <a:pt x="9" y="8004"/>
                      <a:pt x="13" y="8004"/>
                    </a:cubicBezTo>
                    <a:cubicBezTo>
                      <a:pt x="18" y="8004"/>
                      <a:pt x="21" y="8008"/>
                      <a:pt x="21" y="8012"/>
                    </a:cubicBezTo>
                    <a:lnTo>
                      <a:pt x="21" y="8013"/>
                    </a:lnTo>
                    <a:cubicBezTo>
                      <a:pt x="21" y="8017"/>
                      <a:pt x="18" y="8021"/>
                      <a:pt x="13" y="8021"/>
                    </a:cubicBezTo>
                    <a:cubicBezTo>
                      <a:pt x="9" y="8021"/>
                      <a:pt x="5" y="8017"/>
                      <a:pt x="5" y="8013"/>
                    </a:cubicBezTo>
                    <a:close/>
                    <a:moveTo>
                      <a:pt x="5" y="7980"/>
                    </a:moveTo>
                    <a:lnTo>
                      <a:pt x="5" y="7980"/>
                    </a:lnTo>
                    <a:cubicBezTo>
                      <a:pt x="5" y="7976"/>
                      <a:pt x="9" y="7972"/>
                      <a:pt x="13" y="7972"/>
                    </a:cubicBezTo>
                    <a:cubicBezTo>
                      <a:pt x="18" y="7972"/>
                      <a:pt x="21" y="7976"/>
                      <a:pt x="21" y="7980"/>
                    </a:cubicBezTo>
                    <a:cubicBezTo>
                      <a:pt x="21" y="7985"/>
                      <a:pt x="18" y="7988"/>
                      <a:pt x="13" y="7988"/>
                    </a:cubicBezTo>
                    <a:cubicBezTo>
                      <a:pt x="9" y="7988"/>
                      <a:pt x="5" y="7985"/>
                      <a:pt x="5" y="7980"/>
                    </a:cubicBezTo>
                    <a:close/>
                    <a:moveTo>
                      <a:pt x="5" y="7948"/>
                    </a:moveTo>
                    <a:lnTo>
                      <a:pt x="5" y="7948"/>
                    </a:lnTo>
                    <a:cubicBezTo>
                      <a:pt x="5" y="7944"/>
                      <a:pt x="9" y="7940"/>
                      <a:pt x="13" y="7940"/>
                    </a:cubicBezTo>
                    <a:cubicBezTo>
                      <a:pt x="18" y="7940"/>
                      <a:pt x="21" y="7944"/>
                      <a:pt x="21" y="7948"/>
                    </a:cubicBezTo>
                    <a:cubicBezTo>
                      <a:pt x="21" y="7953"/>
                      <a:pt x="18" y="7956"/>
                      <a:pt x="13" y="7956"/>
                    </a:cubicBezTo>
                    <a:cubicBezTo>
                      <a:pt x="9" y="7956"/>
                      <a:pt x="5" y="7953"/>
                      <a:pt x="5" y="7948"/>
                    </a:cubicBezTo>
                    <a:close/>
                    <a:moveTo>
                      <a:pt x="5" y="7916"/>
                    </a:moveTo>
                    <a:lnTo>
                      <a:pt x="5" y="7916"/>
                    </a:lnTo>
                    <a:cubicBezTo>
                      <a:pt x="5" y="7912"/>
                      <a:pt x="9" y="7908"/>
                      <a:pt x="13" y="7908"/>
                    </a:cubicBezTo>
                    <a:cubicBezTo>
                      <a:pt x="18" y="7908"/>
                      <a:pt x="21" y="7912"/>
                      <a:pt x="21" y="7916"/>
                    </a:cubicBezTo>
                    <a:cubicBezTo>
                      <a:pt x="21" y="7921"/>
                      <a:pt x="18" y="7924"/>
                      <a:pt x="13" y="7924"/>
                    </a:cubicBezTo>
                    <a:cubicBezTo>
                      <a:pt x="9" y="7924"/>
                      <a:pt x="5" y="7921"/>
                      <a:pt x="5" y="7916"/>
                    </a:cubicBezTo>
                    <a:close/>
                    <a:moveTo>
                      <a:pt x="5" y="7884"/>
                    </a:moveTo>
                    <a:lnTo>
                      <a:pt x="5" y="7884"/>
                    </a:lnTo>
                    <a:cubicBezTo>
                      <a:pt x="5" y="7880"/>
                      <a:pt x="9" y="7876"/>
                      <a:pt x="13" y="7876"/>
                    </a:cubicBezTo>
                    <a:cubicBezTo>
                      <a:pt x="18" y="7876"/>
                      <a:pt x="21" y="7880"/>
                      <a:pt x="21" y="7884"/>
                    </a:cubicBezTo>
                    <a:cubicBezTo>
                      <a:pt x="21" y="7889"/>
                      <a:pt x="18" y="7892"/>
                      <a:pt x="13" y="7892"/>
                    </a:cubicBezTo>
                    <a:cubicBezTo>
                      <a:pt x="9" y="7892"/>
                      <a:pt x="5" y="7889"/>
                      <a:pt x="5" y="7884"/>
                    </a:cubicBezTo>
                    <a:close/>
                    <a:moveTo>
                      <a:pt x="5" y="7852"/>
                    </a:moveTo>
                    <a:lnTo>
                      <a:pt x="5" y="7852"/>
                    </a:lnTo>
                    <a:cubicBezTo>
                      <a:pt x="5" y="7848"/>
                      <a:pt x="9" y="7844"/>
                      <a:pt x="13" y="7844"/>
                    </a:cubicBezTo>
                    <a:cubicBezTo>
                      <a:pt x="18" y="7844"/>
                      <a:pt x="21" y="7848"/>
                      <a:pt x="21" y="7852"/>
                    </a:cubicBezTo>
                    <a:cubicBezTo>
                      <a:pt x="21" y="7857"/>
                      <a:pt x="18" y="7860"/>
                      <a:pt x="13" y="7860"/>
                    </a:cubicBezTo>
                    <a:cubicBezTo>
                      <a:pt x="9" y="7860"/>
                      <a:pt x="5" y="7857"/>
                      <a:pt x="5" y="7852"/>
                    </a:cubicBezTo>
                    <a:close/>
                    <a:moveTo>
                      <a:pt x="5" y="7820"/>
                    </a:moveTo>
                    <a:lnTo>
                      <a:pt x="5" y="7820"/>
                    </a:lnTo>
                    <a:cubicBezTo>
                      <a:pt x="5" y="7816"/>
                      <a:pt x="9" y="7812"/>
                      <a:pt x="13" y="7812"/>
                    </a:cubicBezTo>
                    <a:cubicBezTo>
                      <a:pt x="18" y="7812"/>
                      <a:pt x="21" y="7816"/>
                      <a:pt x="21" y="7820"/>
                    </a:cubicBezTo>
                    <a:cubicBezTo>
                      <a:pt x="21" y="7825"/>
                      <a:pt x="18" y="7828"/>
                      <a:pt x="13" y="7828"/>
                    </a:cubicBezTo>
                    <a:cubicBezTo>
                      <a:pt x="9" y="7828"/>
                      <a:pt x="5" y="7825"/>
                      <a:pt x="5" y="7820"/>
                    </a:cubicBezTo>
                    <a:close/>
                    <a:moveTo>
                      <a:pt x="5" y="7788"/>
                    </a:moveTo>
                    <a:lnTo>
                      <a:pt x="5" y="7788"/>
                    </a:lnTo>
                    <a:cubicBezTo>
                      <a:pt x="5" y="7784"/>
                      <a:pt x="9" y="7780"/>
                      <a:pt x="13" y="7780"/>
                    </a:cubicBezTo>
                    <a:cubicBezTo>
                      <a:pt x="18" y="7780"/>
                      <a:pt x="21" y="7784"/>
                      <a:pt x="21" y="7788"/>
                    </a:cubicBezTo>
                    <a:cubicBezTo>
                      <a:pt x="21" y="7793"/>
                      <a:pt x="18" y="7796"/>
                      <a:pt x="13" y="7796"/>
                    </a:cubicBezTo>
                    <a:cubicBezTo>
                      <a:pt x="9" y="7796"/>
                      <a:pt x="5" y="7793"/>
                      <a:pt x="5" y="7788"/>
                    </a:cubicBezTo>
                    <a:close/>
                    <a:moveTo>
                      <a:pt x="5" y="7756"/>
                    </a:moveTo>
                    <a:lnTo>
                      <a:pt x="5" y="7756"/>
                    </a:lnTo>
                    <a:cubicBezTo>
                      <a:pt x="5" y="7752"/>
                      <a:pt x="9" y="7748"/>
                      <a:pt x="13" y="7748"/>
                    </a:cubicBezTo>
                    <a:cubicBezTo>
                      <a:pt x="18" y="7748"/>
                      <a:pt x="21" y="7752"/>
                      <a:pt x="21" y="7756"/>
                    </a:cubicBezTo>
                    <a:cubicBezTo>
                      <a:pt x="21" y="7761"/>
                      <a:pt x="18" y="7764"/>
                      <a:pt x="13" y="7764"/>
                    </a:cubicBezTo>
                    <a:cubicBezTo>
                      <a:pt x="9" y="7764"/>
                      <a:pt x="5" y="7761"/>
                      <a:pt x="5" y="7756"/>
                    </a:cubicBezTo>
                    <a:close/>
                    <a:moveTo>
                      <a:pt x="5" y="7724"/>
                    </a:moveTo>
                    <a:lnTo>
                      <a:pt x="5" y="7724"/>
                    </a:lnTo>
                    <a:cubicBezTo>
                      <a:pt x="5" y="7720"/>
                      <a:pt x="9" y="7716"/>
                      <a:pt x="13" y="7716"/>
                    </a:cubicBezTo>
                    <a:cubicBezTo>
                      <a:pt x="18" y="7716"/>
                      <a:pt x="21" y="7720"/>
                      <a:pt x="21" y="7724"/>
                    </a:cubicBezTo>
                    <a:cubicBezTo>
                      <a:pt x="21" y="7729"/>
                      <a:pt x="18" y="7732"/>
                      <a:pt x="13" y="7732"/>
                    </a:cubicBezTo>
                    <a:cubicBezTo>
                      <a:pt x="9" y="7732"/>
                      <a:pt x="5" y="7729"/>
                      <a:pt x="5" y="7724"/>
                    </a:cubicBezTo>
                    <a:close/>
                    <a:moveTo>
                      <a:pt x="5" y="7692"/>
                    </a:moveTo>
                    <a:lnTo>
                      <a:pt x="5" y="7692"/>
                    </a:lnTo>
                    <a:cubicBezTo>
                      <a:pt x="5" y="7688"/>
                      <a:pt x="9" y="7684"/>
                      <a:pt x="13" y="7684"/>
                    </a:cubicBezTo>
                    <a:cubicBezTo>
                      <a:pt x="18" y="7684"/>
                      <a:pt x="21" y="7688"/>
                      <a:pt x="21" y="7692"/>
                    </a:cubicBezTo>
                    <a:cubicBezTo>
                      <a:pt x="21" y="7697"/>
                      <a:pt x="18" y="7700"/>
                      <a:pt x="13" y="7700"/>
                    </a:cubicBezTo>
                    <a:cubicBezTo>
                      <a:pt x="9" y="7700"/>
                      <a:pt x="5" y="7697"/>
                      <a:pt x="5" y="7692"/>
                    </a:cubicBezTo>
                    <a:close/>
                    <a:moveTo>
                      <a:pt x="5" y="7660"/>
                    </a:moveTo>
                    <a:lnTo>
                      <a:pt x="5" y="7660"/>
                    </a:lnTo>
                    <a:cubicBezTo>
                      <a:pt x="5" y="7656"/>
                      <a:pt x="9" y="7652"/>
                      <a:pt x="13" y="7652"/>
                    </a:cubicBezTo>
                    <a:cubicBezTo>
                      <a:pt x="18" y="7652"/>
                      <a:pt x="21" y="7656"/>
                      <a:pt x="21" y="7660"/>
                    </a:cubicBezTo>
                    <a:cubicBezTo>
                      <a:pt x="21" y="7665"/>
                      <a:pt x="18" y="7668"/>
                      <a:pt x="13" y="7668"/>
                    </a:cubicBezTo>
                    <a:cubicBezTo>
                      <a:pt x="9" y="7668"/>
                      <a:pt x="5" y="7665"/>
                      <a:pt x="5" y="7660"/>
                    </a:cubicBezTo>
                    <a:close/>
                    <a:moveTo>
                      <a:pt x="5" y="7628"/>
                    </a:moveTo>
                    <a:lnTo>
                      <a:pt x="5" y="7628"/>
                    </a:lnTo>
                    <a:cubicBezTo>
                      <a:pt x="5" y="7624"/>
                      <a:pt x="9" y="7620"/>
                      <a:pt x="13" y="7620"/>
                    </a:cubicBezTo>
                    <a:cubicBezTo>
                      <a:pt x="18" y="7620"/>
                      <a:pt x="21" y="7624"/>
                      <a:pt x="21" y="7628"/>
                    </a:cubicBezTo>
                    <a:cubicBezTo>
                      <a:pt x="21" y="7633"/>
                      <a:pt x="18" y="7636"/>
                      <a:pt x="13" y="7636"/>
                    </a:cubicBezTo>
                    <a:cubicBezTo>
                      <a:pt x="9" y="7636"/>
                      <a:pt x="5" y="7633"/>
                      <a:pt x="5" y="7628"/>
                    </a:cubicBezTo>
                    <a:close/>
                    <a:moveTo>
                      <a:pt x="5" y="7596"/>
                    </a:moveTo>
                    <a:lnTo>
                      <a:pt x="5" y="7596"/>
                    </a:lnTo>
                    <a:cubicBezTo>
                      <a:pt x="5" y="7592"/>
                      <a:pt x="9" y="7588"/>
                      <a:pt x="13" y="7588"/>
                    </a:cubicBezTo>
                    <a:cubicBezTo>
                      <a:pt x="18" y="7588"/>
                      <a:pt x="21" y="7592"/>
                      <a:pt x="21" y="7596"/>
                    </a:cubicBezTo>
                    <a:cubicBezTo>
                      <a:pt x="21" y="7601"/>
                      <a:pt x="18" y="7604"/>
                      <a:pt x="13" y="7604"/>
                    </a:cubicBezTo>
                    <a:cubicBezTo>
                      <a:pt x="9" y="7604"/>
                      <a:pt x="5" y="7601"/>
                      <a:pt x="5" y="7596"/>
                    </a:cubicBezTo>
                    <a:close/>
                    <a:moveTo>
                      <a:pt x="5" y="7564"/>
                    </a:moveTo>
                    <a:lnTo>
                      <a:pt x="5" y="7564"/>
                    </a:lnTo>
                    <a:cubicBezTo>
                      <a:pt x="5" y="7560"/>
                      <a:pt x="9" y="7556"/>
                      <a:pt x="13" y="7556"/>
                    </a:cubicBezTo>
                    <a:cubicBezTo>
                      <a:pt x="18" y="7556"/>
                      <a:pt x="21" y="7560"/>
                      <a:pt x="21" y="7564"/>
                    </a:cubicBezTo>
                    <a:cubicBezTo>
                      <a:pt x="21" y="7569"/>
                      <a:pt x="18" y="7572"/>
                      <a:pt x="13" y="7572"/>
                    </a:cubicBezTo>
                    <a:cubicBezTo>
                      <a:pt x="9" y="7572"/>
                      <a:pt x="5" y="7569"/>
                      <a:pt x="5" y="7564"/>
                    </a:cubicBezTo>
                    <a:close/>
                    <a:moveTo>
                      <a:pt x="5" y="7532"/>
                    </a:moveTo>
                    <a:lnTo>
                      <a:pt x="5" y="7532"/>
                    </a:lnTo>
                    <a:cubicBezTo>
                      <a:pt x="5" y="7528"/>
                      <a:pt x="9" y="7524"/>
                      <a:pt x="13" y="7524"/>
                    </a:cubicBezTo>
                    <a:cubicBezTo>
                      <a:pt x="18" y="7524"/>
                      <a:pt x="21" y="7528"/>
                      <a:pt x="21" y="7532"/>
                    </a:cubicBezTo>
                    <a:cubicBezTo>
                      <a:pt x="21" y="7537"/>
                      <a:pt x="18" y="7540"/>
                      <a:pt x="13" y="7540"/>
                    </a:cubicBezTo>
                    <a:cubicBezTo>
                      <a:pt x="9" y="7540"/>
                      <a:pt x="5" y="7537"/>
                      <a:pt x="5" y="7532"/>
                    </a:cubicBezTo>
                    <a:close/>
                    <a:moveTo>
                      <a:pt x="5" y="7500"/>
                    </a:moveTo>
                    <a:lnTo>
                      <a:pt x="5" y="7500"/>
                    </a:lnTo>
                    <a:cubicBezTo>
                      <a:pt x="5" y="7496"/>
                      <a:pt x="9" y="7492"/>
                      <a:pt x="13" y="7492"/>
                    </a:cubicBezTo>
                    <a:cubicBezTo>
                      <a:pt x="18" y="7492"/>
                      <a:pt x="21" y="7496"/>
                      <a:pt x="21" y="7500"/>
                    </a:cubicBezTo>
                    <a:cubicBezTo>
                      <a:pt x="21" y="7505"/>
                      <a:pt x="18" y="7508"/>
                      <a:pt x="13" y="7508"/>
                    </a:cubicBezTo>
                    <a:cubicBezTo>
                      <a:pt x="9" y="7508"/>
                      <a:pt x="5" y="7505"/>
                      <a:pt x="5" y="7500"/>
                    </a:cubicBezTo>
                    <a:close/>
                    <a:moveTo>
                      <a:pt x="5" y="7468"/>
                    </a:moveTo>
                    <a:lnTo>
                      <a:pt x="5" y="7468"/>
                    </a:lnTo>
                    <a:cubicBezTo>
                      <a:pt x="5" y="7464"/>
                      <a:pt x="9" y="7460"/>
                      <a:pt x="13" y="7460"/>
                    </a:cubicBezTo>
                    <a:cubicBezTo>
                      <a:pt x="18" y="7460"/>
                      <a:pt x="21" y="7464"/>
                      <a:pt x="21" y="7468"/>
                    </a:cubicBezTo>
                    <a:cubicBezTo>
                      <a:pt x="21" y="7473"/>
                      <a:pt x="18" y="7476"/>
                      <a:pt x="13" y="7476"/>
                    </a:cubicBezTo>
                    <a:cubicBezTo>
                      <a:pt x="9" y="7476"/>
                      <a:pt x="5" y="7473"/>
                      <a:pt x="5" y="7468"/>
                    </a:cubicBezTo>
                    <a:close/>
                    <a:moveTo>
                      <a:pt x="5" y="7436"/>
                    </a:moveTo>
                    <a:lnTo>
                      <a:pt x="5" y="7436"/>
                    </a:lnTo>
                    <a:cubicBezTo>
                      <a:pt x="5" y="7432"/>
                      <a:pt x="9" y="7428"/>
                      <a:pt x="13" y="7428"/>
                    </a:cubicBezTo>
                    <a:cubicBezTo>
                      <a:pt x="18" y="7428"/>
                      <a:pt x="21" y="7432"/>
                      <a:pt x="21" y="7436"/>
                    </a:cubicBezTo>
                    <a:cubicBezTo>
                      <a:pt x="21" y="7441"/>
                      <a:pt x="18" y="7444"/>
                      <a:pt x="13" y="7444"/>
                    </a:cubicBezTo>
                    <a:cubicBezTo>
                      <a:pt x="9" y="7444"/>
                      <a:pt x="5" y="7441"/>
                      <a:pt x="5" y="7436"/>
                    </a:cubicBezTo>
                    <a:close/>
                    <a:moveTo>
                      <a:pt x="5" y="7404"/>
                    </a:moveTo>
                    <a:lnTo>
                      <a:pt x="5" y="7404"/>
                    </a:lnTo>
                    <a:cubicBezTo>
                      <a:pt x="5" y="7400"/>
                      <a:pt x="9" y="7396"/>
                      <a:pt x="13" y="7396"/>
                    </a:cubicBezTo>
                    <a:cubicBezTo>
                      <a:pt x="18" y="7396"/>
                      <a:pt x="21" y="7400"/>
                      <a:pt x="21" y="7404"/>
                    </a:cubicBezTo>
                    <a:cubicBezTo>
                      <a:pt x="21" y="7409"/>
                      <a:pt x="18" y="7412"/>
                      <a:pt x="13" y="7412"/>
                    </a:cubicBezTo>
                    <a:cubicBezTo>
                      <a:pt x="9" y="7412"/>
                      <a:pt x="5" y="7409"/>
                      <a:pt x="5" y="7404"/>
                    </a:cubicBezTo>
                    <a:close/>
                    <a:moveTo>
                      <a:pt x="5" y="7372"/>
                    </a:moveTo>
                    <a:lnTo>
                      <a:pt x="5" y="7372"/>
                    </a:lnTo>
                    <a:cubicBezTo>
                      <a:pt x="5" y="7368"/>
                      <a:pt x="9" y="7364"/>
                      <a:pt x="13" y="7364"/>
                    </a:cubicBezTo>
                    <a:cubicBezTo>
                      <a:pt x="18" y="7364"/>
                      <a:pt x="21" y="7368"/>
                      <a:pt x="21" y="7372"/>
                    </a:cubicBezTo>
                    <a:cubicBezTo>
                      <a:pt x="21" y="7377"/>
                      <a:pt x="18" y="7380"/>
                      <a:pt x="13" y="7380"/>
                    </a:cubicBezTo>
                    <a:cubicBezTo>
                      <a:pt x="9" y="7380"/>
                      <a:pt x="5" y="7377"/>
                      <a:pt x="5" y="7372"/>
                    </a:cubicBezTo>
                    <a:close/>
                    <a:moveTo>
                      <a:pt x="5" y="7340"/>
                    </a:moveTo>
                    <a:lnTo>
                      <a:pt x="5" y="7340"/>
                    </a:lnTo>
                    <a:cubicBezTo>
                      <a:pt x="5" y="7336"/>
                      <a:pt x="9" y="7332"/>
                      <a:pt x="13" y="7332"/>
                    </a:cubicBezTo>
                    <a:cubicBezTo>
                      <a:pt x="18" y="7332"/>
                      <a:pt x="21" y="7336"/>
                      <a:pt x="21" y="7340"/>
                    </a:cubicBezTo>
                    <a:cubicBezTo>
                      <a:pt x="21" y="7345"/>
                      <a:pt x="18" y="7348"/>
                      <a:pt x="13" y="7348"/>
                    </a:cubicBezTo>
                    <a:cubicBezTo>
                      <a:pt x="9" y="7348"/>
                      <a:pt x="5" y="7345"/>
                      <a:pt x="5" y="7340"/>
                    </a:cubicBezTo>
                    <a:close/>
                    <a:moveTo>
                      <a:pt x="5" y="7308"/>
                    </a:moveTo>
                    <a:lnTo>
                      <a:pt x="5" y="7308"/>
                    </a:lnTo>
                    <a:cubicBezTo>
                      <a:pt x="5" y="7304"/>
                      <a:pt x="9" y="7300"/>
                      <a:pt x="13" y="7300"/>
                    </a:cubicBezTo>
                    <a:cubicBezTo>
                      <a:pt x="18" y="7300"/>
                      <a:pt x="21" y="7304"/>
                      <a:pt x="21" y="7308"/>
                    </a:cubicBezTo>
                    <a:cubicBezTo>
                      <a:pt x="21" y="7313"/>
                      <a:pt x="18" y="7316"/>
                      <a:pt x="13" y="7316"/>
                    </a:cubicBezTo>
                    <a:cubicBezTo>
                      <a:pt x="9" y="7316"/>
                      <a:pt x="5" y="7313"/>
                      <a:pt x="5" y="7308"/>
                    </a:cubicBezTo>
                    <a:close/>
                    <a:moveTo>
                      <a:pt x="5" y="7276"/>
                    </a:moveTo>
                    <a:lnTo>
                      <a:pt x="5" y="7276"/>
                    </a:lnTo>
                    <a:cubicBezTo>
                      <a:pt x="5" y="7272"/>
                      <a:pt x="9" y="7268"/>
                      <a:pt x="13" y="7268"/>
                    </a:cubicBezTo>
                    <a:cubicBezTo>
                      <a:pt x="18" y="7268"/>
                      <a:pt x="21" y="7272"/>
                      <a:pt x="21" y="7276"/>
                    </a:cubicBezTo>
                    <a:cubicBezTo>
                      <a:pt x="21" y="7281"/>
                      <a:pt x="18" y="7284"/>
                      <a:pt x="13" y="7284"/>
                    </a:cubicBezTo>
                    <a:cubicBezTo>
                      <a:pt x="9" y="7284"/>
                      <a:pt x="5" y="7281"/>
                      <a:pt x="5" y="7276"/>
                    </a:cubicBezTo>
                    <a:close/>
                    <a:moveTo>
                      <a:pt x="5" y="7244"/>
                    </a:moveTo>
                    <a:lnTo>
                      <a:pt x="5" y="7244"/>
                    </a:lnTo>
                    <a:cubicBezTo>
                      <a:pt x="5" y="7240"/>
                      <a:pt x="9" y="7236"/>
                      <a:pt x="13" y="7236"/>
                    </a:cubicBezTo>
                    <a:cubicBezTo>
                      <a:pt x="18" y="7236"/>
                      <a:pt x="21" y="7240"/>
                      <a:pt x="21" y="7244"/>
                    </a:cubicBezTo>
                    <a:cubicBezTo>
                      <a:pt x="21" y="7249"/>
                      <a:pt x="18" y="7252"/>
                      <a:pt x="13" y="7252"/>
                    </a:cubicBezTo>
                    <a:cubicBezTo>
                      <a:pt x="9" y="7252"/>
                      <a:pt x="5" y="7249"/>
                      <a:pt x="5" y="7244"/>
                    </a:cubicBezTo>
                    <a:close/>
                    <a:moveTo>
                      <a:pt x="5" y="7212"/>
                    </a:moveTo>
                    <a:lnTo>
                      <a:pt x="5" y="7212"/>
                    </a:lnTo>
                    <a:cubicBezTo>
                      <a:pt x="5" y="7208"/>
                      <a:pt x="9" y="7204"/>
                      <a:pt x="13" y="7204"/>
                    </a:cubicBezTo>
                    <a:cubicBezTo>
                      <a:pt x="18" y="7204"/>
                      <a:pt x="21" y="7208"/>
                      <a:pt x="21" y="7212"/>
                    </a:cubicBezTo>
                    <a:cubicBezTo>
                      <a:pt x="21" y="7217"/>
                      <a:pt x="18" y="7220"/>
                      <a:pt x="13" y="7220"/>
                    </a:cubicBezTo>
                    <a:cubicBezTo>
                      <a:pt x="9" y="7220"/>
                      <a:pt x="5" y="7217"/>
                      <a:pt x="5" y="7212"/>
                    </a:cubicBezTo>
                    <a:close/>
                    <a:moveTo>
                      <a:pt x="5" y="7180"/>
                    </a:moveTo>
                    <a:lnTo>
                      <a:pt x="5" y="7180"/>
                    </a:lnTo>
                    <a:cubicBezTo>
                      <a:pt x="5" y="7176"/>
                      <a:pt x="9" y="7172"/>
                      <a:pt x="13" y="7172"/>
                    </a:cubicBezTo>
                    <a:cubicBezTo>
                      <a:pt x="18" y="7172"/>
                      <a:pt x="21" y="7176"/>
                      <a:pt x="21" y="7180"/>
                    </a:cubicBezTo>
                    <a:cubicBezTo>
                      <a:pt x="21" y="7185"/>
                      <a:pt x="18" y="7188"/>
                      <a:pt x="13" y="7188"/>
                    </a:cubicBezTo>
                    <a:cubicBezTo>
                      <a:pt x="9" y="7188"/>
                      <a:pt x="5" y="7185"/>
                      <a:pt x="5" y="7180"/>
                    </a:cubicBezTo>
                    <a:close/>
                    <a:moveTo>
                      <a:pt x="5" y="7148"/>
                    </a:moveTo>
                    <a:lnTo>
                      <a:pt x="5" y="7148"/>
                    </a:lnTo>
                    <a:cubicBezTo>
                      <a:pt x="5" y="7144"/>
                      <a:pt x="9" y="7140"/>
                      <a:pt x="13" y="7140"/>
                    </a:cubicBezTo>
                    <a:cubicBezTo>
                      <a:pt x="18" y="7140"/>
                      <a:pt x="21" y="7144"/>
                      <a:pt x="21" y="7148"/>
                    </a:cubicBezTo>
                    <a:cubicBezTo>
                      <a:pt x="21" y="7152"/>
                      <a:pt x="18" y="7156"/>
                      <a:pt x="13" y="7156"/>
                    </a:cubicBezTo>
                    <a:cubicBezTo>
                      <a:pt x="9" y="7156"/>
                      <a:pt x="5" y="7152"/>
                      <a:pt x="5" y="7148"/>
                    </a:cubicBezTo>
                    <a:close/>
                    <a:moveTo>
                      <a:pt x="5" y="7116"/>
                    </a:moveTo>
                    <a:lnTo>
                      <a:pt x="5" y="7116"/>
                    </a:lnTo>
                    <a:cubicBezTo>
                      <a:pt x="5" y="7112"/>
                      <a:pt x="9" y="7108"/>
                      <a:pt x="13" y="7108"/>
                    </a:cubicBezTo>
                    <a:cubicBezTo>
                      <a:pt x="18" y="7108"/>
                      <a:pt x="21" y="7112"/>
                      <a:pt x="21" y="7116"/>
                    </a:cubicBezTo>
                    <a:cubicBezTo>
                      <a:pt x="21" y="7120"/>
                      <a:pt x="18" y="7124"/>
                      <a:pt x="13" y="7124"/>
                    </a:cubicBezTo>
                    <a:cubicBezTo>
                      <a:pt x="9" y="7124"/>
                      <a:pt x="5" y="7120"/>
                      <a:pt x="5" y="7116"/>
                    </a:cubicBezTo>
                    <a:close/>
                    <a:moveTo>
                      <a:pt x="5" y="7084"/>
                    </a:moveTo>
                    <a:lnTo>
                      <a:pt x="5" y="7084"/>
                    </a:lnTo>
                    <a:cubicBezTo>
                      <a:pt x="5" y="7080"/>
                      <a:pt x="9" y="7076"/>
                      <a:pt x="13" y="7076"/>
                    </a:cubicBezTo>
                    <a:cubicBezTo>
                      <a:pt x="18" y="7076"/>
                      <a:pt x="21" y="7080"/>
                      <a:pt x="21" y="7084"/>
                    </a:cubicBezTo>
                    <a:cubicBezTo>
                      <a:pt x="21" y="7088"/>
                      <a:pt x="18" y="7092"/>
                      <a:pt x="13" y="7092"/>
                    </a:cubicBezTo>
                    <a:cubicBezTo>
                      <a:pt x="9" y="7092"/>
                      <a:pt x="5" y="7088"/>
                      <a:pt x="5" y="7084"/>
                    </a:cubicBezTo>
                    <a:close/>
                    <a:moveTo>
                      <a:pt x="5" y="7052"/>
                    </a:moveTo>
                    <a:lnTo>
                      <a:pt x="5" y="7052"/>
                    </a:lnTo>
                    <a:cubicBezTo>
                      <a:pt x="5" y="7048"/>
                      <a:pt x="9" y="7044"/>
                      <a:pt x="13" y="7044"/>
                    </a:cubicBezTo>
                    <a:cubicBezTo>
                      <a:pt x="18" y="7044"/>
                      <a:pt x="21" y="7048"/>
                      <a:pt x="21" y="7052"/>
                    </a:cubicBezTo>
                    <a:cubicBezTo>
                      <a:pt x="21" y="7056"/>
                      <a:pt x="18"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6" y="6668"/>
                    </a:moveTo>
                    <a:lnTo>
                      <a:pt x="6" y="6668"/>
                    </a:lnTo>
                    <a:cubicBezTo>
                      <a:pt x="6" y="6663"/>
                      <a:pt x="9" y="6660"/>
                      <a:pt x="14" y="6660"/>
                    </a:cubicBezTo>
                    <a:cubicBezTo>
                      <a:pt x="18" y="6660"/>
                      <a:pt x="22" y="6663"/>
                      <a:pt x="22" y="6668"/>
                    </a:cubicBezTo>
                    <a:cubicBezTo>
                      <a:pt x="22" y="6672"/>
                      <a:pt x="18" y="6676"/>
                      <a:pt x="14" y="6676"/>
                    </a:cubicBezTo>
                    <a:cubicBezTo>
                      <a:pt x="9" y="6676"/>
                      <a:pt x="6" y="6672"/>
                      <a:pt x="6" y="6668"/>
                    </a:cubicBezTo>
                    <a:close/>
                    <a:moveTo>
                      <a:pt x="6" y="6636"/>
                    </a:moveTo>
                    <a:lnTo>
                      <a:pt x="6" y="6636"/>
                    </a:lnTo>
                    <a:cubicBezTo>
                      <a:pt x="6" y="6631"/>
                      <a:pt x="9" y="6628"/>
                      <a:pt x="14" y="6628"/>
                    </a:cubicBezTo>
                    <a:cubicBezTo>
                      <a:pt x="18" y="6628"/>
                      <a:pt x="22" y="6631"/>
                      <a:pt x="22" y="6636"/>
                    </a:cubicBezTo>
                    <a:cubicBezTo>
                      <a:pt x="22" y="6640"/>
                      <a:pt x="18" y="6644"/>
                      <a:pt x="14" y="6644"/>
                    </a:cubicBezTo>
                    <a:cubicBezTo>
                      <a:pt x="9" y="6644"/>
                      <a:pt x="6" y="6640"/>
                      <a:pt x="6" y="6636"/>
                    </a:cubicBezTo>
                    <a:close/>
                    <a:moveTo>
                      <a:pt x="6" y="6604"/>
                    </a:moveTo>
                    <a:lnTo>
                      <a:pt x="6" y="6604"/>
                    </a:lnTo>
                    <a:cubicBezTo>
                      <a:pt x="6" y="6599"/>
                      <a:pt x="9" y="6596"/>
                      <a:pt x="14" y="6596"/>
                    </a:cubicBezTo>
                    <a:cubicBezTo>
                      <a:pt x="18" y="6596"/>
                      <a:pt x="22" y="6599"/>
                      <a:pt x="22" y="6604"/>
                    </a:cubicBezTo>
                    <a:cubicBezTo>
                      <a:pt x="22" y="6608"/>
                      <a:pt x="18" y="6612"/>
                      <a:pt x="14" y="6612"/>
                    </a:cubicBezTo>
                    <a:cubicBezTo>
                      <a:pt x="9" y="6612"/>
                      <a:pt x="6" y="6608"/>
                      <a:pt x="6" y="6604"/>
                    </a:cubicBezTo>
                    <a:close/>
                    <a:moveTo>
                      <a:pt x="6" y="6572"/>
                    </a:moveTo>
                    <a:lnTo>
                      <a:pt x="6" y="6572"/>
                    </a:lnTo>
                    <a:cubicBezTo>
                      <a:pt x="6" y="6567"/>
                      <a:pt x="9" y="6564"/>
                      <a:pt x="14" y="6564"/>
                    </a:cubicBezTo>
                    <a:cubicBezTo>
                      <a:pt x="18" y="6564"/>
                      <a:pt x="22" y="6567"/>
                      <a:pt x="22" y="6572"/>
                    </a:cubicBezTo>
                    <a:cubicBezTo>
                      <a:pt x="22" y="6576"/>
                      <a:pt x="18" y="6580"/>
                      <a:pt x="14" y="6580"/>
                    </a:cubicBezTo>
                    <a:cubicBezTo>
                      <a:pt x="9" y="6580"/>
                      <a:pt x="6" y="6576"/>
                      <a:pt x="6" y="6572"/>
                    </a:cubicBezTo>
                    <a:close/>
                    <a:moveTo>
                      <a:pt x="6" y="6540"/>
                    </a:moveTo>
                    <a:lnTo>
                      <a:pt x="6" y="6540"/>
                    </a:lnTo>
                    <a:cubicBezTo>
                      <a:pt x="6" y="6535"/>
                      <a:pt x="9" y="6532"/>
                      <a:pt x="14" y="6532"/>
                    </a:cubicBezTo>
                    <a:cubicBezTo>
                      <a:pt x="18" y="6532"/>
                      <a:pt x="22" y="6535"/>
                      <a:pt x="22" y="6540"/>
                    </a:cubicBezTo>
                    <a:cubicBezTo>
                      <a:pt x="22" y="6544"/>
                      <a:pt x="18" y="6548"/>
                      <a:pt x="14" y="6548"/>
                    </a:cubicBezTo>
                    <a:cubicBezTo>
                      <a:pt x="9" y="6548"/>
                      <a:pt x="6" y="6544"/>
                      <a:pt x="6" y="6540"/>
                    </a:cubicBezTo>
                    <a:close/>
                    <a:moveTo>
                      <a:pt x="6" y="6508"/>
                    </a:moveTo>
                    <a:lnTo>
                      <a:pt x="6" y="6508"/>
                    </a:lnTo>
                    <a:cubicBezTo>
                      <a:pt x="6" y="6503"/>
                      <a:pt x="9" y="6500"/>
                      <a:pt x="14" y="6500"/>
                    </a:cubicBezTo>
                    <a:cubicBezTo>
                      <a:pt x="18" y="6500"/>
                      <a:pt x="22" y="6503"/>
                      <a:pt x="22" y="6508"/>
                    </a:cubicBezTo>
                    <a:cubicBezTo>
                      <a:pt x="22" y="6512"/>
                      <a:pt x="18" y="6516"/>
                      <a:pt x="14" y="6516"/>
                    </a:cubicBezTo>
                    <a:cubicBezTo>
                      <a:pt x="9" y="6516"/>
                      <a:pt x="6" y="6512"/>
                      <a:pt x="6" y="6508"/>
                    </a:cubicBezTo>
                    <a:close/>
                    <a:moveTo>
                      <a:pt x="6" y="6476"/>
                    </a:moveTo>
                    <a:lnTo>
                      <a:pt x="6" y="6476"/>
                    </a:lnTo>
                    <a:cubicBezTo>
                      <a:pt x="6" y="6471"/>
                      <a:pt x="9" y="6468"/>
                      <a:pt x="14" y="6468"/>
                    </a:cubicBezTo>
                    <a:cubicBezTo>
                      <a:pt x="18" y="6468"/>
                      <a:pt x="22" y="6471"/>
                      <a:pt x="22" y="6476"/>
                    </a:cubicBezTo>
                    <a:cubicBezTo>
                      <a:pt x="22" y="6480"/>
                      <a:pt x="18" y="6484"/>
                      <a:pt x="14" y="6484"/>
                    </a:cubicBezTo>
                    <a:cubicBezTo>
                      <a:pt x="9" y="6484"/>
                      <a:pt x="6" y="6480"/>
                      <a:pt x="6" y="6476"/>
                    </a:cubicBezTo>
                    <a:close/>
                    <a:moveTo>
                      <a:pt x="6" y="6444"/>
                    </a:moveTo>
                    <a:lnTo>
                      <a:pt x="6" y="6444"/>
                    </a:lnTo>
                    <a:cubicBezTo>
                      <a:pt x="6" y="6439"/>
                      <a:pt x="9" y="6436"/>
                      <a:pt x="14" y="6436"/>
                    </a:cubicBezTo>
                    <a:cubicBezTo>
                      <a:pt x="18" y="6436"/>
                      <a:pt x="22" y="6439"/>
                      <a:pt x="22" y="6444"/>
                    </a:cubicBezTo>
                    <a:cubicBezTo>
                      <a:pt x="22" y="6448"/>
                      <a:pt x="18" y="6452"/>
                      <a:pt x="14" y="6452"/>
                    </a:cubicBezTo>
                    <a:cubicBezTo>
                      <a:pt x="9" y="6452"/>
                      <a:pt x="6" y="6448"/>
                      <a:pt x="6" y="6444"/>
                    </a:cubicBezTo>
                    <a:close/>
                    <a:moveTo>
                      <a:pt x="6" y="6412"/>
                    </a:moveTo>
                    <a:lnTo>
                      <a:pt x="6" y="6412"/>
                    </a:lnTo>
                    <a:cubicBezTo>
                      <a:pt x="6" y="6407"/>
                      <a:pt x="9" y="6404"/>
                      <a:pt x="14" y="6404"/>
                    </a:cubicBezTo>
                    <a:cubicBezTo>
                      <a:pt x="18" y="6404"/>
                      <a:pt x="22" y="6407"/>
                      <a:pt x="22" y="6412"/>
                    </a:cubicBezTo>
                    <a:cubicBezTo>
                      <a:pt x="22" y="6416"/>
                      <a:pt x="18" y="6420"/>
                      <a:pt x="14" y="6420"/>
                    </a:cubicBezTo>
                    <a:cubicBezTo>
                      <a:pt x="9" y="6420"/>
                      <a:pt x="6" y="6416"/>
                      <a:pt x="6" y="6412"/>
                    </a:cubicBezTo>
                    <a:close/>
                    <a:moveTo>
                      <a:pt x="6" y="6380"/>
                    </a:moveTo>
                    <a:lnTo>
                      <a:pt x="6" y="6380"/>
                    </a:lnTo>
                    <a:cubicBezTo>
                      <a:pt x="6" y="6375"/>
                      <a:pt x="9" y="6372"/>
                      <a:pt x="14" y="6372"/>
                    </a:cubicBezTo>
                    <a:cubicBezTo>
                      <a:pt x="18" y="6372"/>
                      <a:pt x="22" y="6375"/>
                      <a:pt x="22" y="6380"/>
                    </a:cubicBezTo>
                    <a:cubicBezTo>
                      <a:pt x="22" y="6384"/>
                      <a:pt x="18" y="6388"/>
                      <a:pt x="14" y="6388"/>
                    </a:cubicBezTo>
                    <a:cubicBezTo>
                      <a:pt x="9" y="6388"/>
                      <a:pt x="6" y="6384"/>
                      <a:pt x="6" y="6380"/>
                    </a:cubicBezTo>
                    <a:close/>
                    <a:moveTo>
                      <a:pt x="6" y="6348"/>
                    </a:moveTo>
                    <a:lnTo>
                      <a:pt x="6" y="6348"/>
                    </a:lnTo>
                    <a:cubicBezTo>
                      <a:pt x="6" y="6343"/>
                      <a:pt x="9" y="6340"/>
                      <a:pt x="14" y="6340"/>
                    </a:cubicBezTo>
                    <a:cubicBezTo>
                      <a:pt x="18" y="6340"/>
                      <a:pt x="22" y="6343"/>
                      <a:pt x="22" y="6348"/>
                    </a:cubicBezTo>
                    <a:cubicBezTo>
                      <a:pt x="22" y="6352"/>
                      <a:pt x="18" y="6356"/>
                      <a:pt x="14" y="6356"/>
                    </a:cubicBezTo>
                    <a:cubicBezTo>
                      <a:pt x="9" y="6356"/>
                      <a:pt x="6" y="6352"/>
                      <a:pt x="6" y="6348"/>
                    </a:cubicBezTo>
                    <a:close/>
                    <a:moveTo>
                      <a:pt x="6" y="6316"/>
                    </a:moveTo>
                    <a:lnTo>
                      <a:pt x="6" y="6316"/>
                    </a:lnTo>
                    <a:cubicBezTo>
                      <a:pt x="6" y="6311"/>
                      <a:pt x="9" y="6308"/>
                      <a:pt x="14" y="6308"/>
                    </a:cubicBezTo>
                    <a:cubicBezTo>
                      <a:pt x="18" y="6308"/>
                      <a:pt x="22" y="6311"/>
                      <a:pt x="22" y="6316"/>
                    </a:cubicBezTo>
                    <a:cubicBezTo>
                      <a:pt x="22" y="6320"/>
                      <a:pt x="18" y="6324"/>
                      <a:pt x="14" y="6324"/>
                    </a:cubicBezTo>
                    <a:cubicBezTo>
                      <a:pt x="9" y="6324"/>
                      <a:pt x="6" y="6320"/>
                      <a:pt x="6" y="6316"/>
                    </a:cubicBezTo>
                    <a:close/>
                    <a:moveTo>
                      <a:pt x="6" y="6284"/>
                    </a:moveTo>
                    <a:lnTo>
                      <a:pt x="6" y="6284"/>
                    </a:lnTo>
                    <a:cubicBezTo>
                      <a:pt x="6" y="6279"/>
                      <a:pt x="9" y="6276"/>
                      <a:pt x="14" y="6276"/>
                    </a:cubicBezTo>
                    <a:cubicBezTo>
                      <a:pt x="18" y="6276"/>
                      <a:pt x="22" y="6279"/>
                      <a:pt x="22" y="6284"/>
                    </a:cubicBezTo>
                    <a:cubicBezTo>
                      <a:pt x="22" y="6288"/>
                      <a:pt x="18" y="6292"/>
                      <a:pt x="14" y="6292"/>
                    </a:cubicBezTo>
                    <a:cubicBezTo>
                      <a:pt x="9" y="6292"/>
                      <a:pt x="6" y="6288"/>
                      <a:pt x="6" y="6284"/>
                    </a:cubicBezTo>
                    <a:close/>
                    <a:moveTo>
                      <a:pt x="6" y="6252"/>
                    </a:moveTo>
                    <a:lnTo>
                      <a:pt x="6" y="6252"/>
                    </a:lnTo>
                    <a:cubicBezTo>
                      <a:pt x="6" y="6247"/>
                      <a:pt x="9" y="6244"/>
                      <a:pt x="14" y="6244"/>
                    </a:cubicBezTo>
                    <a:cubicBezTo>
                      <a:pt x="18" y="6244"/>
                      <a:pt x="22" y="6247"/>
                      <a:pt x="22" y="6252"/>
                    </a:cubicBezTo>
                    <a:cubicBezTo>
                      <a:pt x="22" y="6256"/>
                      <a:pt x="18" y="6260"/>
                      <a:pt x="14" y="6260"/>
                    </a:cubicBezTo>
                    <a:cubicBezTo>
                      <a:pt x="9" y="6260"/>
                      <a:pt x="6" y="6256"/>
                      <a:pt x="6" y="6252"/>
                    </a:cubicBezTo>
                    <a:close/>
                    <a:moveTo>
                      <a:pt x="6" y="6220"/>
                    </a:moveTo>
                    <a:lnTo>
                      <a:pt x="6" y="6220"/>
                    </a:lnTo>
                    <a:cubicBezTo>
                      <a:pt x="6" y="6215"/>
                      <a:pt x="9" y="6212"/>
                      <a:pt x="14" y="6212"/>
                    </a:cubicBezTo>
                    <a:cubicBezTo>
                      <a:pt x="18" y="6212"/>
                      <a:pt x="22" y="6215"/>
                      <a:pt x="22" y="6220"/>
                    </a:cubicBezTo>
                    <a:cubicBezTo>
                      <a:pt x="22" y="6224"/>
                      <a:pt x="18" y="6228"/>
                      <a:pt x="14" y="6228"/>
                    </a:cubicBezTo>
                    <a:cubicBezTo>
                      <a:pt x="9" y="6228"/>
                      <a:pt x="6" y="6224"/>
                      <a:pt x="6" y="6220"/>
                    </a:cubicBezTo>
                    <a:close/>
                    <a:moveTo>
                      <a:pt x="6" y="6188"/>
                    </a:moveTo>
                    <a:lnTo>
                      <a:pt x="6" y="6188"/>
                    </a:lnTo>
                    <a:cubicBezTo>
                      <a:pt x="6" y="6183"/>
                      <a:pt x="9" y="6180"/>
                      <a:pt x="14" y="6180"/>
                    </a:cubicBezTo>
                    <a:cubicBezTo>
                      <a:pt x="18" y="6180"/>
                      <a:pt x="22" y="6183"/>
                      <a:pt x="22" y="6188"/>
                    </a:cubicBezTo>
                    <a:cubicBezTo>
                      <a:pt x="22" y="6192"/>
                      <a:pt x="18" y="6196"/>
                      <a:pt x="14" y="6196"/>
                    </a:cubicBezTo>
                    <a:cubicBezTo>
                      <a:pt x="9" y="6196"/>
                      <a:pt x="6" y="6192"/>
                      <a:pt x="6" y="6188"/>
                    </a:cubicBezTo>
                    <a:close/>
                    <a:moveTo>
                      <a:pt x="6" y="6156"/>
                    </a:moveTo>
                    <a:lnTo>
                      <a:pt x="6" y="6156"/>
                    </a:lnTo>
                    <a:cubicBezTo>
                      <a:pt x="6" y="6151"/>
                      <a:pt x="9" y="6148"/>
                      <a:pt x="14" y="6148"/>
                    </a:cubicBezTo>
                    <a:cubicBezTo>
                      <a:pt x="18" y="6148"/>
                      <a:pt x="22" y="6151"/>
                      <a:pt x="22" y="6156"/>
                    </a:cubicBezTo>
                    <a:cubicBezTo>
                      <a:pt x="22" y="6160"/>
                      <a:pt x="18" y="6164"/>
                      <a:pt x="14" y="6164"/>
                    </a:cubicBezTo>
                    <a:cubicBezTo>
                      <a:pt x="9" y="6164"/>
                      <a:pt x="6" y="6160"/>
                      <a:pt x="6" y="6156"/>
                    </a:cubicBezTo>
                    <a:close/>
                    <a:moveTo>
                      <a:pt x="6" y="6124"/>
                    </a:moveTo>
                    <a:lnTo>
                      <a:pt x="6" y="6124"/>
                    </a:lnTo>
                    <a:cubicBezTo>
                      <a:pt x="6" y="6119"/>
                      <a:pt x="9" y="6116"/>
                      <a:pt x="14" y="6116"/>
                    </a:cubicBezTo>
                    <a:cubicBezTo>
                      <a:pt x="18" y="6116"/>
                      <a:pt x="22" y="6119"/>
                      <a:pt x="22" y="6124"/>
                    </a:cubicBezTo>
                    <a:cubicBezTo>
                      <a:pt x="22" y="6128"/>
                      <a:pt x="18" y="6132"/>
                      <a:pt x="14" y="6132"/>
                    </a:cubicBezTo>
                    <a:cubicBezTo>
                      <a:pt x="9" y="6132"/>
                      <a:pt x="6" y="6128"/>
                      <a:pt x="6" y="6124"/>
                    </a:cubicBezTo>
                    <a:close/>
                    <a:moveTo>
                      <a:pt x="6" y="6092"/>
                    </a:moveTo>
                    <a:lnTo>
                      <a:pt x="6" y="6092"/>
                    </a:lnTo>
                    <a:cubicBezTo>
                      <a:pt x="6" y="6087"/>
                      <a:pt x="9" y="6084"/>
                      <a:pt x="14" y="6084"/>
                    </a:cubicBezTo>
                    <a:cubicBezTo>
                      <a:pt x="18" y="6084"/>
                      <a:pt x="22" y="6087"/>
                      <a:pt x="22" y="6092"/>
                    </a:cubicBezTo>
                    <a:cubicBezTo>
                      <a:pt x="22" y="6096"/>
                      <a:pt x="18" y="6100"/>
                      <a:pt x="14" y="6100"/>
                    </a:cubicBezTo>
                    <a:cubicBezTo>
                      <a:pt x="9" y="6100"/>
                      <a:pt x="6" y="6096"/>
                      <a:pt x="6" y="6092"/>
                    </a:cubicBezTo>
                    <a:close/>
                    <a:moveTo>
                      <a:pt x="6" y="6060"/>
                    </a:moveTo>
                    <a:lnTo>
                      <a:pt x="6" y="6060"/>
                    </a:lnTo>
                    <a:cubicBezTo>
                      <a:pt x="6" y="6055"/>
                      <a:pt x="9" y="6052"/>
                      <a:pt x="14" y="6052"/>
                    </a:cubicBezTo>
                    <a:cubicBezTo>
                      <a:pt x="18" y="6052"/>
                      <a:pt x="22" y="6055"/>
                      <a:pt x="22" y="6060"/>
                    </a:cubicBezTo>
                    <a:cubicBezTo>
                      <a:pt x="22" y="6064"/>
                      <a:pt x="18" y="6068"/>
                      <a:pt x="14" y="6068"/>
                    </a:cubicBezTo>
                    <a:cubicBezTo>
                      <a:pt x="9" y="6068"/>
                      <a:pt x="6" y="6064"/>
                      <a:pt x="6" y="6060"/>
                    </a:cubicBezTo>
                    <a:close/>
                    <a:moveTo>
                      <a:pt x="6" y="6028"/>
                    </a:moveTo>
                    <a:lnTo>
                      <a:pt x="6" y="6027"/>
                    </a:lnTo>
                    <a:cubicBezTo>
                      <a:pt x="6" y="6023"/>
                      <a:pt x="9" y="6019"/>
                      <a:pt x="14" y="6019"/>
                    </a:cubicBezTo>
                    <a:cubicBezTo>
                      <a:pt x="18" y="6019"/>
                      <a:pt x="22" y="6023"/>
                      <a:pt x="22" y="6027"/>
                    </a:cubicBezTo>
                    <a:lnTo>
                      <a:pt x="22" y="6028"/>
                    </a:lnTo>
                    <a:cubicBezTo>
                      <a:pt x="22" y="6032"/>
                      <a:pt x="18" y="6036"/>
                      <a:pt x="14" y="6036"/>
                    </a:cubicBezTo>
                    <a:cubicBezTo>
                      <a:pt x="9" y="6036"/>
                      <a:pt x="6" y="6032"/>
                      <a:pt x="6" y="6028"/>
                    </a:cubicBezTo>
                    <a:close/>
                    <a:moveTo>
                      <a:pt x="6" y="5995"/>
                    </a:moveTo>
                    <a:lnTo>
                      <a:pt x="6" y="5995"/>
                    </a:lnTo>
                    <a:cubicBezTo>
                      <a:pt x="6" y="5991"/>
                      <a:pt x="9" y="5987"/>
                      <a:pt x="14" y="5987"/>
                    </a:cubicBezTo>
                    <a:cubicBezTo>
                      <a:pt x="18" y="5987"/>
                      <a:pt x="22" y="5991"/>
                      <a:pt x="22" y="5995"/>
                    </a:cubicBezTo>
                    <a:cubicBezTo>
                      <a:pt x="22" y="6000"/>
                      <a:pt x="18" y="6003"/>
                      <a:pt x="14" y="6003"/>
                    </a:cubicBezTo>
                    <a:cubicBezTo>
                      <a:pt x="9" y="6003"/>
                      <a:pt x="6" y="6000"/>
                      <a:pt x="6" y="5995"/>
                    </a:cubicBezTo>
                    <a:close/>
                    <a:moveTo>
                      <a:pt x="6" y="5963"/>
                    </a:moveTo>
                    <a:lnTo>
                      <a:pt x="6" y="5963"/>
                    </a:lnTo>
                    <a:cubicBezTo>
                      <a:pt x="6" y="5959"/>
                      <a:pt x="9" y="5955"/>
                      <a:pt x="14" y="5955"/>
                    </a:cubicBezTo>
                    <a:cubicBezTo>
                      <a:pt x="18" y="5955"/>
                      <a:pt x="22" y="5959"/>
                      <a:pt x="22" y="5963"/>
                    </a:cubicBezTo>
                    <a:cubicBezTo>
                      <a:pt x="22" y="5968"/>
                      <a:pt x="18" y="5971"/>
                      <a:pt x="14" y="5971"/>
                    </a:cubicBezTo>
                    <a:cubicBezTo>
                      <a:pt x="9" y="5971"/>
                      <a:pt x="6" y="5968"/>
                      <a:pt x="6" y="5963"/>
                    </a:cubicBezTo>
                    <a:close/>
                    <a:moveTo>
                      <a:pt x="6" y="5931"/>
                    </a:moveTo>
                    <a:lnTo>
                      <a:pt x="6" y="5931"/>
                    </a:lnTo>
                    <a:cubicBezTo>
                      <a:pt x="6" y="5927"/>
                      <a:pt x="9" y="5923"/>
                      <a:pt x="14" y="5923"/>
                    </a:cubicBezTo>
                    <a:cubicBezTo>
                      <a:pt x="18" y="5923"/>
                      <a:pt x="22" y="5927"/>
                      <a:pt x="22" y="5931"/>
                    </a:cubicBezTo>
                    <a:cubicBezTo>
                      <a:pt x="22" y="5936"/>
                      <a:pt x="18" y="5939"/>
                      <a:pt x="14" y="5939"/>
                    </a:cubicBezTo>
                    <a:cubicBezTo>
                      <a:pt x="9" y="5939"/>
                      <a:pt x="6" y="5936"/>
                      <a:pt x="6" y="5931"/>
                    </a:cubicBezTo>
                    <a:close/>
                    <a:moveTo>
                      <a:pt x="6" y="5899"/>
                    </a:moveTo>
                    <a:lnTo>
                      <a:pt x="6" y="5899"/>
                    </a:lnTo>
                    <a:cubicBezTo>
                      <a:pt x="6" y="5895"/>
                      <a:pt x="9" y="5891"/>
                      <a:pt x="14" y="5891"/>
                    </a:cubicBezTo>
                    <a:cubicBezTo>
                      <a:pt x="18" y="5891"/>
                      <a:pt x="22" y="5895"/>
                      <a:pt x="22" y="5899"/>
                    </a:cubicBezTo>
                    <a:cubicBezTo>
                      <a:pt x="22" y="5904"/>
                      <a:pt x="18" y="5907"/>
                      <a:pt x="14" y="5907"/>
                    </a:cubicBezTo>
                    <a:cubicBezTo>
                      <a:pt x="9" y="5907"/>
                      <a:pt x="6" y="5904"/>
                      <a:pt x="6" y="5899"/>
                    </a:cubicBezTo>
                    <a:close/>
                    <a:moveTo>
                      <a:pt x="6" y="5867"/>
                    </a:moveTo>
                    <a:lnTo>
                      <a:pt x="6" y="5867"/>
                    </a:lnTo>
                    <a:cubicBezTo>
                      <a:pt x="6" y="5863"/>
                      <a:pt x="9" y="5859"/>
                      <a:pt x="14" y="5859"/>
                    </a:cubicBezTo>
                    <a:cubicBezTo>
                      <a:pt x="18" y="5859"/>
                      <a:pt x="22" y="5863"/>
                      <a:pt x="22" y="5867"/>
                    </a:cubicBezTo>
                    <a:cubicBezTo>
                      <a:pt x="22" y="5872"/>
                      <a:pt x="18" y="5875"/>
                      <a:pt x="14" y="5875"/>
                    </a:cubicBezTo>
                    <a:cubicBezTo>
                      <a:pt x="9" y="5875"/>
                      <a:pt x="6" y="5872"/>
                      <a:pt x="6" y="5867"/>
                    </a:cubicBezTo>
                    <a:close/>
                    <a:moveTo>
                      <a:pt x="6" y="5835"/>
                    </a:moveTo>
                    <a:lnTo>
                      <a:pt x="6" y="5835"/>
                    </a:lnTo>
                    <a:cubicBezTo>
                      <a:pt x="6" y="5831"/>
                      <a:pt x="9" y="5827"/>
                      <a:pt x="14" y="5827"/>
                    </a:cubicBezTo>
                    <a:cubicBezTo>
                      <a:pt x="18" y="5827"/>
                      <a:pt x="22" y="5831"/>
                      <a:pt x="22" y="5835"/>
                    </a:cubicBezTo>
                    <a:cubicBezTo>
                      <a:pt x="22" y="5840"/>
                      <a:pt x="18" y="5843"/>
                      <a:pt x="14" y="5843"/>
                    </a:cubicBezTo>
                    <a:cubicBezTo>
                      <a:pt x="9" y="5843"/>
                      <a:pt x="6" y="5840"/>
                      <a:pt x="6" y="5835"/>
                    </a:cubicBezTo>
                    <a:close/>
                    <a:moveTo>
                      <a:pt x="6" y="5803"/>
                    </a:moveTo>
                    <a:lnTo>
                      <a:pt x="6" y="5803"/>
                    </a:lnTo>
                    <a:cubicBezTo>
                      <a:pt x="6" y="5799"/>
                      <a:pt x="9" y="5795"/>
                      <a:pt x="14" y="5795"/>
                    </a:cubicBezTo>
                    <a:cubicBezTo>
                      <a:pt x="18" y="5795"/>
                      <a:pt x="22" y="5799"/>
                      <a:pt x="22" y="5803"/>
                    </a:cubicBezTo>
                    <a:cubicBezTo>
                      <a:pt x="22" y="5808"/>
                      <a:pt x="18" y="5811"/>
                      <a:pt x="14" y="5811"/>
                    </a:cubicBezTo>
                    <a:cubicBezTo>
                      <a:pt x="9" y="5811"/>
                      <a:pt x="6" y="5808"/>
                      <a:pt x="6" y="5803"/>
                    </a:cubicBezTo>
                    <a:close/>
                    <a:moveTo>
                      <a:pt x="6" y="5771"/>
                    </a:moveTo>
                    <a:lnTo>
                      <a:pt x="6" y="5771"/>
                    </a:lnTo>
                    <a:cubicBezTo>
                      <a:pt x="6" y="5767"/>
                      <a:pt x="9" y="5763"/>
                      <a:pt x="14" y="5763"/>
                    </a:cubicBezTo>
                    <a:cubicBezTo>
                      <a:pt x="18" y="5763"/>
                      <a:pt x="22" y="5767"/>
                      <a:pt x="22" y="5771"/>
                    </a:cubicBezTo>
                    <a:cubicBezTo>
                      <a:pt x="22" y="5776"/>
                      <a:pt x="18" y="5779"/>
                      <a:pt x="14" y="5779"/>
                    </a:cubicBezTo>
                    <a:cubicBezTo>
                      <a:pt x="9" y="5779"/>
                      <a:pt x="6" y="5776"/>
                      <a:pt x="6" y="5771"/>
                    </a:cubicBezTo>
                    <a:close/>
                    <a:moveTo>
                      <a:pt x="6" y="5739"/>
                    </a:moveTo>
                    <a:lnTo>
                      <a:pt x="6" y="5739"/>
                    </a:lnTo>
                    <a:cubicBezTo>
                      <a:pt x="6" y="5735"/>
                      <a:pt x="9" y="5731"/>
                      <a:pt x="14" y="5731"/>
                    </a:cubicBezTo>
                    <a:cubicBezTo>
                      <a:pt x="18" y="5731"/>
                      <a:pt x="22" y="5735"/>
                      <a:pt x="22" y="5739"/>
                    </a:cubicBezTo>
                    <a:cubicBezTo>
                      <a:pt x="22" y="5744"/>
                      <a:pt x="18" y="5747"/>
                      <a:pt x="14" y="5747"/>
                    </a:cubicBezTo>
                    <a:cubicBezTo>
                      <a:pt x="9" y="5747"/>
                      <a:pt x="6" y="5744"/>
                      <a:pt x="6" y="5739"/>
                    </a:cubicBezTo>
                    <a:close/>
                    <a:moveTo>
                      <a:pt x="6" y="5707"/>
                    </a:moveTo>
                    <a:lnTo>
                      <a:pt x="6" y="5707"/>
                    </a:lnTo>
                    <a:cubicBezTo>
                      <a:pt x="6" y="5703"/>
                      <a:pt x="9" y="5699"/>
                      <a:pt x="14" y="5699"/>
                    </a:cubicBezTo>
                    <a:cubicBezTo>
                      <a:pt x="18" y="5699"/>
                      <a:pt x="22" y="5703"/>
                      <a:pt x="22" y="5707"/>
                    </a:cubicBezTo>
                    <a:cubicBezTo>
                      <a:pt x="22" y="5712"/>
                      <a:pt x="18" y="5715"/>
                      <a:pt x="14" y="5715"/>
                    </a:cubicBezTo>
                    <a:cubicBezTo>
                      <a:pt x="9" y="5715"/>
                      <a:pt x="6" y="5712"/>
                      <a:pt x="6" y="5707"/>
                    </a:cubicBezTo>
                    <a:close/>
                    <a:moveTo>
                      <a:pt x="6" y="5675"/>
                    </a:moveTo>
                    <a:lnTo>
                      <a:pt x="6" y="5675"/>
                    </a:lnTo>
                    <a:cubicBezTo>
                      <a:pt x="6" y="5671"/>
                      <a:pt x="9" y="5667"/>
                      <a:pt x="14" y="5667"/>
                    </a:cubicBezTo>
                    <a:cubicBezTo>
                      <a:pt x="18" y="5667"/>
                      <a:pt x="22" y="5671"/>
                      <a:pt x="22" y="5675"/>
                    </a:cubicBezTo>
                    <a:cubicBezTo>
                      <a:pt x="22" y="5680"/>
                      <a:pt x="18" y="5683"/>
                      <a:pt x="14" y="5683"/>
                    </a:cubicBezTo>
                    <a:cubicBezTo>
                      <a:pt x="9" y="5683"/>
                      <a:pt x="6" y="5680"/>
                      <a:pt x="6" y="5675"/>
                    </a:cubicBezTo>
                    <a:close/>
                    <a:moveTo>
                      <a:pt x="6" y="5643"/>
                    </a:moveTo>
                    <a:lnTo>
                      <a:pt x="6" y="5643"/>
                    </a:lnTo>
                    <a:cubicBezTo>
                      <a:pt x="6" y="5639"/>
                      <a:pt x="9" y="5635"/>
                      <a:pt x="14" y="5635"/>
                    </a:cubicBezTo>
                    <a:cubicBezTo>
                      <a:pt x="18" y="5635"/>
                      <a:pt x="22" y="5639"/>
                      <a:pt x="22" y="5643"/>
                    </a:cubicBezTo>
                    <a:cubicBezTo>
                      <a:pt x="22" y="5648"/>
                      <a:pt x="18" y="5651"/>
                      <a:pt x="14" y="5651"/>
                    </a:cubicBezTo>
                    <a:cubicBezTo>
                      <a:pt x="9" y="5651"/>
                      <a:pt x="6" y="5648"/>
                      <a:pt x="6" y="5643"/>
                    </a:cubicBezTo>
                    <a:close/>
                    <a:moveTo>
                      <a:pt x="6" y="5611"/>
                    </a:moveTo>
                    <a:lnTo>
                      <a:pt x="6" y="5611"/>
                    </a:lnTo>
                    <a:cubicBezTo>
                      <a:pt x="6" y="5607"/>
                      <a:pt x="9" y="5603"/>
                      <a:pt x="14" y="5603"/>
                    </a:cubicBezTo>
                    <a:cubicBezTo>
                      <a:pt x="18" y="5603"/>
                      <a:pt x="22" y="5607"/>
                      <a:pt x="22" y="5611"/>
                    </a:cubicBezTo>
                    <a:cubicBezTo>
                      <a:pt x="22" y="5616"/>
                      <a:pt x="18" y="5619"/>
                      <a:pt x="14" y="5619"/>
                    </a:cubicBezTo>
                    <a:cubicBezTo>
                      <a:pt x="9" y="5619"/>
                      <a:pt x="6" y="5616"/>
                      <a:pt x="6" y="5611"/>
                    </a:cubicBezTo>
                    <a:close/>
                    <a:moveTo>
                      <a:pt x="6" y="5579"/>
                    </a:moveTo>
                    <a:lnTo>
                      <a:pt x="6" y="5579"/>
                    </a:lnTo>
                    <a:cubicBezTo>
                      <a:pt x="6" y="5575"/>
                      <a:pt x="9" y="5571"/>
                      <a:pt x="14" y="5571"/>
                    </a:cubicBezTo>
                    <a:cubicBezTo>
                      <a:pt x="18" y="5571"/>
                      <a:pt x="22" y="5575"/>
                      <a:pt x="22" y="5579"/>
                    </a:cubicBezTo>
                    <a:cubicBezTo>
                      <a:pt x="22" y="5584"/>
                      <a:pt x="18" y="5587"/>
                      <a:pt x="14" y="5587"/>
                    </a:cubicBezTo>
                    <a:cubicBezTo>
                      <a:pt x="9" y="5587"/>
                      <a:pt x="6" y="5584"/>
                      <a:pt x="6" y="5579"/>
                    </a:cubicBezTo>
                    <a:close/>
                    <a:moveTo>
                      <a:pt x="6" y="5547"/>
                    </a:moveTo>
                    <a:lnTo>
                      <a:pt x="6" y="5547"/>
                    </a:lnTo>
                    <a:cubicBezTo>
                      <a:pt x="6" y="5543"/>
                      <a:pt x="9" y="5539"/>
                      <a:pt x="14" y="5539"/>
                    </a:cubicBezTo>
                    <a:cubicBezTo>
                      <a:pt x="18" y="5539"/>
                      <a:pt x="22" y="5543"/>
                      <a:pt x="22" y="5547"/>
                    </a:cubicBezTo>
                    <a:cubicBezTo>
                      <a:pt x="22" y="5552"/>
                      <a:pt x="18" y="5555"/>
                      <a:pt x="14" y="5555"/>
                    </a:cubicBezTo>
                    <a:cubicBezTo>
                      <a:pt x="9" y="5555"/>
                      <a:pt x="6" y="5552"/>
                      <a:pt x="6" y="5547"/>
                    </a:cubicBezTo>
                    <a:close/>
                    <a:moveTo>
                      <a:pt x="6" y="5515"/>
                    </a:moveTo>
                    <a:lnTo>
                      <a:pt x="6" y="5515"/>
                    </a:lnTo>
                    <a:cubicBezTo>
                      <a:pt x="6" y="5511"/>
                      <a:pt x="9" y="5507"/>
                      <a:pt x="14" y="5507"/>
                    </a:cubicBezTo>
                    <a:cubicBezTo>
                      <a:pt x="18" y="5507"/>
                      <a:pt x="22" y="5511"/>
                      <a:pt x="22" y="5515"/>
                    </a:cubicBezTo>
                    <a:cubicBezTo>
                      <a:pt x="22" y="5520"/>
                      <a:pt x="18" y="5523"/>
                      <a:pt x="14" y="5523"/>
                    </a:cubicBezTo>
                    <a:cubicBezTo>
                      <a:pt x="9" y="5523"/>
                      <a:pt x="6" y="5520"/>
                      <a:pt x="6" y="5515"/>
                    </a:cubicBezTo>
                    <a:close/>
                    <a:moveTo>
                      <a:pt x="6" y="5483"/>
                    </a:moveTo>
                    <a:lnTo>
                      <a:pt x="6" y="5483"/>
                    </a:lnTo>
                    <a:cubicBezTo>
                      <a:pt x="6" y="5479"/>
                      <a:pt x="9" y="5475"/>
                      <a:pt x="14" y="5475"/>
                    </a:cubicBezTo>
                    <a:cubicBezTo>
                      <a:pt x="18" y="5475"/>
                      <a:pt x="22" y="5479"/>
                      <a:pt x="22" y="5483"/>
                    </a:cubicBezTo>
                    <a:cubicBezTo>
                      <a:pt x="22" y="5488"/>
                      <a:pt x="18" y="5491"/>
                      <a:pt x="14" y="5491"/>
                    </a:cubicBezTo>
                    <a:cubicBezTo>
                      <a:pt x="9" y="5491"/>
                      <a:pt x="6" y="5488"/>
                      <a:pt x="6" y="5483"/>
                    </a:cubicBezTo>
                    <a:close/>
                    <a:moveTo>
                      <a:pt x="6" y="5451"/>
                    </a:moveTo>
                    <a:lnTo>
                      <a:pt x="6" y="5451"/>
                    </a:lnTo>
                    <a:cubicBezTo>
                      <a:pt x="6" y="5447"/>
                      <a:pt x="9" y="5443"/>
                      <a:pt x="14" y="5443"/>
                    </a:cubicBezTo>
                    <a:cubicBezTo>
                      <a:pt x="18" y="5443"/>
                      <a:pt x="22" y="5447"/>
                      <a:pt x="22" y="5451"/>
                    </a:cubicBezTo>
                    <a:cubicBezTo>
                      <a:pt x="22" y="5456"/>
                      <a:pt x="18" y="5459"/>
                      <a:pt x="14" y="5459"/>
                    </a:cubicBezTo>
                    <a:cubicBezTo>
                      <a:pt x="9" y="5459"/>
                      <a:pt x="6" y="5456"/>
                      <a:pt x="6" y="5451"/>
                    </a:cubicBezTo>
                    <a:close/>
                    <a:moveTo>
                      <a:pt x="6" y="5419"/>
                    </a:moveTo>
                    <a:lnTo>
                      <a:pt x="6" y="5419"/>
                    </a:lnTo>
                    <a:cubicBezTo>
                      <a:pt x="6" y="5415"/>
                      <a:pt x="9" y="5411"/>
                      <a:pt x="14" y="5411"/>
                    </a:cubicBezTo>
                    <a:cubicBezTo>
                      <a:pt x="18" y="5411"/>
                      <a:pt x="22" y="5415"/>
                      <a:pt x="22" y="5419"/>
                    </a:cubicBezTo>
                    <a:cubicBezTo>
                      <a:pt x="22" y="5424"/>
                      <a:pt x="18" y="5427"/>
                      <a:pt x="14" y="5427"/>
                    </a:cubicBezTo>
                    <a:cubicBezTo>
                      <a:pt x="9" y="5427"/>
                      <a:pt x="6" y="5424"/>
                      <a:pt x="6" y="5419"/>
                    </a:cubicBezTo>
                    <a:close/>
                    <a:moveTo>
                      <a:pt x="6" y="5387"/>
                    </a:moveTo>
                    <a:lnTo>
                      <a:pt x="6" y="5387"/>
                    </a:lnTo>
                    <a:cubicBezTo>
                      <a:pt x="6" y="5383"/>
                      <a:pt x="9" y="5379"/>
                      <a:pt x="14" y="5379"/>
                    </a:cubicBezTo>
                    <a:cubicBezTo>
                      <a:pt x="18" y="5379"/>
                      <a:pt x="22" y="5383"/>
                      <a:pt x="22" y="5387"/>
                    </a:cubicBezTo>
                    <a:cubicBezTo>
                      <a:pt x="22" y="5392"/>
                      <a:pt x="18" y="5395"/>
                      <a:pt x="14" y="5395"/>
                    </a:cubicBezTo>
                    <a:cubicBezTo>
                      <a:pt x="9" y="5395"/>
                      <a:pt x="6" y="5392"/>
                      <a:pt x="6" y="5387"/>
                    </a:cubicBezTo>
                    <a:close/>
                    <a:moveTo>
                      <a:pt x="6" y="5355"/>
                    </a:moveTo>
                    <a:lnTo>
                      <a:pt x="6" y="5355"/>
                    </a:lnTo>
                    <a:cubicBezTo>
                      <a:pt x="6" y="5351"/>
                      <a:pt x="9" y="5347"/>
                      <a:pt x="14" y="5347"/>
                    </a:cubicBezTo>
                    <a:cubicBezTo>
                      <a:pt x="18" y="5347"/>
                      <a:pt x="22" y="5351"/>
                      <a:pt x="22" y="5355"/>
                    </a:cubicBezTo>
                    <a:cubicBezTo>
                      <a:pt x="22" y="5360"/>
                      <a:pt x="18" y="5363"/>
                      <a:pt x="14" y="5363"/>
                    </a:cubicBezTo>
                    <a:cubicBezTo>
                      <a:pt x="9" y="5363"/>
                      <a:pt x="6" y="5360"/>
                      <a:pt x="6"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10" y="4963"/>
                      <a:pt x="14" y="4963"/>
                    </a:cubicBezTo>
                    <a:cubicBezTo>
                      <a:pt x="18" y="4963"/>
                      <a:pt x="22" y="4967"/>
                      <a:pt x="22" y="4971"/>
                    </a:cubicBezTo>
                    <a:cubicBezTo>
                      <a:pt x="22" y="4975"/>
                      <a:pt x="18" y="4979"/>
                      <a:pt x="14" y="4979"/>
                    </a:cubicBezTo>
                    <a:cubicBezTo>
                      <a:pt x="10" y="4979"/>
                      <a:pt x="6" y="4975"/>
                      <a:pt x="6" y="4971"/>
                    </a:cubicBezTo>
                    <a:close/>
                    <a:moveTo>
                      <a:pt x="6" y="4939"/>
                    </a:moveTo>
                    <a:lnTo>
                      <a:pt x="6" y="4939"/>
                    </a:lnTo>
                    <a:cubicBezTo>
                      <a:pt x="6" y="4935"/>
                      <a:pt x="10" y="4931"/>
                      <a:pt x="14" y="4931"/>
                    </a:cubicBezTo>
                    <a:cubicBezTo>
                      <a:pt x="18" y="4931"/>
                      <a:pt x="22" y="4935"/>
                      <a:pt x="22" y="4939"/>
                    </a:cubicBezTo>
                    <a:cubicBezTo>
                      <a:pt x="22" y="4943"/>
                      <a:pt x="18" y="4947"/>
                      <a:pt x="14" y="4947"/>
                    </a:cubicBezTo>
                    <a:cubicBezTo>
                      <a:pt x="10" y="4947"/>
                      <a:pt x="6" y="4943"/>
                      <a:pt x="6" y="4939"/>
                    </a:cubicBezTo>
                    <a:close/>
                    <a:moveTo>
                      <a:pt x="6" y="4907"/>
                    </a:moveTo>
                    <a:lnTo>
                      <a:pt x="6" y="4907"/>
                    </a:lnTo>
                    <a:cubicBezTo>
                      <a:pt x="6" y="4903"/>
                      <a:pt x="10" y="4899"/>
                      <a:pt x="14" y="4899"/>
                    </a:cubicBezTo>
                    <a:cubicBezTo>
                      <a:pt x="18" y="4899"/>
                      <a:pt x="22" y="4903"/>
                      <a:pt x="22" y="4907"/>
                    </a:cubicBezTo>
                    <a:cubicBezTo>
                      <a:pt x="22" y="4911"/>
                      <a:pt x="18" y="4915"/>
                      <a:pt x="14" y="4915"/>
                    </a:cubicBezTo>
                    <a:cubicBezTo>
                      <a:pt x="10" y="4915"/>
                      <a:pt x="6" y="4911"/>
                      <a:pt x="6" y="4907"/>
                    </a:cubicBezTo>
                    <a:close/>
                    <a:moveTo>
                      <a:pt x="6" y="4875"/>
                    </a:moveTo>
                    <a:lnTo>
                      <a:pt x="6" y="4875"/>
                    </a:lnTo>
                    <a:cubicBezTo>
                      <a:pt x="6" y="4870"/>
                      <a:pt x="10" y="4867"/>
                      <a:pt x="14" y="4867"/>
                    </a:cubicBezTo>
                    <a:cubicBezTo>
                      <a:pt x="18" y="4867"/>
                      <a:pt x="22" y="4870"/>
                      <a:pt x="22" y="4875"/>
                    </a:cubicBezTo>
                    <a:cubicBezTo>
                      <a:pt x="22" y="4879"/>
                      <a:pt x="18" y="4883"/>
                      <a:pt x="14" y="4883"/>
                    </a:cubicBezTo>
                    <a:cubicBezTo>
                      <a:pt x="10" y="4883"/>
                      <a:pt x="6" y="4879"/>
                      <a:pt x="6" y="4875"/>
                    </a:cubicBezTo>
                    <a:close/>
                    <a:moveTo>
                      <a:pt x="6" y="4843"/>
                    </a:moveTo>
                    <a:lnTo>
                      <a:pt x="6" y="4843"/>
                    </a:lnTo>
                    <a:cubicBezTo>
                      <a:pt x="6" y="4838"/>
                      <a:pt x="10" y="4835"/>
                      <a:pt x="14" y="4835"/>
                    </a:cubicBezTo>
                    <a:cubicBezTo>
                      <a:pt x="18" y="4835"/>
                      <a:pt x="22" y="4838"/>
                      <a:pt x="22" y="4843"/>
                    </a:cubicBezTo>
                    <a:cubicBezTo>
                      <a:pt x="22" y="4847"/>
                      <a:pt x="18" y="4851"/>
                      <a:pt x="14" y="4851"/>
                    </a:cubicBezTo>
                    <a:cubicBezTo>
                      <a:pt x="10" y="4851"/>
                      <a:pt x="6" y="4847"/>
                      <a:pt x="6" y="4843"/>
                    </a:cubicBezTo>
                    <a:close/>
                    <a:moveTo>
                      <a:pt x="6" y="4811"/>
                    </a:moveTo>
                    <a:lnTo>
                      <a:pt x="6" y="4811"/>
                    </a:lnTo>
                    <a:cubicBezTo>
                      <a:pt x="6" y="4806"/>
                      <a:pt x="10" y="4803"/>
                      <a:pt x="14" y="4803"/>
                    </a:cubicBezTo>
                    <a:cubicBezTo>
                      <a:pt x="18" y="4803"/>
                      <a:pt x="22" y="4806"/>
                      <a:pt x="22" y="4811"/>
                    </a:cubicBezTo>
                    <a:cubicBezTo>
                      <a:pt x="22" y="4815"/>
                      <a:pt x="18" y="4819"/>
                      <a:pt x="14" y="4819"/>
                    </a:cubicBezTo>
                    <a:cubicBezTo>
                      <a:pt x="10" y="4819"/>
                      <a:pt x="6" y="4815"/>
                      <a:pt x="6" y="4811"/>
                    </a:cubicBezTo>
                    <a:close/>
                    <a:moveTo>
                      <a:pt x="6" y="4779"/>
                    </a:moveTo>
                    <a:lnTo>
                      <a:pt x="6" y="4779"/>
                    </a:lnTo>
                    <a:cubicBezTo>
                      <a:pt x="6" y="4774"/>
                      <a:pt x="10" y="4771"/>
                      <a:pt x="14" y="4771"/>
                    </a:cubicBezTo>
                    <a:cubicBezTo>
                      <a:pt x="18" y="4771"/>
                      <a:pt x="22" y="4774"/>
                      <a:pt x="22" y="4779"/>
                    </a:cubicBezTo>
                    <a:cubicBezTo>
                      <a:pt x="22" y="4783"/>
                      <a:pt x="18" y="4787"/>
                      <a:pt x="14" y="4787"/>
                    </a:cubicBezTo>
                    <a:cubicBezTo>
                      <a:pt x="10" y="4787"/>
                      <a:pt x="6" y="4783"/>
                      <a:pt x="6" y="4779"/>
                    </a:cubicBezTo>
                    <a:close/>
                    <a:moveTo>
                      <a:pt x="6" y="4747"/>
                    </a:moveTo>
                    <a:lnTo>
                      <a:pt x="6" y="4747"/>
                    </a:lnTo>
                    <a:cubicBezTo>
                      <a:pt x="6" y="4742"/>
                      <a:pt x="10" y="4739"/>
                      <a:pt x="14" y="4739"/>
                    </a:cubicBezTo>
                    <a:cubicBezTo>
                      <a:pt x="18" y="4739"/>
                      <a:pt x="22" y="4742"/>
                      <a:pt x="22" y="4747"/>
                    </a:cubicBezTo>
                    <a:cubicBezTo>
                      <a:pt x="22" y="4751"/>
                      <a:pt x="18" y="4755"/>
                      <a:pt x="14" y="4755"/>
                    </a:cubicBezTo>
                    <a:cubicBezTo>
                      <a:pt x="10" y="4755"/>
                      <a:pt x="6" y="4751"/>
                      <a:pt x="6" y="4747"/>
                    </a:cubicBezTo>
                    <a:close/>
                    <a:moveTo>
                      <a:pt x="6" y="4715"/>
                    </a:moveTo>
                    <a:lnTo>
                      <a:pt x="6" y="4715"/>
                    </a:lnTo>
                    <a:cubicBezTo>
                      <a:pt x="6" y="4710"/>
                      <a:pt x="10" y="4707"/>
                      <a:pt x="14" y="4707"/>
                    </a:cubicBezTo>
                    <a:cubicBezTo>
                      <a:pt x="18" y="4707"/>
                      <a:pt x="22" y="4710"/>
                      <a:pt x="22" y="4715"/>
                    </a:cubicBezTo>
                    <a:cubicBezTo>
                      <a:pt x="22" y="4719"/>
                      <a:pt x="18" y="4723"/>
                      <a:pt x="14" y="4723"/>
                    </a:cubicBezTo>
                    <a:cubicBezTo>
                      <a:pt x="10" y="4723"/>
                      <a:pt x="6" y="4719"/>
                      <a:pt x="6" y="4715"/>
                    </a:cubicBezTo>
                    <a:close/>
                    <a:moveTo>
                      <a:pt x="6" y="4683"/>
                    </a:moveTo>
                    <a:lnTo>
                      <a:pt x="6" y="4683"/>
                    </a:lnTo>
                    <a:cubicBezTo>
                      <a:pt x="6" y="4678"/>
                      <a:pt x="10" y="4675"/>
                      <a:pt x="14" y="4675"/>
                    </a:cubicBezTo>
                    <a:cubicBezTo>
                      <a:pt x="18" y="4675"/>
                      <a:pt x="22" y="4678"/>
                      <a:pt x="22" y="4683"/>
                    </a:cubicBezTo>
                    <a:cubicBezTo>
                      <a:pt x="22" y="4687"/>
                      <a:pt x="18" y="4691"/>
                      <a:pt x="14" y="4691"/>
                    </a:cubicBezTo>
                    <a:cubicBezTo>
                      <a:pt x="10" y="4691"/>
                      <a:pt x="6" y="4687"/>
                      <a:pt x="6" y="4683"/>
                    </a:cubicBezTo>
                    <a:close/>
                    <a:moveTo>
                      <a:pt x="6" y="4651"/>
                    </a:moveTo>
                    <a:lnTo>
                      <a:pt x="6" y="4651"/>
                    </a:lnTo>
                    <a:cubicBezTo>
                      <a:pt x="6" y="4646"/>
                      <a:pt x="10" y="4643"/>
                      <a:pt x="14" y="4643"/>
                    </a:cubicBezTo>
                    <a:cubicBezTo>
                      <a:pt x="18" y="4643"/>
                      <a:pt x="22" y="4646"/>
                      <a:pt x="22" y="4651"/>
                    </a:cubicBezTo>
                    <a:cubicBezTo>
                      <a:pt x="22" y="4655"/>
                      <a:pt x="18" y="4659"/>
                      <a:pt x="14" y="4659"/>
                    </a:cubicBezTo>
                    <a:cubicBezTo>
                      <a:pt x="10" y="4659"/>
                      <a:pt x="6" y="4655"/>
                      <a:pt x="6" y="4651"/>
                    </a:cubicBezTo>
                    <a:close/>
                    <a:moveTo>
                      <a:pt x="6" y="4619"/>
                    </a:moveTo>
                    <a:lnTo>
                      <a:pt x="6" y="4619"/>
                    </a:lnTo>
                    <a:cubicBezTo>
                      <a:pt x="6" y="4614"/>
                      <a:pt x="10" y="4611"/>
                      <a:pt x="14" y="4611"/>
                    </a:cubicBezTo>
                    <a:cubicBezTo>
                      <a:pt x="18" y="4611"/>
                      <a:pt x="22" y="4614"/>
                      <a:pt x="22" y="4619"/>
                    </a:cubicBezTo>
                    <a:cubicBezTo>
                      <a:pt x="22" y="4623"/>
                      <a:pt x="18" y="4627"/>
                      <a:pt x="14" y="4627"/>
                    </a:cubicBezTo>
                    <a:cubicBezTo>
                      <a:pt x="10" y="4627"/>
                      <a:pt x="6" y="4623"/>
                      <a:pt x="6" y="4619"/>
                    </a:cubicBezTo>
                    <a:close/>
                    <a:moveTo>
                      <a:pt x="6" y="4587"/>
                    </a:moveTo>
                    <a:lnTo>
                      <a:pt x="6" y="4587"/>
                    </a:lnTo>
                    <a:cubicBezTo>
                      <a:pt x="6" y="4582"/>
                      <a:pt x="10" y="4579"/>
                      <a:pt x="14" y="4579"/>
                    </a:cubicBezTo>
                    <a:cubicBezTo>
                      <a:pt x="18" y="4579"/>
                      <a:pt x="22" y="4582"/>
                      <a:pt x="22" y="4587"/>
                    </a:cubicBezTo>
                    <a:cubicBezTo>
                      <a:pt x="22" y="4591"/>
                      <a:pt x="18" y="4595"/>
                      <a:pt x="14" y="4595"/>
                    </a:cubicBezTo>
                    <a:cubicBezTo>
                      <a:pt x="10" y="4595"/>
                      <a:pt x="6" y="4591"/>
                      <a:pt x="6" y="4587"/>
                    </a:cubicBezTo>
                    <a:close/>
                    <a:moveTo>
                      <a:pt x="6" y="4555"/>
                    </a:moveTo>
                    <a:lnTo>
                      <a:pt x="6" y="4555"/>
                    </a:lnTo>
                    <a:cubicBezTo>
                      <a:pt x="6" y="4550"/>
                      <a:pt x="10" y="4547"/>
                      <a:pt x="14" y="4547"/>
                    </a:cubicBezTo>
                    <a:cubicBezTo>
                      <a:pt x="18" y="4547"/>
                      <a:pt x="22" y="4550"/>
                      <a:pt x="22" y="4555"/>
                    </a:cubicBezTo>
                    <a:cubicBezTo>
                      <a:pt x="22" y="4559"/>
                      <a:pt x="18" y="4563"/>
                      <a:pt x="14" y="4563"/>
                    </a:cubicBezTo>
                    <a:cubicBezTo>
                      <a:pt x="10" y="4563"/>
                      <a:pt x="6" y="4559"/>
                      <a:pt x="6" y="4555"/>
                    </a:cubicBezTo>
                    <a:close/>
                    <a:moveTo>
                      <a:pt x="6" y="4523"/>
                    </a:moveTo>
                    <a:lnTo>
                      <a:pt x="6" y="4523"/>
                    </a:lnTo>
                    <a:cubicBezTo>
                      <a:pt x="6" y="4518"/>
                      <a:pt x="10" y="4515"/>
                      <a:pt x="14" y="4515"/>
                    </a:cubicBezTo>
                    <a:cubicBezTo>
                      <a:pt x="18" y="4515"/>
                      <a:pt x="22" y="4518"/>
                      <a:pt x="22" y="4523"/>
                    </a:cubicBezTo>
                    <a:cubicBezTo>
                      <a:pt x="22" y="4527"/>
                      <a:pt x="18" y="4531"/>
                      <a:pt x="14" y="4531"/>
                    </a:cubicBezTo>
                    <a:cubicBezTo>
                      <a:pt x="10" y="4531"/>
                      <a:pt x="6" y="4527"/>
                      <a:pt x="6" y="4523"/>
                    </a:cubicBezTo>
                    <a:close/>
                    <a:moveTo>
                      <a:pt x="6" y="4491"/>
                    </a:moveTo>
                    <a:lnTo>
                      <a:pt x="6" y="4491"/>
                    </a:lnTo>
                    <a:cubicBezTo>
                      <a:pt x="6" y="4486"/>
                      <a:pt x="10" y="4483"/>
                      <a:pt x="14" y="4483"/>
                    </a:cubicBezTo>
                    <a:cubicBezTo>
                      <a:pt x="18" y="4483"/>
                      <a:pt x="22" y="4486"/>
                      <a:pt x="22" y="4491"/>
                    </a:cubicBezTo>
                    <a:cubicBezTo>
                      <a:pt x="22" y="4495"/>
                      <a:pt x="18" y="4499"/>
                      <a:pt x="14" y="4499"/>
                    </a:cubicBezTo>
                    <a:cubicBezTo>
                      <a:pt x="10" y="4499"/>
                      <a:pt x="6" y="4495"/>
                      <a:pt x="6" y="4491"/>
                    </a:cubicBezTo>
                    <a:close/>
                    <a:moveTo>
                      <a:pt x="6" y="4459"/>
                    </a:moveTo>
                    <a:lnTo>
                      <a:pt x="6" y="4459"/>
                    </a:lnTo>
                    <a:cubicBezTo>
                      <a:pt x="6" y="4454"/>
                      <a:pt x="10" y="4451"/>
                      <a:pt x="14" y="4451"/>
                    </a:cubicBezTo>
                    <a:cubicBezTo>
                      <a:pt x="18" y="4451"/>
                      <a:pt x="22" y="4454"/>
                      <a:pt x="22" y="4459"/>
                    </a:cubicBezTo>
                    <a:cubicBezTo>
                      <a:pt x="22" y="4463"/>
                      <a:pt x="18" y="4467"/>
                      <a:pt x="14" y="4467"/>
                    </a:cubicBezTo>
                    <a:cubicBezTo>
                      <a:pt x="10" y="4467"/>
                      <a:pt x="6" y="4463"/>
                      <a:pt x="6" y="4459"/>
                    </a:cubicBezTo>
                    <a:close/>
                    <a:moveTo>
                      <a:pt x="6" y="4427"/>
                    </a:moveTo>
                    <a:lnTo>
                      <a:pt x="6" y="4427"/>
                    </a:lnTo>
                    <a:cubicBezTo>
                      <a:pt x="6" y="4422"/>
                      <a:pt x="10" y="4419"/>
                      <a:pt x="14" y="4419"/>
                    </a:cubicBezTo>
                    <a:cubicBezTo>
                      <a:pt x="18" y="4419"/>
                      <a:pt x="22" y="4422"/>
                      <a:pt x="22" y="4427"/>
                    </a:cubicBezTo>
                    <a:cubicBezTo>
                      <a:pt x="22" y="4431"/>
                      <a:pt x="18" y="4435"/>
                      <a:pt x="14" y="4435"/>
                    </a:cubicBezTo>
                    <a:cubicBezTo>
                      <a:pt x="10" y="4435"/>
                      <a:pt x="6" y="4431"/>
                      <a:pt x="6" y="4427"/>
                    </a:cubicBezTo>
                    <a:close/>
                    <a:moveTo>
                      <a:pt x="6" y="4395"/>
                    </a:moveTo>
                    <a:lnTo>
                      <a:pt x="6" y="4395"/>
                    </a:lnTo>
                    <a:cubicBezTo>
                      <a:pt x="6" y="4390"/>
                      <a:pt x="10" y="4387"/>
                      <a:pt x="14" y="4387"/>
                    </a:cubicBezTo>
                    <a:cubicBezTo>
                      <a:pt x="18" y="4387"/>
                      <a:pt x="22" y="4390"/>
                      <a:pt x="22" y="4395"/>
                    </a:cubicBezTo>
                    <a:cubicBezTo>
                      <a:pt x="22" y="4399"/>
                      <a:pt x="18" y="4403"/>
                      <a:pt x="14" y="4403"/>
                    </a:cubicBezTo>
                    <a:cubicBezTo>
                      <a:pt x="10" y="4403"/>
                      <a:pt x="6" y="4399"/>
                      <a:pt x="6" y="4395"/>
                    </a:cubicBezTo>
                    <a:close/>
                    <a:moveTo>
                      <a:pt x="6" y="4363"/>
                    </a:moveTo>
                    <a:lnTo>
                      <a:pt x="6" y="4363"/>
                    </a:lnTo>
                    <a:cubicBezTo>
                      <a:pt x="6" y="4358"/>
                      <a:pt x="10" y="4355"/>
                      <a:pt x="14" y="4355"/>
                    </a:cubicBezTo>
                    <a:cubicBezTo>
                      <a:pt x="18" y="4355"/>
                      <a:pt x="22" y="4358"/>
                      <a:pt x="22" y="4363"/>
                    </a:cubicBezTo>
                    <a:cubicBezTo>
                      <a:pt x="22" y="4367"/>
                      <a:pt x="18" y="4371"/>
                      <a:pt x="14" y="4371"/>
                    </a:cubicBezTo>
                    <a:cubicBezTo>
                      <a:pt x="10" y="4371"/>
                      <a:pt x="6" y="4367"/>
                      <a:pt x="6" y="4363"/>
                    </a:cubicBezTo>
                    <a:close/>
                    <a:moveTo>
                      <a:pt x="6" y="4331"/>
                    </a:moveTo>
                    <a:lnTo>
                      <a:pt x="6" y="4331"/>
                    </a:lnTo>
                    <a:cubicBezTo>
                      <a:pt x="6" y="4326"/>
                      <a:pt x="10" y="4323"/>
                      <a:pt x="14" y="4323"/>
                    </a:cubicBezTo>
                    <a:cubicBezTo>
                      <a:pt x="18" y="4323"/>
                      <a:pt x="22" y="4326"/>
                      <a:pt x="22" y="4331"/>
                    </a:cubicBezTo>
                    <a:cubicBezTo>
                      <a:pt x="22" y="4335"/>
                      <a:pt x="18" y="4339"/>
                      <a:pt x="14" y="4339"/>
                    </a:cubicBezTo>
                    <a:cubicBezTo>
                      <a:pt x="10" y="4339"/>
                      <a:pt x="6" y="4335"/>
                      <a:pt x="6" y="4331"/>
                    </a:cubicBezTo>
                    <a:close/>
                    <a:moveTo>
                      <a:pt x="6" y="4299"/>
                    </a:moveTo>
                    <a:lnTo>
                      <a:pt x="6" y="4299"/>
                    </a:lnTo>
                    <a:cubicBezTo>
                      <a:pt x="6" y="4294"/>
                      <a:pt x="10" y="4291"/>
                      <a:pt x="14" y="4291"/>
                    </a:cubicBezTo>
                    <a:cubicBezTo>
                      <a:pt x="19" y="4291"/>
                      <a:pt x="22" y="4294"/>
                      <a:pt x="22" y="4299"/>
                    </a:cubicBezTo>
                    <a:cubicBezTo>
                      <a:pt x="22" y="4303"/>
                      <a:pt x="19" y="4307"/>
                      <a:pt x="14" y="4307"/>
                    </a:cubicBezTo>
                    <a:cubicBezTo>
                      <a:pt x="10" y="4307"/>
                      <a:pt x="6" y="4303"/>
                      <a:pt x="6" y="4299"/>
                    </a:cubicBezTo>
                    <a:close/>
                    <a:moveTo>
                      <a:pt x="6" y="4267"/>
                    </a:moveTo>
                    <a:lnTo>
                      <a:pt x="6" y="4267"/>
                    </a:lnTo>
                    <a:cubicBezTo>
                      <a:pt x="6" y="4262"/>
                      <a:pt x="10" y="4259"/>
                      <a:pt x="14" y="4259"/>
                    </a:cubicBezTo>
                    <a:cubicBezTo>
                      <a:pt x="19" y="4259"/>
                      <a:pt x="22" y="4262"/>
                      <a:pt x="22" y="4267"/>
                    </a:cubicBezTo>
                    <a:cubicBezTo>
                      <a:pt x="22" y="4271"/>
                      <a:pt x="19" y="4275"/>
                      <a:pt x="14" y="4275"/>
                    </a:cubicBezTo>
                    <a:cubicBezTo>
                      <a:pt x="10" y="4275"/>
                      <a:pt x="6" y="4271"/>
                      <a:pt x="6" y="4267"/>
                    </a:cubicBezTo>
                    <a:close/>
                    <a:moveTo>
                      <a:pt x="6" y="4235"/>
                    </a:moveTo>
                    <a:lnTo>
                      <a:pt x="6" y="4235"/>
                    </a:lnTo>
                    <a:cubicBezTo>
                      <a:pt x="6" y="4230"/>
                      <a:pt x="10" y="4227"/>
                      <a:pt x="14" y="4227"/>
                    </a:cubicBezTo>
                    <a:cubicBezTo>
                      <a:pt x="19" y="4227"/>
                      <a:pt x="22" y="4230"/>
                      <a:pt x="22" y="4235"/>
                    </a:cubicBezTo>
                    <a:cubicBezTo>
                      <a:pt x="22" y="4239"/>
                      <a:pt x="19" y="4243"/>
                      <a:pt x="14" y="4243"/>
                    </a:cubicBezTo>
                    <a:cubicBezTo>
                      <a:pt x="10" y="4243"/>
                      <a:pt x="6" y="4239"/>
                      <a:pt x="6" y="4235"/>
                    </a:cubicBezTo>
                    <a:close/>
                    <a:moveTo>
                      <a:pt x="6" y="4203"/>
                    </a:moveTo>
                    <a:lnTo>
                      <a:pt x="6" y="4203"/>
                    </a:lnTo>
                    <a:cubicBezTo>
                      <a:pt x="6" y="4198"/>
                      <a:pt x="10" y="4195"/>
                      <a:pt x="14" y="4195"/>
                    </a:cubicBezTo>
                    <a:cubicBezTo>
                      <a:pt x="19" y="4195"/>
                      <a:pt x="22" y="4198"/>
                      <a:pt x="22" y="4203"/>
                    </a:cubicBezTo>
                    <a:cubicBezTo>
                      <a:pt x="22" y="4207"/>
                      <a:pt x="19" y="4211"/>
                      <a:pt x="14" y="4211"/>
                    </a:cubicBezTo>
                    <a:cubicBezTo>
                      <a:pt x="10" y="4211"/>
                      <a:pt x="6" y="4207"/>
                      <a:pt x="6" y="4203"/>
                    </a:cubicBezTo>
                    <a:close/>
                    <a:moveTo>
                      <a:pt x="6" y="4171"/>
                    </a:moveTo>
                    <a:lnTo>
                      <a:pt x="6" y="4171"/>
                    </a:lnTo>
                    <a:cubicBezTo>
                      <a:pt x="6" y="4166"/>
                      <a:pt x="10" y="4163"/>
                      <a:pt x="14" y="4163"/>
                    </a:cubicBezTo>
                    <a:cubicBezTo>
                      <a:pt x="19" y="4163"/>
                      <a:pt x="22" y="4166"/>
                      <a:pt x="22" y="4171"/>
                    </a:cubicBezTo>
                    <a:cubicBezTo>
                      <a:pt x="22" y="4175"/>
                      <a:pt x="19" y="4179"/>
                      <a:pt x="14" y="4179"/>
                    </a:cubicBezTo>
                    <a:cubicBezTo>
                      <a:pt x="10" y="4179"/>
                      <a:pt x="6" y="4175"/>
                      <a:pt x="6" y="4171"/>
                    </a:cubicBezTo>
                    <a:close/>
                    <a:moveTo>
                      <a:pt x="6" y="4139"/>
                    </a:moveTo>
                    <a:lnTo>
                      <a:pt x="6" y="4139"/>
                    </a:lnTo>
                    <a:cubicBezTo>
                      <a:pt x="6" y="4134"/>
                      <a:pt x="10" y="4131"/>
                      <a:pt x="14" y="4131"/>
                    </a:cubicBezTo>
                    <a:cubicBezTo>
                      <a:pt x="19" y="4131"/>
                      <a:pt x="22" y="4134"/>
                      <a:pt x="22" y="4139"/>
                    </a:cubicBezTo>
                    <a:cubicBezTo>
                      <a:pt x="22" y="4143"/>
                      <a:pt x="19" y="4147"/>
                      <a:pt x="14" y="4147"/>
                    </a:cubicBezTo>
                    <a:cubicBezTo>
                      <a:pt x="10" y="4147"/>
                      <a:pt x="6" y="4143"/>
                      <a:pt x="6" y="4139"/>
                    </a:cubicBezTo>
                    <a:close/>
                    <a:moveTo>
                      <a:pt x="6" y="4107"/>
                    </a:moveTo>
                    <a:lnTo>
                      <a:pt x="6" y="4107"/>
                    </a:lnTo>
                    <a:cubicBezTo>
                      <a:pt x="6" y="4102"/>
                      <a:pt x="10" y="4099"/>
                      <a:pt x="14" y="4099"/>
                    </a:cubicBezTo>
                    <a:cubicBezTo>
                      <a:pt x="19" y="4099"/>
                      <a:pt x="22" y="4102"/>
                      <a:pt x="22" y="4107"/>
                    </a:cubicBezTo>
                    <a:cubicBezTo>
                      <a:pt x="22" y="4111"/>
                      <a:pt x="19" y="4115"/>
                      <a:pt x="14" y="4115"/>
                    </a:cubicBezTo>
                    <a:cubicBezTo>
                      <a:pt x="10" y="4115"/>
                      <a:pt x="6" y="4111"/>
                      <a:pt x="6" y="4107"/>
                    </a:cubicBezTo>
                    <a:close/>
                    <a:moveTo>
                      <a:pt x="6" y="4075"/>
                    </a:moveTo>
                    <a:lnTo>
                      <a:pt x="6" y="4075"/>
                    </a:lnTo>
                    <a:cubicBezTo>
                      <a:pt x="6" y="4070"/>
                      <a:pt x="10" y="4067"/>
                      <a:pt x="14" y="4067"/>
                    </a:cubicBezTo>
                    <a:cubicBezTo>
                      <a:pt x="19" y="4067"/>
                      <a:pt x="22" y="4070"/>
                      <a:pt x="22" y="4075"/>
                    </a:cubicBezTo>
                    <a:cubicBezTo>
                      <a:pt x="22" y="4079"/>
                      <a:pt x="19" y="4083"/>
                      <a:pt x="14" y="4083"/>
                    </a:cubicBezTo>
                    <a:cubicBezTo>
                      <a:pt x="10" y="4083"/>
                      <a:pt x="6" y="4079"/>
                      <a:pt x="6" y="4075"/>
                    </a:cubicBezTo>
                    <a:close/>
                    <a:moveTo>
                      <a:pt x="6" y="4043"/>
                    </a:moveTo>
                    <a:lnTo>
                      <a:pt x="6" y="4042"/>
                    </a:lnTo>
                    <a:cubicBezTo>
                      <a:pt x="6" y="4038"/>
                      <a:pt x="10" y="4034"/>
                      <a:pt x="14" y="4034"/>
                    </a:cubicBezTo>
                    <a:cubicBezTo>
                      <a:pt x="19" y="4034"/>
                      <a:pt x="22" y="4038"/>
                      <a:pt x="22" y="4042"/>
                    </a:cubicBezTo>
                    <a:lnTo>
                      <a:pt x="22" y="4043"/>
                    </a:lnTo>
                    <a:cubicBezTo>
                      <a:pt x="22" y="4047"/>
                      <a:pt x="19" y="4051"/>
                      <a:pt x="14" y="4051"/>
                    </a:cubicBezTo>
                    <a:cubicBezTo>
                      <a:pt x="10" y="4051"/>
                      <a:pt x="6" y="4047"/>
                      <a:pt x="6" y="4043"/>
                    </a:cubicBezTo>
                    <a:close/>
                    <a:moveTo>
                      <a:pt x="6" y="4010"/>
                    </a:moveTo>
                    <a:lnTo>
                      <a:pt x="6" y="4010"/>
                    </a:lnTo>
                    <a:cubicBezTo>
                      <a:pt x="6" y="4006"/>
                      <a:pt x="10" y="4002"/>
                      <a:pt x="14" y="4002"/>
                    </a:cubicBezTo>
                    <a:cubicBezTo>
                      <a:pt x="19" y="4002"/>
                      <a:pt x="22" y="4006"/>
                      <a:pt x="22" y="4010"/>
                    </a:cubicBezTo>
                    <a:cubicBezTo>
                      <a:pt x="22" y="4015"/>
                      <a:pt x="19" y="4018"/>
                      <a:pt x="14" y="4018"/>
                    </a:cubicBezTo>
                    <a:cubicBezTo>
                      <a:pt x="10" y="4018"/>
                      <a:pt x="6" y="4015"/>
                      <a:pt x="6" y="4010"/>
                    </a:cubicBezTo>
                    <a:close/>
                    <a:moveTo>
                      <a:pt x="6" y="3978"/>
                    </a:moveTo>
                    <a:lnTo>
                      <a:pt x="6" y="3978"/>
                    </a:lnTo>
                    <a:cubicBezTo>
                      <a:pt x="6" y="3974"/>
                      <a:pt x="10" y="3970"/>
                      <a:pt x="14" y="3970"/>
                    </a:cubicBezTo>
                    <a:cubicBezTo>
                      <a:pt x="19" y="3970"/>
                      <a:pt x="22" y="3974"/>
                      <a:pt x="22" y="3978"/>
                    </a:cubicBezTo>
                    <a:cubicBezTo>
                      <a:pt x="22" y="3983"/>
                      <a:pt x="19" y="3986"/>
                      <a:pt x="14" y="3986"/>
                    </a:cubicBezTo>
                    <a:cubicBezTo>
                      <a:pt x="10" y="3986"/>
                      <a:pt x="6" y="3983"/>
                      <a:pt x="6" y="3978"/>
                    </a:cubicBezTo>
                    <a:close/>
                    <a:moveTo>
                      <a:pt x="6" y="3946"/>
                    </a:moveTo>
                    <a:lnTo>
                      <a:pt x="6" y="3946"/>
                    </a:lnTo>
                    <a:cubicBezTo>
                      <a:pt x="6" y="3942"/>
                      <a:pt x="10" y="3938"/>
                      <a:pt x="14" y="3938"/>
                    </a:cubicBezTo>
                    <a:cubicBezTo>
                      <a:pt x="19" y="3938"/>
                      <a:pt x="22" y="3942"/>
                      <a:pt x="22" y="3946"/>
                    </a:cubicBezTo>
                    <a:cubicBezTo>
                      <a:pt x="22" y="3951"/>
                      <a:pt x="19" y="3954"/>
                      <a:pt x="14" y="3954"/>
                    </a:cubicBezTo>
                    <a:cubicBezTo>
                      <a:pt x="10" y="3954"/>
                      <a:pt x="6" y="3951"/>
                      <a:pt x="6" y="3946"/>
                    </a:cubicBezTo>
                    <a:close/>
                    <a:moveTo>
                      <a:pt x="6" y="3914"/>
                    </a:moveTo>
                    <a:lnTo>
                      <a:pt x="6" y="3914"/>
                    </a:lnTo>
                    <a:cubicBezTo>
                      <a:pt x="6" y="3910"/>
                      <a:pt x="10" y="3906"/>
                      <a:pt x="14" y="3906"/>
                    </a:cubicBezTo>
                    <a:cubicBezTo>
                      <a:pt x="19" y="3906"/>
                      <a:pt x="22" y="3910"/>
                      <a:pt x="22" y="3914"/>
                    </a:cubicBezTo>
                    <a:cubicBezTo>
                      <a:pt x="22" y="3919"/>
                      <a:pt x="19" y="3922"/>
                      <a:pt x="14" y="3922"/>
                    </a:cubicBezTo>
                    <a:cubicBezTo>
                      <a:pt x="10" y="3922"/>
                      <a:pt x="6" y="3919"/>
                      <a:pt x="6" y="3914"/>
                    </a:cubicBezTo>
                    <a:close/>
                    <a:moveTo>
                      <a:pt x="6" y="3882"/>
                    </a:moveTo>
                    <a:lnTo>
                      <a:pt x="6" y="3882"/>
                    </a:lnTo>
                    <a:cubicBezTo>
                      <a:pt x="6" y="3878"/>
                      <a:pt x="10" y="3874"/>
                      <a:pt x="14" y="3874"/>
                    </a:cubicBezTo>
                    <a:cubicBezTo>
                      <a:pt x="19" y="3874"/>
                      <a:pt x="22" y="3878"/>
                      <a:pt x="22" y="3882"/>
                    </a:cubicBezTo>
                    <a:cubicBezTo>
                      <a:pt x="22" y="3887"/>
                      <a:pt x="19" y="3890"/>
                      <a:pt x="14" y="3890"/>
                    </a:cubicBezTo>
                    <a:cubicBezTo>
                      <a:pt x="10" y="3890"/>
                      <a:pt x="6" y="3887"/>
                      <a:pt x="6" y="3882"/>
                    </a:cubicBezTo>
                    <a:close/>
                    <a:moveTo>
                      <a:pt x="6" y="3850"/>
                    </a:moveTo>
                    <a:lnTo>
                      <a:pt x="6" y="3850"/>
                    </a:lnTo>
                    <a:cubicBezTo>
                      <a:pt x="6" y="3846"/>
                      <a:pt x="10" y="3842"/>
                      <a:pt x="14" y="3842"/>
                    </a:cubicBezTo>
                    <a:cubicBezTo>
                      <a:pt x="19" y="3842"/>
                      <a:pt x="22" y="3846"/>
                      <a:pt x="22" y="3850"/>
                    </a:cubicBezTo>
                    <a:cubicBezTo>
                      <a:pt x="22" y="3855"/>
                      <a:pt x="19" y="3858"/>
                      <a:pt x="14" y="3858"/>
                    </a:cubicBezTo>
                    <a:cubicBezTo>
                      <a:pt x="10" y="3858"/>
                      <a:pt x="6" y="3855"/>
                      <a:pt x="6" y="3850"/>
                    </a:cubicBezTo>
                    <a:close/>
                    <a:moveTo>
                      <a:pt x="6" y="3818"/>
                    </a:moveTo>
                    <a:lnTo>
                      <a:pt x="6" y="3818"/>
                    </a:lnTo>
                    <a:cubicBezTo>
                      <a:pt x="6" y="3814"/>
                      <a:pt x="10" y="3810"/>
                      <a:pt x="14" y="3810"/>
                    </a:cubicBezTo>
                    <a:cubicBezTo>
                      <a:pt x="19" y="3810"/>
                      <a:pt x="22" y="3814"/>
                      <a:pt x="22" y="3818"/>
                    </a:cubicBezTo>
                    <a:cubicBezTo>
                      <a:pt x="22" y="3823"/>
                      <a:pt x="19" y="3826"/>
                      <a:pt x="14" y="3826"/>
                    </a:cubicBezTo>
                    <a:cubicBezTo>
                      <a:pt x="10" y="3826"/>
                      <a:pt x="6" y="3823"/>
                      <a:pt x="6" y="3818"/>
                    </a:cubicBezTo>
                    <a:close/>
                    <a:moveTo>
                      <a:pt x="6" y="3786"/>
                    </a:moveTo>
                    <a:lnTo>
                      <a:pt x="6" y="3786"/>
                    </a:lnTo>
                    <a:cubicBezTo>
                      <a:pt x="6" y="3782"/>
                      <a:pt x="10" y="3778"/>
                      <a:pt x="14" y="3778"/>
                    </a:cubicBezTo>
                    <a:cubicBezTo>
                      <a:pt x="19" y="3778"/>
                      <a:pt x="22" y="3782"/>
                      <a:pt x="22" y="3786"/>
                    </a:cubicBezTo>
                    <a:cubicBezTo>
                      <a:pt x="22" y="3791"/>
                      <a:pt x="19" y="3794"/>
                      <a:pt x="14" y="3794"/>
                    </a:cubicBezTo>
                    <a:cubicBezTo>
                      <a:pt x="10" y="3794"/>
                      <a:pt x="6" y="3791"/>
                      <a:pt x="6" y="3786"/>
                    </a:cubicBezTo>
                    <a:close/>
                    <a:moveTo>
                      <a:pt x="6" y="3754"/>
                    </a:moveTo>
                    <a:lnTo>
                      <a:pt x="6" y="3754"/>
                    </a:lnTo>
                    <a:cubicBezTo>
                      <a:pt x="6" y="3750"/>
                      <a:pt x="10" y="3746"/>
                      <a:pt x="14" y="3746"/>
                    </a:cubicBezTo>
                    <a:cubicBezTo>
                      <a:pt x="19" y="3746"/>
                      <a:pt x="22" y="3750"/>
                      <a:pt x="22" y="3754"/>
                    </a:cubicBezTo>
                    <a:cubicBezTo>
                      <a:pt x="22" y="3759"/>
                      <a:pt x="19" y="3762"/>
                      <a:pt x="14" y="3762"/>
                    </a:cubicBezTo>
                    <a:cubicBezTo>
                      <a:pt x="10" y="3762"/>
                      <a:pt x="6" y="3759"/>
                      <a:pt x="6" y="3754"/>
                    </a:cubicBezTo>
                    <a:close/>
                    <a:moveTo>
                      <a:pt x="6" y="3722"/>
                    </a:moveTo>
                    <a:lnTo>
                      <a:pt x="6" y="3722"/>
                    </a:lnTo>
                    <a:cubicBezTo>
                      <a:pt x="6" y="3718"/>
                      <a:pt x="10" y="3714"/>
                      <a:pt x="14" y="3714"/>
                    </a:cubicBezTo>
                    <a:cubicBezTo>
                      <a:pt x="19" y="3714"/>
                      <a:pt x="22" y="3718"/>
                      <a:pt x="22" y="3722"/>
                    </a:cubicBezTo>
                    <a:cubicBezTo>
                      <a:pt x="22" y="3727"/>
                      <a:pt x="19" y="3730"/>
                      <a:pt x="14" y="3730"/>
                    </a:cubicBezTo>
                    <a:cubicBezTo>
                      <a:pt x="10" y="3730"/>
                      <a:pt x="6" y="3727"/>
                      <a:pt x="6" y="3722"/>
                    </a:cubicBezTo>
                    <a:close/>
                    <a:moveTo>
                      <a:pt x="6" y="3690"/>
                    </a:moveTo>
                    <a:lnTo>
                      <a:pt x="6" y="3690"/>
                    </a:lnTo>
                    <a:cubicBezTo>
                      <a:pt x="6" y="3686"/>
                      <a:pt x="10" y="3682"/>
                      <a:pt x="14" y="3682"/>
                    </a:cubicBezTo>
                    <a:cubicBezTo>
                      <a:pt x="19" y="3682"/>
                      <a:pt x="22" y="3686"/>
                      <a:pt x="22" y="3690"/>
                    </a:cubicBezTo>
                    <a:cubicBezTo>
                      <a:pt x="22" y="3695"/>
                      <a:pt x="19" y="3698"/>
                      <a:pt x="14" y="3698"/>
                    </a:cubicBezTo>
                    <a:cubicBezTo>
                      <a:pt x="10" y="3698"/>
                      <a:pt x="6" y="3695"/>
                      <a:pt x="6" y="3690"/>
                    </a:cubicBezTo>
                    <a:close/>
                    <a:moveTo>
                      <a:pt x="6" y="3658"/>
                    </a:moveTo>
                    <a:lnTo>
                      <a:pt x="6" y="3658"/>
                    </a:lnTo>
                    <a:cubicBezTo>
                      <a:pt x="6" y="3654"/>
                      <a:pt x="10" y="3650"/>
                      <a:pt x="14" y="3650"/>
                    </a:cubicBezTo>
                    <a:cubicBezTo>
                      <a:pt x="19" y="3650"/>
                      <a:pt x="22" y="3654"/>
                      <a:pt x="22" y="3658"/>
                    </a:cubicBezTo>
                    <a:cubicBezTo>
                      <a:pt x="22" y="3663"/>
                      <a:pt x="19" y="3666"/>
                      <a:pt x="14" y="3666"/>
                    </a:cubicBezTo>
                    <a:cubicBezTo>
                      <a:pt x="10" y="3666"/>
                      <a:pt x="6" y="3663"/>
                      <a:pt x="6" y="3658"/>
                    </a:cubicBezTo>
                    <a:close/>
                    <a:moveTo>
                      <a:pt x="6" y="3626"/>
                    </a:moveTo>
                    <a:lnTo>
                      <a:pt x="6" y="3626"/>
                    </a:lnTo>
                    <a:cubicBezTo>
                      <a:pt x="6" y="3622"/>
                      <a:pt x="10" y="3618"/>
                      <a:pt x="14" y="3618"/>
                    </a:cubicBezTo>
                    <a:cubicBezTo>
                      <a:pt x="19" y="3618"/>
                      <a:pt x="22" y="3622"/>
                      <a:pt x="22" y="3626"/>
                    </a:cubicBezTo>
                    <a:cubicBezTo>
                      <a:pt x="22" y="3631"/>
                      <a:pt x="19" y="3634"/>
                      <a:pt x="14" y="3634"/>
                    </a:cubicBezTo>
                    <a:cubicBezTo>
                      <a:pt x="10" y="3634"/>
                      <a:pt x="6" y="3631"/>
                      <a:pt x="6" y="3626"/>
                    </a:cubicBezTo>
                    <a:close/>
                    <a:moveTo>
                      <a:pt x="6" y="3594"/>
                    </a:moveTo>
                    <a:lnTo>
                      <a:pt x="6" y="3594"/>
                    </a:lnTo>
                    <a:cubicBezTo>
                      <a:pt x="6" y="3590"/>
                      <a:pt x="10" y="3586"/>
                      <a:pt x="14" y="3586"/>
                    </a:cubicBezTo>
                    <a:cubicBezTo>
                      <a:pt x="19" y="3586"/>
                      <a:pt x="22" y="3590"/>
                      <a:pt x="22" y="3594"/>
                    </a:cubicBezTo>
                    <a:cubicBezTo>
                      <a:pt x="22" y="3599"/>
                      <a:pt x="19" y="3602"/>
                      <a:pt x="14" y="3602"/>
                    </a:cubicBezTo>
                    <a:cubicBezTo>
                      <a:pt x="10" y="3602"/>
                      <a:pt x="6" y="3599"/>
                      <a:pt x="6" y="3594"/>
                    </a:cubicBezTo>
                    <a:close/>
                    <a:moveTo>
                      <a:pt x="6" y="3562"/>
                    </a:moveTo>
                    <a:lnTo>
                      <a:pt x="6" y="3562"/>
                    </a:lnTo>
                    <a:cubicBezTo>
                      <a:pt x="6" y="3558"/>
                      <a:pt x="10" y="3554"/>
                      <a:pt x="14" y="3554"/>
                    </a:cubicBezTo>
                    <a:cubicBezTo>
                      <a:pt x="19" y="3554"/>
                      <a:pt x="22" y="3558"/>
                      <a:pt x="22" y="3562"/>
                    </a:cubicBezTo>
                    <a:cubicBezTo>
                      <a:pt x="22" y="3567"/>
                      <a:pt x="19" y="3570"/>
                      <a:pt x="14" y="3570"/>
                    </a:cubicBezTo>
                    <a:cubicBezTo>
                      <a:pt x="10" y="3570"/>
                      <a:pt x="6" y="3567"/>
                      <a:pt x="6" y="3562"/>
                    </a:cubicBezTo>
                    <a:close/>
                    <a:moveTo>
                      <a:pt x="6" y="3530"/>
                    </a:moveTo>
                    <a:lnTo>
                      <a:pt x="6" y="3530"/>
                    </a:lnTo>
                    <a:cubicBezTo>
                      <a:pt x="6" y="3526"/>
                      <a:pt x="10" y="3522"/>
                      <a:pt x="14" y="3522"/>
                    </a:cubicBezTo>
                    <a:cubicBezTo>
                      <a:pt x="19" y="3522"/>
                      <a:pt x="22" y="3526"/>
                      <a:pt x="22" y="3530"/>
                    </a:cubicBezTo>
                    <a:cubicBezTo>
                      <a:pt x="22" y="3535"/>
                      <a:pt x="19" y="3538"/>
                      <a:pt x="14" y="3538"/>
                    </a:cubicBezTo>
                    <a:cubicBezTo>
                      <a:pt x="10" y="3538"/>
                      <a:pt x="6" y="3535"/>
                      <a:pt x="6" y="3530"/>
                    </a:cubicBezTo>
                    <a:close/>
                    <a:moveTo>
                      <a:pt x="6" y="3498"/>
                    </a:moveTo>
                    <a:lnTo>
                      <a:pt x="6" y="3498"/>
                    </a:lnTo>
                    <a:cubicBezTo>
                      <a:pt x="6" y="3494"/>
                      <a:pt x="10" y="3490"/>
                      <a:pt x="14" y="3490"/>
                    </a:cubicBezTo>
                    <a:cubicBezTo>
                      <a:pt x="19" y="3490"/>
                      <a:pt x="22" y="3494"/>
                      <a:pt x="22" y="3498"/>
                    </a:cubicBezTo>
                    <a:cubicBezTo>
                      <a:pt x="22" y="3503"/>
                      <a:pt x="19" y="3506"/>
                      <a:pt x="14" y="3506"/>
                    </a:cubicBezTo>
                    <a:cubicBezTo>
                      <a:pt x="10" y="3506"/>
                      <a:pt x="6" y="3503"/>
                      <a:pt x="6" y="3498"/>
                    </a:cubicBezTo>
                    <a:close/>
                    <a:moveTo>
                      <a:pt x="6" y="3466"/>
                    </a:moveTo>
                    <a:lnTo>
                      <a:pt x="6" y="3466"/>
                    </a:lnTo>
                    <a:cubicBezTo>
                      <a:pt x="6" y="3462"/>
                      <a:pt x="10" y="3458"/>
                      <a:pt x="14" y="3458"/>
                    </a:cubicBezTo>
                    <a:cubicBezTo>
                      <a:pt x="19" y="3458"/>
                      <a:pt x="22" y="3462"/>
                      <a:pt x="22" y="3466"/>
                    </a:cubicBezTo>
                    <a:cubicBezTo>
                      <a:pt x="22" y="3471"/>
                      <a:pt x="19" y="3474"/>
                      <a:pt x="14" y="3474"/>
                    </a:cubicBezTo>
                    <a:cubicBezTo>
                      <a:pt x="10" y="3474"/>
                      <a:pt x="6" y="3471"/>
                      <a:pt x="6" y="3466"/>
                    </a:cubicBezTo>
                    <a:close/>
                    <a:moveTo>
                      <a:pt x="6" y="3434"/>
                    </a:moveTo>
                    <a:lnTo>
                      <a:pt x="6" y="3434"/>
                    </a:lnTo>
                    <a:cubicBezTo>
                      <a:pt x="6" y="3430"/>
                      <a:pt x="10" y="3426"/>
                      <a:pt x="14" y="3426"/>
                    </a:cubicBezTo>
                    <a:cubicBezTo>
                      <a:pt x="19" y="3426"/>
                      <a:pt x="22" y="3430"/>
                      <a:pt x="22" y="3434"/>
                    </a:cubicBezTo>
                    <a:cubicBezTo>
                      <a:pt x="22" y="3439"/>
                      <a:pt x="19" y="3442"/>
                      <a:pt x="14" y="3442"/>
                    </a:cubicBezTo>
                    <a:cubicBezTo>
                      <a:pt x="10" y="3442"/>
                      <a:pt x="6" y="3439"/>
                      <a:pt x="6" y="3434"/>
                    </a:cubicBezTo>
                    <a:close/>
                    <a:moveTo>
                      <a:pt x="6" y="3402"/>
                    </a:moveTo>
                    <a:lnTo>
                      <a:pt x="6" y="3402"/>
                    </a:lnTo>
                    <a:cubicBezTo>
                      <a:pt x="6" y="3398"/>
                      <a:pt x="10" y="3394"/>
                      <a:pt x="14" y="3394"/>
                    </a:cubicBezTo>
                    <a:cubicBezTo>
                      <a:pt x="19" y="3394"/>
                      <a:pt x="22" y="3398"/>
                      <a:pt x="22" y="3402"/>
                    </a:cubicBezTo>
                    <a:cubicBezTo>
                      <a:pt x="22" y="3407"/>
                      <a:pt x="19" y="3410"/>
                      <a:pt x="14" y="3410"/>
                    </a:cubicBezTo>
                    <a:cubicBezTo>
                      <a:pt x="10" y="3410"/>
                      <a:pt x="6" y="3407"/>
                      <a:pt x="6" y="3402"/>
                    </a:cubicBezTo>
                    <a:close/>
                    <a:moveTo>
                      <a:pt x="6" y="3370"/>
                    </a:moveTo>
                    <a:lnTo>
                      <a:pt x="6" y="3370"/>
                    </a:lnTo>
                    <a:cubicBezTo>
                      <a:pt x="6" y="3366"/>
                      <a:pt x="10" y="3362"/>
                      <a:pt x="14" y="3362"/>
                    </a:cubicBezTo>
                    <a:cubicBezTo>
                      <a:pt x="19" y="3362"/>
                      <a:pt x="22" y="3366"/>
                      <a:pt x="22" y="3370"/>
                    </a:cubicBezTo>
                    <a:cubicBezTo>
                      <a:pt x="22" y="3375"/>
                      <a:pt x="19" y="3378"/>
                      <a:pt x="14" y="3378"/>
                    </a:cubicBezTo>
                    <a:cubicBezTo>
                      <a:pt x="10" y="3378"/>
                      <a:pt x="6" y="3375"/>
                      <a:pt x="6" y="3370"/>
                    </a:cubicBezTo>
                    <a:close/>
                    <a:moveTo>
                      <a:pt x="6" y="3338"/>
                    </a:moveTo>
                    <a:lnTo>
                      <a:pt x="6" y="3338"/>
                    </a:lnTo>
                    <a:cubicBezTo>
                      <a:pt x="6" y="3334"/>
                      <a:pt x="10" y="3330"/>
                      <a:pt x="14" y="3330"/>
                    </a:cubicBezTo>
                    <a:cubicBezTo>
                      <a:pt x="19" y="3330"/>
                      <a:pt x="22" y="3334"/>
                      <a:pt x="22" y="3338"/>
                    </a:cubicBezTo>
                    <a:cubicBezTo>
                      <a:pt x="22" y="3343"/>
                      <a:pt x="19" y="3346"/>
                      <a:pt x="14" y="3346"/>
                    </a:cubicBezTo>
                    <a:cubicBezTo>
                      <a:pt x="10" y="3346"/>
                      <a:pt x="6" y="3343"/>
                      <a:pt x="6" y="3338"/>
                    </a:cubicBezTo>
                    <a:close/>
                    <a:moveTo>
                      <a:pt x="6" y="3306"/>
                    </a:moveTo>
                    <a:lnTo>
                      <a:pt x="6" y="3306"/>
                    </a:lnTo>
                    <a:cubicBezTo>
                      <a:pt x="6" y="3302"/>
                      <a:pt x="10" y="3298"/>
                      <a:pt x="14" y="3298"/>
                    </a:cubicBezTo>
                    <a:cubicBezTo>
                      <a:pt x="19" y="3298"/>
                      <a:pt x="22" y="3302"/>
                      <a:pt x="22" y="3306"/>
                    </a:cubicBezTo>
                    <a:cubicBezTo>
                      <a:pt x="22" y="3311"/>
                      <a:pt x="19" y="3314"/>
                      <a:pt x="14" y="3314"/>
                    </a:cubicBezTo>
                    <a:cubicBezTo>
                      <a:pt x="10" y="3314"/>
                      <a:pt x="6" y="3311"/>
                      <a:pt x="6" y="3306"/>
                    </a:cubicBezTo>
                    <a:close/>
                    <a:moveTo>
                      <a:pt x="6" y="3274"/>
                    </a:moveTo>
                    <a:lnTo>
                      <a:pt x="6" y="3274"/>
                    </a:lnTo>
                    <a:cubicBezTo>
                      <a:pt x="6" y="3270"/>
                      <a:pt x="10" y="3266"/>
                      <a:pt x="14" y="3266"/>
                    </a:cubicBezTo>
                    <a:cubicBezTo>
                      <a:pt x="19" y="3266"/>
                      <a:pt x="22" y="3270"/>
                      <a:pt x="22" y="3274"/>
                    </a:cubicBezTo>
                    <a:cubicBezTo>
                      <a:pt x="22" y="3279"/>
                      <a:pt x="19" y="3282"/>
                      <a:pt x="14" y="3282"/>
                    </a:cubicBezTo>
                    <a:cubicBezTo>
                      <a:pt x="10" y="3282"/>
                      <a:pt x="6" y="3279"/>
                      <a:pt x="6" y="3274"/>
                    </a:cubicBezTo>
                    <a:close/>
                    <a:moveTo>
                      <a:pt x="6" y="3242"/>
                    </a:moveTo>
                    <a:lnTo>
                      <a:pt x="6" y="3242"/>
                    </a:lnTo>
                    <a:cubicBezTo>
                      <a:pt x="6" y="3238"/>
                      <a:pt x="10" y="3234"/>
                      <a:pt x="14" y="3234"/>
                    </a:cubicBezTo>
                    <a:cubicBezTo>
                      <a:pt x="19" y="3234"/>
                      <a:pt x="22" y="3238"/>
                      <a:pt x="22" y="3242"/>
                    </a:cubicBezTo>
                    <a:cubicBezTo>
                      <a:pt x="22" y="3247"/>
                      <a:pt x="19" y="3250"/>
                      <a:pt x="14" y="3250"/>
                    </a:cubicBezTo>
                    <a:cubicBezTo>
                      <a:pt x="10" y="3250"/>
                      <a:pt x="6" y="3247"/>
                      <a:pt x="6" y="3242"/>
                    </a:cubicBezTo>
                    <a:close/>
                    <a:moveTo>
                      <a:pt x="6" y="3210"/>
                    </a:moveTo>
                    <a:lnTo>
                      <a:pt x="6" y="3210"/>
                    </a:lnTo>
                    <a:cubicBezTo>
                      <a:pt x="6" y="3206"/>
                      <a:pt x="10" y="3202"/>
                      <a:pt x="14" y="3202"/>
                    </a:cubicBezTo>
                    <a:cubicBezTo>
                      <a:pt x="19" y="3202"/>
                      <a:pt x="22" y="3206"/>
                      <a:pt x="22" y="3210"/>
                    </a:cubicBezTo>
                    <a:cubicBezTo>
                      <a:pt x="22" y="3215"/>
                      <a:pt x="19" y="3218"/>
                      <a:pt x="14" y="3218"/>
                    </a:cubicBezTo>
                    <a:cubicBezTo>
                      <a:pt x="10" y="3218"/>
                      <a:pt x="6" y="3215"/>
                      <a:pt x="6" y="3210"/>
                    </a:cubicBezTo>
                    <a:close/>
                    <a:moveTo>
                      <a:pt x="6" y="3178"/>
                    </a:moveTo>
                    <a:lnTo>
                      <a:pt x="6" y="3178"/>
                    </a:lnTo>
                    <a:cubicBezTo>
                      <a:pt x="6" y="3174"/>
                      <a:pt x="10" y="3170"/>
                      <a:pt x="14" y="3170"/>
                    </a:cubicBezTo>
                    <a:cubicBezTo>
                      <a:pt x="19" y="3170"/>
                      <a:pt x="22" y="3174"/>
                      <a:pt x="22" y="3178"/>
                    </a:cubicBezTo>
                    <a:cubicBezTo>
                      <a:pt x="22" y="3182"/>
                      <a:pt x="19" y="3186"/>
                      <a:pt x="14" y="3186"/>
                    </a:cubicBezTo>
                    <a:cubicBezTo>
                      <a:pt x="10" y="3186"/>
                      <a:pt x="6" y="3182"/>
                      <a:pt x="6" y="3178"/>
                    </a:cubicBezTo>
                    <a:close/>
                    <a:moveTo>
                      <a:pt x="6" y="3146"/>
                    </a:moveTo>
                    <a:lnTo>
                      <a:pt x="6" y="3146"/>
                    </a:lnTo>
                    <a:cubicBezTo>
                      <a:pt x="6" y="3142"/>
                      <a:pt x="10" y="3138"/>
                      <a:pt x="14" y="3138"/>
                    </a:cubicBezTo>
                    <a:cubicBezTo>
                      <a:pt x="19" y="3138"/>
                      <a:pt x="22" y="3142"/>
                      <a:pt x="22" y="3146"/>
                    </a:cubicBezTo>
                    <a:cubicBezTo>
                      <a:pt x="22" y="3150"/>
                      <a:pt x="19" y="3154"/>
                      <a:pt x="14" y="3154"/>
                    </a:cubicBezTo>
                    <a:cubicBezTo>
                      <a:pt x="10" y="3154"/>
                      <a:pt x="6" y="3150"/>
                      <a:pt x="6" y="3146"/>
                    </a:cubicBezTo>
                    <a:close/>
                    <a:moveTo>
                      <a:pt x="6" y="3114"/>
                    </a:moveTo>
                    <a:lnTo>
                      <a:pt x="6" y="3114"/>
                    </a:lnTo>
                    <a:cubicBezTo>
                      <a:pt x="6" y="3110"/>
                      <a:pt x="10" y="3106"/>
                      <a:pt x="14" y="3106"/>
                    </a:cubicBezTo>
                    <a:cubicBezTo>
                      <a:pt x="19" y="3106"/>
                      <a:pt x="22" y="3110"/>
                      <a:pt x="22" y="3114"/>
                    </a:cubicBezTo>
                    <a:cubicBezTo>
                      <a:pt x="22" y="3118"/>
                      <a:pt x="19" y="3122"/>
                      <a:pt x="14" y="3122"/>
                    </a:cubicBezTo>
                    <a:cubicBezTo>
                      <a:pt x="10" y="3122"/>
                      <a:pt x="6" y="3118"/>
                      <a:pt x="6" y="3114"/>
                    </a:cubicBezTo>
                    <a:close/>
                    <a:moveTo>
                      <a:pt x="6" y="3082"/>
                    </a:moveTo>
                    <a:lnTo>
                      <a:pt x="6" y="3082"/>
                    </a:lnTo>
                    <a:cubicBezTo>
                      <a:pt x="6" y="3078"/>
                      <a:pt x="10" y="3074"/>
                      <a:pt x="14" y="3074"/>
                    </a:cubicBezTo>
                    <a:cubicBezTo>
                      <a:pt x="19" y="3074"/>
                      <a:pt x="22" y="3078"/>
                      <a:pt x="22" y="3082"/>
                    </a:cubicBezTo>
                    <a:cubicBezTo>
                      <a:pt x="22" y="3086"/>
                      <a:pt x="19" y="3090"/>
                      <a:pt x="14" y="3090"/>
                    </a:cubicBezTo>
                    <a:cubicBezTo>
                      <a:pt x="10" y="3090"/>
                      <a:pt x="6" y="3086"/>
                      <a:pt x="6" y="3082"/>
                    </a:cubicBezTo>
                    <a:close/>
                    <a:moveTo>
                      <a:pt x="6" y="3050"/>
                    </a:moveTo>
                    <a:lnTo>
                      <a:pt x="6" y="3050"/>
                    </a:lnTo>
                    <a:cubicBezTo>
                      <a:pt x="6" y="3046"/>
                      <a:pt x="10" y="3042"/>
                      <a:pt x="14" y="3042"/>
                    </a:cubicBezTo>
                    <a:cubicBezTo>
                      <a:pt x="19" y="3042"/>
                      <a:pt x="22" y="3046"/>
                      <a:pt x="22" y="3050"/>
                    </a:cubicBezTo>
                    <a:cubicBezTo>
                      <a:pt x="22" y="3054"/>
                      <a:pt x="19" y="3058"/>
                      <a:pt x="14" y="3058"/>
                    </a:cubicBezTo>
                    <a:cubicBezTo>
                      <a:pt x="10" y="3058"/>
                      <a:pt x="6" y="3054"/>
                      <a:pt x="6" y="3050"/>
                    </a:cubicBezTo>
                    <a:close/>
                    <a:moveTo>
                      <a:pt x="6" y="3018"/>
                    </a:moveTo>
                    <a:lnTo>
                      <a:pt x="6" y="3018"/>
                    </a:lnTo>
                    <a:cubicBezTo>
                      <a:pt x="6" y="3014"/>
                      <a:pt x="10" y="3010"/>
                      <a:pt x="14" y="3010"/>
                    </a:cubicBezTo>
                    <a:cubicBezTo>
                      <a:pt x="19" y="3010"/>
                      <a:pt x="22" y="3014"/>
                      <a:pt x="22" y="3018"/>
                    </a:cubicBezTo>
                    <a:cubicBezTo>
                      <a:pt x="22" y="3022"/>
                      <a:pt x="19" y="3026"/>
                      <a:pt x="14" y="3026"/>
                    </a:cubicBezTo>
                    <a:cubicBezTo>
                      <a:pt x="10" y="3026"/>
                      <a:pt x="6" y="3022"/>
                      <a:pt x="6" y="3018"/>
                    </a:cubicBezTo>
                    <a:close/>
                    <a:moveTo>
                      <a:pt x="6" y="2986"/>
                    </a:moveTo>
                    <a:lnTo>
                      <a:pt x="6" y="2986"/>
                    </a:lnTo>
                    <a:cubicBezTo>
                      <a:pt x="6" y="2982"/>
                      <a:pt x="10" y="2978"/>
                      <a:pt x="14" y="2978"/>
                    </a:cubicBezTo>
                    <a:cubicBezTo>
                      <a:pt x="19" y="2978"/>
                      <a:pt x="22" y="2982"/>
                      <a:pt x="22" y="2986"/>
                    </a:cubicBezTo>
                    <a:cubicBezTo>
                      <a:pt x="22" y="2990"/>
                      <a:pt x="19" y="2994"/>
                      <a:pt x="14" y="2994"/>
                    </a:cubicBezTo>
                    <a:cubicBezTo>
                      <a:pt x="10" y="2994"/>
                      <a:pt x="6" y="2990"/>
                      <a:pt x="6" y="2986"/>
                    </a:cubicBezTo>
                    <a:close/>
                    <a:moveTo>
                      <a:pt x="6" y="2954"/>
                    </a:moveTo>
                    <a:lnTo>
                      <a:pt x="6" y="2954"/>
                    </a:lnTo>
                    <a:cubicBezTo>
                      <a:pt x="6" y="2950"/>
                      <a:pt x="10" y="2946"/>
                      <a:pt x="14" y="2946"/>
                    </a:cubicBezTo>
                    <a:cubicBezTo>
                      <a:pt x="19" y="2946"/>
                      <a:pt x="22" y="2950"/>
                      <a:pt x="22" y="2954"/>
                    </a:cubicBezTo>
                    <a:cubicBezTo>
                      <a:pt x="22" y="2958"/>
                      <a:pt x="19"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7" y="2570"/>
                    </a:moveTo>
                    <a:lnTo>
                      <a:pt x="7" y="2570"/>
                    </a:lnTo>
                    <a:cubicBezTo>
                      <a:pt x="7" y="2565"/>
                      <a:pt x="10" y="2562"/>
                      <a:pt x="15" y="2562"/>
                    </a:cubicBezTo>
                    <a:cubicBezTo>
                      <a:pt x="19" y="2562"/>
                      <a:pt x="23" y="2565"/>
                      <a:pt x="23" y="2570"/>
                    </a:cubicBezTo>
                    <a:cubicBezTo>
                      <a:pt x="23" y="2574"/>
                      <a:pt x="19" y="2578"/>
                      <a:pt x="15" y="2578"/>
                    </a:cubicBezTo>
                    <a:cubicBezTo>
                      <a:pt x="10" y="2578"/>
                      <a:pt x="7" y="2574"/>
                      <a:pt x="7" y="2570"/>
                    </a:cubicBezTo>
                    <a:close/>
                    <a:moveTo>
                      <a:pt x="7" y="2538"/>
                    </a:moveTo>
                    <a:lnTo>
                      <a:pt x="7" y="2538"/>
                    </a:lnTo>
                    <a:cubicBezTo>
                      <a:pt x="7" y="2533"/>
                      <a:pt x="10" y="2530"/>
                      <a:pt x="15" y="2530"/>
                    </a:cubicBezTo>
                    <a:cubicBezTo>
                      <a:pt x="19" y="2530"/>
                      <a:pt x="23" y="2533"/>
                      <a:pt x="23" y="2538"/>
                    </a:cubicBezTo>
                    <a:cubicBezTo>
                      <a:pt x="23" y="2542"/>
                      <a:pt x="19" y="2546"/>
                      <a:pt x="15" y="2546"/>
                    </a:cubicBezTo>
                    <a:cubicBezTo>
                      <a:pt x="10" y="2546"/>
                      <a:pt x="7" y="2542"/>
                      <a:pt x="7" y="2538"/>
                    </a:cubicBezTo>
                    <a:close/>
                    <a:moveTo>
                      <a:pt x="7" y="2506"/>
                    </a:moveTo>
                    <a:lnTo>
                      <a:pt x="7" y="2506"/>
                    </a:lnTo>
                    <a:cubicBezTo>
                      <a:pt x="7" y="2501"/>
                      <a:pt x="10" y="2498"/>
                      <a:pt x="15" y="2498"/>
                    </a:cubicBezTo>
                    <a:cubicBezTo>
                      <a:pt x="19" y="2498"/>
                      <a:pt x="23" y="2501"/>
                      <a:pt x="23" y="2506"/>
                    </a:cubicBezTo>
                    <a:cubicBezTo>
                      <a:pt x="23" y="2510"/>
                      <a:pt x="19" y="2514"/>
                      <a:pt x="15" y="2514"/>
                    </a:cubicBezTo>
                    <a:cubicBezTo>
                      <a:pt x="10" y="2514"/>
                      <a:pt x="7" y="2510"/>
                      <a:pt x="7" y="2506"/>
                    </a:cubicBezTo>
                    <a:close/>
                    <a:moveTo>
                      <a:pt x="7" y="2474"/>
                    </a:moveTo>
                    <a:lnTo>
                      <a:pt x="7" y="2474"/>
                    </a:lnTo>
                    <a:cubicBezTo>
                      <a:pt x="7" y="2469"/>
                      <a:pt x="10" y="2466"/>
                      <a:pt x="15" y="2466"/>
                    </a:cubicBezTo>
                    <a:cubicBezTo>
                      <a:pt x="19" y="2466"/>
                      <a:pt x="23" y="2469"/>
                      <a:pt x="23" y="2474"/>
                    </a:cubicBezTo>
                    <a:cubicBezTo>
                      <a:pt x="23" y="2478"/>
                      <a:pt x="19" y="2482"/>
                      <a:pt x="15" y="2482"/>
                    </a:cubicBezTo>
                    <a:cubicBezTo>
                      <a:pt x="10" y="2482"/>
                      <a:pt x="7" y="2478"/>
                      <a:pt x="7" y="2474"/>
                    </a:cubicBezTo>
                    <a:close/>
                    <a:moveTo>
                      <a:pt x="7" y="2442"/>
                    </a:moveTo>
                    <a:lnTo>
                      <a:pt x="7" y="2442"/>
                    </a:lnTo>
                    <a:cubicBezTo>
                      <a:pt x="7" y="2437"/>
                      <a:pt x="10" y="2434"/>
                      <a:pt x="15" y="2434"/>
                    </a:cubicBezTo>
                    <a:cubicBezTo>
                      <a:pt x="19" y="2434"/>
                      <a:pt x="23" y="2437"/>
                      <a:pt x="23" y="2442"/>
                    </a:cubicBezTo>
                    <a:cubicBezTo>
                      <a:pt x="23" y="2446"/>
                      <a:pt x="19" y="2450"/>
                      <a:pt x="15" y="2450"/>
                    </a:cubicBezTo>
                    <a:cubicBezTo>
                      <a:pt x="10" y="2450"/>
                      <a:pt x="7" y="2446"/>
                      <a:pt x="7" y="2442"/>
                    </a:cubicBezTo>
                    <a:close/>
                    <a:moveTo>
                      <a:pt x="7" y="2410"/>
                    </a:moveTo>
                    <a:lnTo>
                      <a:pt x="7" y="2410"/>
                    </a:lnTo>
                    <a:cubicBezTo>
                      <a:pt x="7" y="2405"/>
                      <a:pt x="10" y="2402"/>
                      <a:pt x="15" y="2402"/>
                    </a:cubicBezTo>
                    <a:cubicBezTo>
                      <a:pt x="19" y="2402"/>
                      <a:pt x="23" y="2405"/>
                      <a:pt x="23" y="2410"/>
                    </a:cubicBezTo>
                    <a:cubicBezTo>
                      <a:pt x="23" y="2414"/>
                      <a:pt x="19" y="2418"/>
                      <a:pt x="15" y="2418"/>
                    </a:cubicBezTo>
                    <a:cubicBezTo>
                      <a:pt x="10" y="2418"/>
                      <a:pt x="7" y="2414"/>
                      <a:pt x="7" y="2410"/>
                    </a:cubicBezTo>
                    <a:close/>
                    <a:moveTo>
                      <a:pt x="7" y="2378"/>
                    </a:moveTo>
                    <a:lnTo>
                      <a:pt x="7" y="2378"/>
                    </a:lnTo>
                    <a:cubicBezTo>
                      <a:pt x="7" y="2373"/>
                      <a:pt x="10" y="2370"/>
                      <a:pt x="15" y="2370"/>
                    </a:cubicBezTo>
                    <a:cubicBezTo>
                      <a:pt x="19" y="2370"/>
                      <a:pt x="23" y="2373"/>
                      <a:pt x="23" y="2378"/>
                    </a:cubicBezTo>
                    <a:cubicBezTo>
                      <a:pt x="23" y="2382"/>
                      <a:pt x="19" y="2386"/>
                      <a:pt x="15" y="2386"/>
                    </a:cubicBezTo>
                    <a:cubicBezTo>
                      <a:pt x="10" y="2386"/>
                      <a:pt x="7" y="2382"/>
                      <a:pt x="7" y="2378"/>
                    </a:cubicBezTo>
                    <a:close/>
                    <a:moveTo>
                      <a:pt x="7" y="2346"/>
                    </a:moveTo>
                    <a:lnTo>
                      <a:pt x="7" y="2346"/>
                    </a:lnTo>
                    <a:cubicBezTo>
                      <a:pt x="7" y="2341"/>
                      <a:pt x="10" y="2338"/>
                      <a:pt x="15" y="2338"/>
                    </a:cubicBezTo>
                    <a:cubicBezTo>
                      <a:pt x="19" y="2338"/>
                      <a:pt x="23" y="2341"/>
                      <a:pt x="23" y="2346"/>
                    </a:cubicBezTo>
                    <a:cubicBezTo>
                      <a:pt x="23" y="2350"/>
                      <a:pt x="19" y="2354"/>
                      <a:pt x="15" y="2354"/>
                    </a:cubicBezTo>
                    <a:cubicBezTo>
                      <a:pt x="10" y="2354"/>
                      <a:pt x="7" y="2350"/>
                      <a:pt x="7" y="2346"/>
                    </a:cubicBezTo>
                    <a:close/>
                    <a:moveTo>
                      <a:pt x="7" y="2314"/>
                    </a:moveTo>
                    <a:lnTo>
                      <a:pt x="7" y="2314"/>
                    </a:lnTo>
                    <a:cubicBezTo>
                      <a:pt x="7" y="2309"/>
                      <a:pt x="10" y="2306"/>
                      <a:pt x="15" y="2306"/>
                    </a:cubicBezTo>
                    <a:cubicBezTo>
                      <a:pt x="19" y="2306"/>
                      <a:pt x="23" y="2309"/>
                      <a:pt x="23" y="2314"/>
                    </a:cubicBezTo>
                    <a:cubicBezTo>
                      <a:pt x="23" y="2318"/>
                      <a:pt x="19" y="2322"/>
                      <a:pt x="15" y="2322"/>
                    </a:cubicBezTo>
                    <a:cubicBezTo>
                      <a:pt x="10" y="2322"/>
                      <a:pt x="7" y="2318"/>
                      <a:pt x="7" y="2314"/>
                    </a:cubicBezTo>
                    <a:close/>
                    <a:moveTo>
                      <a:pt x="7" y="2282"/>
                    </a:moveTo>
                    <a:lnTo>
                      <a:pt x="7" y="2282"/>
                    </a:lnTo>
                    <a:cubicBezTo>
                      <a:pt x="7" y="2277"/>
                      <a:pt x="10" y="2274"/>
                      <a:pt x="15" y="2274"/>
                    </a:cubicBezTo>
                    <a:cubicBezTo>
                      <a:pt x="19" y="2274"/>
                      <a:pt x="23" y="2277"/>
                      <a:pt x="23" y="2282"/>
                    </a:cubicBezTo>
                    <a:cubicBezTo>
                      <a:pt x="23" y="2286"/>
                      <a:pt x="19" y="2290"/>
                      <a:pt x="15" y="2290"/>
                    </a:cubicBezTo>
                    <a:cubicBezTo>
                      <a:pt x="10" y="2290"/>
                      <a:pt x="7" y="2286"/>
                      <a:pt x="7" y="2282"/>
                    </a:cubicBezTo>
                    <a:close/>
                    <a:moveTo>
                      <a:pt x="7" y="2250"/>
                    </a:moveTo>
                    <a:lnTo>
                      <a:pt x="7" y="2250"/>
                    </a:lnTo>
                    <a:cubicBezTo>
                      <a:pt x="7" y="2245"/>
                      <a:pt x="10" y="2242"/>
                      <a:pt x="15" y="2242"/>
                    </a:cubicBezTo>
                    <a:cubicBezTo>
                      <a:pt x="19" y="2242"/>
                      <a:pt x="23" y="2245"/>
                      <a:pt x="23" y="2250"/>
                    </a:cubicBezTo>
                    <a:cubicBezTo>
                      <a:pt x="23" y="2254"/>
                      <a:pt x="19" y="2258"/>
                      <a:pt x="15" y="2258"/>
                    </a:cubicBezTo>
                    <a:cubicBezTo>
                      <a:pt x="10" y="2258"/>
                      <a:pt x="7" y="2254"/>
                      <a:pt x="7" y="2250"/>
                    </a:cubicBezTo>
                    <a:close/>
                    <a:moveTo>
                      <a:pt x="7" y="2218"/>
                    </a:moveTo>
                    <a:lnTo>
                      <a:pt x="7" y="2218"/>
                    </a:lnTo>
                    <a:cubicBezTo>
                      <a:pt x="7" y="2213"/>
                      <a:pt x="10" y="2210"/>
                      <a:pt x="15" y="2210"/>
                    </a:cubicBezTo>
                    <a:cubicBezTo>
                      <a:pt x="19" y="2210"/>
                      <a:pt x="23" y="2213"/>
                      <a:pt x="23" y="2218"/>
                    </a:cubicBezTo>
                    <a:cubicBezTo>
                      <a:pt x="23" y="2222"/>
                      <a:pt x="19" y="2226"/>
                      <a:pt x="15" y="2226"/>
                    </a:cubicBezTo>
                    <a:cubicBezTo>
                      <a:pt x="10" y="2226"/>
                      <a:pt x="7" y="2222"/>
                      <a:pt x="7" y="2218"/>
                    </a:cubicBezTo>
                    <a:close/>
                    <a:moveTo>
                      <a:pt x="7" y="2186"/>
                    </a:moveTo>
                    <a:lnTo>
                      <a:pt x="7" y="2186"/>
                    </a:lnTo>
                    <a:cubicBezTo>
                      <a:pt x="7" y="2181"/>
                      <a:pt x="10" y="2178"/>
                      <a:pt x="15" y="2178"/>
                    </a:cubicBezTo>
                    <a:cubicBezTo>
                      <a:pt x="19" y="2178"/>
                      <a:pt x="23" y="2181"/>
                      <a:pt x="23" y="2186"/>
                    </a:cubicBezTo>
                    <a:cubicBezTo>
                      <a:pt x="23" y="2190"/>
                      <a:pt x="19" y="2194"/>
                      <a:pt x="15" y="2194"/>
                    </a:cubicBezTo>
                    <a:cubicBezTo>
                      <a:pt x="10" y="2194"/>
                      <a:pt x="7" y="2190"/>
                      <a:pt x="7" y="2186"/>
                    </a:cubicBezTo>
                    <a:close/>
                    <a:moveTo>
                      <a:pt x="7" y="2154"/>
                    </a:moveTo>
                    <a:lnTo>
                      <a:pt x="7" y="2154"/>
                    </a:lnTo>
                    <a:cubicBezTo>
                      <a:pt x="7" y="2149"/>
                      <a:pt x="10" y="2146"/>
                      <a:pt x="15" y="2146"/>
                    </a:cubicBezTo>
                    <a:cubicBezTo>
                      <a:pt x="19" y="2146"/>
                      <a:pt x="23" y="2149"/>
                      <a:pt x="23" y="2154"/>
                    </a:cubicBezTo>
                    <a:cubicBezTo>
                      <a:pt x="23" y="2158"/>
                      <a:pt x="19" y="2162"/>
                      <a:pt x="15" y="2162"/>
                    </a:cubicBezTo>
                    <a:cubicBezTo>
                      <a:pt x="10" y="2162"/>
                      <a:pt x="7" y="2158"/>
                      <a:pt x="7" y="2154"/>
                    </a:cubicBezTo>
                    <a:close/>
                    <a:moveTo>
                      <a:pt x="7" y="2122"/>
                    </a:moveTo>
                    <a:lnTo>
                      <a:pt x="7" y="2122"/>
                    </a:lnTo>
                    <a:cubicBezTo>
                      <a:pt x="7" y="2117"/>
                      <a:pt x="10" y="2114"/>
                      <a:pt x="15" y="2114"/>
                    </a:cubicBezTo>
                    <a:cubicBezTo>
                      <a:pt x="19" y="2114"/>
                      <a:pt x="23" y="2117"/>
                      <a:pt x="23" y="2122"/>
                    </a:cubicBezTo>
                    <a:cubicBezTo>
                      <a:pt x="23" y="2126"/>
                      <a:pt x="19" y="2130"/>
                      <a:pt x="15" y="2130"/>
                    </a:cubicBezTo>
                    <a:cubicBezTo>
                      <a:pt x="10" y="2130"/>
                      <a:pt x="7" y="2126"/>
                      <a:pt x="7" y="2122"/>
                    </a:cubicBezTo>
                    <a:close/>
                    <a:moveTo>
                      <a:pt x="7" y="2090"/>
                    </a:moveTo>
                    <a:lnTo>
                      <a:pt x="7" y="2090"/>
                    </a:lnTo>
                    <a:cubicBezTo>
                      <a:pt x="7" y="2085"/>
                      <a:pt x="10" y="2082"/>
                      <a:pt x="15" y="2082"/>
                    </a:cubicBezTo>
                    <a:cubicBezTo>
                      <a:pt x="19" y="2082"/>
                      <a:pt x="23" y="2085"/>
                      <a:pt x="23" y="2090"/>
                    </a:cubicBezTo>
                    <a:cubicBezTo>
                      <a:pt x="23" y="2094"/>
                      <a:pt x="19" y="2098"/>
                      <a:pt x="15" y="2098"/>
                    </a:cubicBezTo>
                    <a:cubicBezTo>
                      <a:pt x="10" y="2098"/>
                      <a:pt x="7" y="2094"/>
                      <a:pt x="7" y="2090"/>
                    </a:cubicBezTo>
                    <a:close/>
                    <a:moveTo>
                      <a:pt x="7" y="2058"/>
                    </a:moveTo>
                    <a:lnTo>
                      <a:pt x="7" y="2057"/>
                    </a:lnTo>
                    <a:cubicBezTo>
                      <a:pt x="7" y="2053"/>
                      <a:pt x="10" y="2049"/>
                      <a:pt x="15" y="2049"/>
                    </a:cubicBezTo>
                    <a:cubicBezTo>
                      <a:pt x="19" y="2049"/>
                      <a:pt x="23" y="2053"/>
                      <a:pt x="23" y="2057"/>
                    </a:cubicBezTo>
                    <a:lnTo>
                      <a:pt x="23" y="2058"/>
                    </a:lnTo>
                    <a:cubicBezTo>
                      <a:pt x="23" y="2062"/>
                      <a:pt x="19" y="2066"/>
                      <a:pt x="15" y="2066"/>
                    </a:cubicBezTo>
                    <a:cubicBezTo>
                      <a:pt x="10" y="2066"/>
                      <a:pt x="7" y="2062"/>
                      <a:pt x="7" y="2058"/>
                    </a:cubicBezTo>
                    <a:close/>
                    <a:moveTo>
                      <a:pt x="7" y="2025"/>
                    </a:moveTo>
                    <a:lnTo>
                      <a:pt x="7" y="2025"/>
                    </a:lnTo>
                    <a:cubicBezTo>
                      <a:pt x="7" y="2021"/>
                      <a:pt x="10" y="2017"/>
                      <a:pt x="15" y="2017"/>
                    </a:cubicBezTo>
                    <a:cubicBezTo>
                      <a:pt x="19" y="2017"/>
                      <a:pt x="23" y="2021"/>
                      <a:pt x="23" y="2025"/>
                    </a:cubicBezTo>
                    <a:cubicBezTo>
                      <a:pt x="23" y="2030"/>
                      <a:pt x="19" y="2033"/>
                      <a:pt x="15" y="2033"/>
                    </a:cubicBezTo>
                    <a:cubicBezTo>
                      <a:pt x="10" y="2033"/>
                      <a:pt x="7" y="2030"/>
                      <a:pt x="7" y="2025"/>
                    </a:cubicBezTo>
                    <a:close/>
                    <a:moveTo>
                      <a:pt x="7" y="1993"/>
                    </a:moveTo>
                    <a:lnTo>
                      <a:pt x="7" y="1993"/>
                    </a:lnTo>
                    <a:cubicBezTo>
                      <a:pt x="7" y="1989"/>
                      <a:pt x="10" y="1985"/>
                      <a:pt x="15" y="1985"/>
                    </a:cubicBezTo>
                    <a:cubicBezTo>
                      <a:pt x="19" y="1985"/>
                      <a:pt x="23" y="1989"/>
                      <a:pt x="23" y="1993"/>
                    </a:cubicBezTo>
                    <a:cubicBezTo>
                      <a:pt x="23" y="1998"/>
                      <a:pt x="19" y="2001"/>
                      <a:pt x="15" y="2001"/>
                    </a:cubicBezTo>
                    <a:cubicBezTo>
                      <a:pt x="10" y="2001"/>
                      <a:pt x="7" y="1998"/>
                      <a:pt x="7" y="1993"/>
                    </a:cubicBezTo>
                    <a:close/>
                    <a:moveTo>
                      <a:pt x="7" y="1961"/>
                    </a:moveTo>
                    <a:lnTo>
                      <a:pt x="7" y="1961"/>
                    </a:lnTo>
                    <a:cubicBezTo>
                      <a:pt x="7" y="1957"/>
                      <a:pt x="10" y="1953"/>
                      <a:pt x="15" y="1953"/>
                    </a:cubicBezTo>
                    <a:cubicBezTo>
                      <a:pt x="19" y="1953"/>
                      <a:pt x="23" y="1957"/>
                      <a:pt x="23" y="1961"/>
                    </a:cubicBezTo>
                    <a:cubicBezTo>
                      <a:pt x="23" y="1966"/>
                      <a:pt x="19" y="1969"/>
                      <a:pt x="15" y="1969"/>
                    </a:cubicBezTo>
                    <a:cubicBezTo>
                      <a:pt x="10" y="1969"/>
                      <a:pt x="7" y="1966"/>
                      <a:pt x="7" y="1961"/>
                    </a:cubicBezTo>
                    <a:close/>
                    <a:moveTo>
                      <a:pt x="7" y="1929"/>
                    </a:moveTo>
                    <a:lnTo>
                      <a:pt x="7" y="1929"/>
                    </a:lnTo>
                    <a:cubicBezTo>
                      <a:pt x="7" y="1925"/>
                      <a:pt x="10" y="1921"/>
                      <a:pt x="15" y="1921"/>
                    </a:cubicBezTo>
                    <a:cubicBezTo>
                      <a:pt x="19" y="1921"/>
                      <a:pt x="23" y="1925"/>
                      <a:pt x="23" y="1929"/>
                    </a:cubicBezTo>
                    <a:cubicBezTo>
                      <a:pt x="23" y="1934"/>
                      <a:pt x="19" y="1937"/>
                      <a:pt x="15" y="1937"/>
                    </a:cubicBezTo>
                    <a:cubicBezTo>
                      <a:pt x="10" y="1937"/>
                      <a:pt x="7" y="1934"/>
                      <a:pt x="7" y="1929"/>
                    </a:cubicBezTo>
                    <a:close/>
                    <a:moveTo>
                      <a:pt x="7" y="1897"/>
                    </a:moveTo>
                    <a:lnTo>
                      <a:pt x="7" y="1897"/>
                    </a:lnTo>
                    <a:cubicBezTo>
                      <a:pt x="7" y="1893"/>
                      <a:pt x="10" y="1889"/>
                      <a:pt x="15" y="1889"/>
                    </a:cubicBezTo>
                    <a:cubicBezTo>
                      <a:pt x="19" y="1889"/>
                      <a:pt x="23" y="1893"/>
                      <a:pt x="23" y="1897"/>
                    </a:cubicBezTo>
                    <a:cubicBezTo>
                      <a:pt x="23" y="1902"/>
                      <a:pt x="19" y="1905"/>
                      <a:pt x="15" y="1905"/>
                    </a:cubicBezTo>
                    <a:cubicBezTo>
                      <a:pt x="10" y="1905"/>
                      <a:pt x="7" y="1902"/>
                      <a:pt x="7" y="1897"/>
                    </a:cubicBezTo>
                    <a:close/>
                    <a:moveTo>
                      <a:pt x="7" y="1865"/>
                    </a:moveTo>
                    <a:lnTo>
                      <a:pt x="7" y="1865"/>
                    </a:lnTo>
                    <a:cubicBezTo>
                      <a:pt x="7" y="1861"/>
                      <a:pt x="10" y="1857"/>
                      <a:pt x="15" y="1857"/>
                    </a:cubicBezTo>
                    <a:cubicBezTo>
                      <a:pt x="19" y="1857"/>
                      <a:pt x="23" y="1861"/>
                      <a:pt x="23" y="1865"/>
                    </a:cubicBezTo>
                    <a:cubicBezTo>
                      <a:pt x="23" y="1870"/>
                      <a:pt x="19" y="1873"/>
                      <a:pt x="15" y="1873"/>
                    </a:cubicBezTo>
                    <a:cubicBezTo>
                      <a:pt x="10" y="1873"/>
                      <a:pt x="7" y="1870"/>
                      <a:pt x="7" y="1865"/>
                    </a:cubicBezTo>
                    <a:close/>
                    <a:moveTo>
                      <a:pt x="7" y="1833"/>
                    </a:moveTo>
                    <a:lnTo>
                      <a:pt x="7" y="1833"/>
                    </a:lnTo>
                    <a:cubicBezTo>
                      <a:pt x="7" y="1829"/>
                      <a:pt x="10" y="1825"/>
                      <a:pt x="15" y="1825"/>
                    </a:cubicBezTo>
                    <a:cubicBezTo>
                      <a:pt x="19" y="1825"/>
                      <a:pt x="23" y="1829"/>
                      <a:pt x="23" y="1833"/>
                    </a:cubicBezTo>
                    <a:cubicBezTo>
                      <a:pt x="23" y="1838"/>
                      <a:pt x="19" y="1841"/>
                      <a:pt x="15" y="1841"/>
                    </a:cubicBezTo>
                    <a:cubicBezTo>
                      <a:pt x="10" y="1841"/>
                      <a:pt x="7" y="1838"/>
                      <a:pt x="7" y="1833"/>
                    </a:cubicBezTo>
                    <a:close/>
                    <a:moveTo>
                      <a:pt x="7" y="1801"/>
                    </a:moveTo>
                    <a:lnTo>
                      <a:pt x="7" y="1801"/>
                    </a:lnTo>
                    <a:cubicBezTo>
                      <a:pt x="7" y="1797"/>
                      <a:pt x="10" y="1793"/>
                      <a:pt x="15" y="1793"/>
                    </a:cubicBezTo>
                    <a:cubicBezTo>
                      <a:pt x="19" y="1793"/>
                      <a:pt x="23" y="1797"/>
                      <a:pt x="23" y="1801"/>
                    </a:cubicBezTo>
                    <a:cubicBezTo>
                      <a:pt x="23" y="1806"/>
                      <a:pt x="19" y="1809"/>
                      <a:pt x="15" y="1809"/>
                    </a:cubicBezTo>
                    <a:cubicBezTo>
                      <a:pt x="10" y="1809"/>
                      <a:pt x="7" y="1806"/>
                      <a:pt x="7" y="1801"/>
                    </a:cubicBezTo>
                    <a:close/>
                    <a:moveTo>
                      <a:pt x="7" y="1769"/>
                    </a:moveTo>
                    <a:lnTo>
                      <a:pt x="7" y="1769"/>
                    </a:lnTo>
                    <a:cubicBezTo>
                      <a:pt x="7" y="1765"/>
                      <a:pt x="10" y="1761"/>
                      <a:pt x="15" y="1761"/>
                    </a:cubicBezTo>
                    <a:cubicBezTo>
                      <a:pt x="19" y="1761"/>
                      <a:pt x="23" y="1765"/>
                      <a:pt x="23" y="1769"/>
                    </a:cubicBezTo>
                    <a:cubicBezTo>
                      <a:pt x="23" y="1774"/>
                      <a:pt x="19" y="1777"/>
                      <a:pt x="15" y="1777"/>
                    </a:cubicBezTo>
                    <a:cubicBezTo>
                      <a:pt x="10" y="1777"/>
                      <a:pt x="7" y="1774"/>
                      <a:pt x="7" y="1769"/>
                    </a:cubicBezTo>
                    <a:close/>
                    <a:moveTo>
                      <a:pt x="7" y="1737"/>
                    </a:moveTo>
                    <a:lnTo>
                      <a:pt x="7" y="1737"/>
                    </a:lnTo>
                    <a:cubicBezTo>
                      <a:pt x="7" y="1733"/>
                      <a:pt x="10" y="1729"/>
                      <a:pt x="15" y="1729"/>
                    </a:cubicBezTo>
                    <a:cubicBezTo>
                      <a:pt x="19" y="1729"/>
                      <a:pt x="23" y="1733"/>
                      <a:pt x="23" y="1737"/>
                    </a:cubicBezTo>
                    <a:cubicBezTo>
                      <a:pt x="23" y="1742"/>
                      <a:pt x="19" y="1745"/>
                      <a:pt x="15" y="1745"/>
                    </a:cubicBezTo>
                    <a:cubicBezTo>
                      <a:pt x="10" y="1745"/>
                      <a:pt x="7" y="1742"/>
                      <a:pt x="7" y="1737"/>
                    </a:cubicBezTo>
                    <a:close/>
                    <a:moveTo>
                      <a:pt x="7" y="1705"/>
                    </a:moveTo>
                    <a:lnTo>
                      <a:pt x="7" y="1705"/>
                    </a:lnTo>
                    <a:cubicBezTo>
                      <a:pt x="7" y="1701"/>
                      <a:pt x="10" y="1697"/>
                      <a:pt x="15" y="1697"/>
                    </a:cubicBezTo>
                    <a:cubicBezTo>
                      <a:pt x="19" y="1697"/>
                      <a:pt x="23" y="1701"/>
                      <a:pt x="23" y="1705"/>
                    </a:cubicBezTo>
                    <a:cubicBezTo>
                      <a:pt x="23" y="1710"/>
                      <a:pt x="19" y="1713"/>
                      <a:pt x="15" y="1713"/>
                    </a:cubicBezTo>
                    <a:cubicBezTo>
                      <a:pt x="10" y="1713"/>
                      <a:pt x="7" y="1710"/>
                      <a:pt x="7" y="1705"/>
                    </a:cubicBezTo>
                    <a:close/>
                    <a:moveTo>
                      <a:pt x="7" y="1673"/>
                    </a:moveTo>
                    <a:lnTo>
                      <a:pt x="7" y="1673"/>
                    </a:lnTo>
                    <a:cubicBezTo>
                      <a:pt x="7" y="1669"/>
                      <a:pt x="10" y="1665"/>
                      <a:pt x="15" y="1665"/>
                    </a:cubicBezTo>
                    <a:cubicBezTo>
                      <a:pt x="19" y="1665"/>
                      <a:pt x="23" y="1669"/>
                      <a:pt x="23" y="1673"/>
                    </a:cubicBezTo>
                    <a:cubicBezTo>
                      <a:pt x="23" y="1678"/>
                      <a:pt x="19" y="1681"/>
                      <a:pt x="15" y="1681"/>
                    </a:cubicBezTo>
                    <a:cubicBezTo>
                      <a:pt x="10" y="1681"/>
                      <a:pt x="7" y="1678"/>
                      <a:pt x="7" y="1673"/>
                    </a:cubicBezTo>
                    <a:close/>
                    <a:moveTo>
                      <a:pt x="7" y="1641"/>
                    </a:moveTo>
                    <a:lnTo>
                      <a:pt x="7" y="1641"/>
                    </a:lnTo>
                    <a:cubicBezTo>
                      <a:pt x="7" y="1637"/>
                      <a:pt x="10" y="1633"/>
                      <a:pt x="15" y="1633"/>
                    </a:cubicBezTo>
                    <a:cubicBezTo>
                      <a:pt x="19" y="1633"/>
                      <a:pt x="23" y="1637"/>
                      <a:pt x="23" y="1641"/>
                    </a:cubicBezTo>
                    <a:cubicBezTo>
                      <a:pt x="23" y="1646"/>
                      <a:pt x="19" y="1649"/>
                      <a:pt x="15" y="1649"/>
                    </a:cubicBezTo>
                    <a:cubicBezTo>
                      <a:pt x="10" y="1649"/>
                      <a:pt x="7" y="1646"/>
                      <a:pt x="7" y="1641"/>
                    </a:cubicBezTo>
                    <a:close/>
                    <a:moveTo>
                      <a:pt x="7" y="1609"/>
                    </a:moveTo>
                    <a:lnTo>
                      <a:pt x="7" y="1609"/>
                    </a:lnTo>
                    <a:cubicBezTo>
                      <a:pt x="7" y="1605"/>
                      <a:pt x="10" y="1601"/>
                      <a:pt x="15" y="1601"/>
                    </a:cubicBezTo>
                    <a:cubicBezTo>
                      <a:pt x="19" y="1601"/>
                      <a:pt x="23" y="1605"/>
                      <a:pt x="23" y="1609"/>
                    </a:cubicBezTo>
                    <a:cubicBezTo>
                      <a:pt x="23" y="1614"/>
                      <a:pt x="19" y="1617"/>
                      <a:pt x="15" y="1617"/>
                    </a:cubicBezTo>
                    <a:cubicBezTo>
                      <a:pt x="10" y="1617"/>
                      <a:pt x="7" y="1614"/>
                      <a:pt x="7" y="1609"/>
                    </a:cubicBezTo>
                    <a:close/>
                    <a:moveTo>
                      <a:pt x="7" y="1577"/>
                    </a:moveTo>
                    <a:lnTo>
                      <a:pt x="7" y="1577"/>
                    </a:lnTo>
                    <a:cubicBezTo>
                      <a:pt x="7" y="1573"/>
                      <a:pt x="10" y="1569"/>
                      <a:pt x="15" y="1569"/>
                    </a:cubicBezTo>
                    <a:cubicBezTo>
                      <a:pt x="19" y="1569"/>
                      <a:pt x="23" y="1573"/>
                      <a:pt x="23" y="1577"/>
                    </a:cubicBezTo>
                    <a:cubicBezTo>
                      <a:pt x="23" y="1582"/>
                      <a:pt x="19" y="1585"/>
                      <a:pt x="15" y="1585"/>
                    </a:cubicBezTo>
                    <a:cubicBezTo>
                      <a:pt x="10" y="1585"/>
                      <a:pt x="7" y="1582"/>
                      <a:pt x="7" y="1577"/>
                    </a:cubicBezTo>
                    <a:close/>
                    <a:moveTo>
                      <a:pt x="7" y="1545"/>
                    </a:moveTo>
                    <a:lnTo>
                      <a:pt x="7" y="1545"/>
                    </a:lnTo>
                    <a:cubicBezTo>
                      <a:pt x="7" y="1541"/>
                      <a:pt x="10" y="1537"/>
                      <a:pt x="15" y="1537"/>
                    </a:cubicBezTo>
                    <a:cubicBezTo>
                      <a:pt x="19" y="1537"/>
                      <a:pt x="23" y="1541"/>
                      <a:pt x="23" y="1545"/>
                    </a:cubicBezTo>
                    <a:cubicBezTo>
                      <a:pt x="23" y="1550"/>
                      <a:pt x="19" y="1553"/>
                      <a:pt x="15" y="1553"/>
                    </a:cubicBezTo>
                    <a:cubicBezTo>
                      <a:pt x="10" y="1553"/>
                      <a:pt x="7" y="1550"/>
                      <a:pt x="7" y="1545"/>
                    </a:cubicBezTo>
                    <a:close/>
                    <a:moveTo>
                      <a:pt x="7" y="1513"/>
                    </a:moveTo>
                    <a:lnTo>
                      <a:pt x="7" y="1513"/>
                    </a:lnTo>
                    <a:cubicBezTo>
                      <a:pt x="7" y="1509"/>
                      <a:pt x="10" y="1505"/>
                      <a:pt x="15" y="1505"/>
                    </a:cubicBezTo>
                    <a:cubicBezTo>
                      <a:pt x="19" y="1505"/>
                      <a:pt x="23" y="1509"/>
                      <a:pt x="23" y="1513"/>
                    </a:cubicBezTo>
                    <a:cubicBezTo>
                      <a:pt x="23" y="1518"/>
                      <a:pt x="19" y="1521"/>
                      <a:pt x="15" y="1521"/>
                    </a:cubicBezTo>
                    <a:cubicBezTo>
                      <a:pt x="10" y="1521"/>
                      <a:pt x="7" y="1518"/>
                      <a:pt x="7" y="1513"/>
                    </a:cubicBezTo>
                    <a:close/>
                    <a:moveTo>
                      <a:pt x="7" y="1481"/>
                    </a:moveTo>
                    <a:lnTo>
                      <a:pt x="7" y="1481"/>
                    </a:lnTo>
                    <a:cubicBezTo>
                      <a:pt x="7" y="1477"/>
                      <a:pt x="10" y="1473"/>
                      <a:pt x="15" y="1473"/>
                    </a:cubicBezTo>
                    <a:cubicBezTo>
                      <a:pt x="19" y="1473"/>
                      <a:pt x="23" y="1477"/>
                      <a:pt x="23" y="1481"/>
                    </a:cubicBezTo>
                    <a:cubicBezTo>
                      <a:pt x="23" y="1486"/>
                      <a:pt x="19" y="1489"/>
                      <a:pt x="15" y="1489"/>
                    </a:cubicBezTo>
                    <a:cubicBezTo>
                      <a:pt x="10" y="1489"/>
                      <a:pt x="7" y="1486"/>
                      <a:pt x="7" y="1481"/>
                    </a:cubicBezTo>
                    <a:close/>
                    <a:moveTo>
                      <a:pt x="7" y="1449"/>
                    </a:moveTo>
                    <a:lnTo>
                      <a:pt x="7" y="1449"/>
                    </a:lnTo>
                    <a:cubicBezTo>
                      <a:pt x="7" y="1445"/>
                      <a:pt x="10" y="1441"/>
                      <a:pt x="15" y="1441"/>
                    </a:cubicBezTo>
                    <a:cubicBezTo>
                      <a:pt x="19" y="1441"/>
                      <a:pt x="23" y="1445"/>
                      <a:pt x="23" y="1449"/>
                    </a:cubicBezTo>
                    <a:cubicBezTo>
                      <a:pt x="23" y="1454"/>
                      <a:pt x="19" y="1457"/>
                      <a:pt x="15" y="1457"/>
                    </a:cubicBezTo>
                    <a:cubicBezTo>
                      <a:pt x="10" y="1457"/>
                      <a:pt x="7" y="1454"/>
                      <a:pt x="7" y="1449"/>
                    </a:cubicBezTo>
                    <a:close/>
                    <a:moveTo>
                      <a:pt x="7" y="1417"/>
                    </a:moveTo>
                    <a:lnTo>
                      <a:pt x="7" y="1417"/>
                    </a:lnTo>
                    <a:cubicBezTo>
                      <a:pt x="7" y="1413"/>
                      <a:pt x="10" y="1409"/>
                      <a:pt x="15" y="1409"/>
                    </a:cubicBezTo>
                    <a:cubicBezTo>
                      <a:pt x="19" y="1409"/>
                      <a:pt x="23" y="1413"/>
                      <a:pt x="23" y="1417"/>
                    </a:cubicBezTo>
                    <a:cubicBezTo>
                      <a:pt x="23" y="1422"/>
                      <a:pt x="19" y="1425"/>
                      <a:pt x="15" y="1425"/>
                    </a:cubicBezTo>
                    <a:cubicBezTo>
                      <a:pt x="10" y="1425"/>
                      <a:pt x="7" y="1422"/>
                      <a:pt x="7" y="1417"/>
                    </a:cubicBezTo>
                    <a:close/>
                    <a:moveTo>
                      <a:pt x="7" y="1385"/>
                    </a:moveTo>
                    <a:lnTo>
                      <a:pt x="7" y="1385"/>
                    </a:lnTo>
                    <a:cubicBezTo>
                      <a:pt x="7" y="1381"/>
                      <a:pt x="10" y="1377"/>
                      <a:pt x="15" y="1377"/>
                    </a:cubicBezTo>
                    <a:cubicBezTo>
                      <a:pt x="19" y="1377"/>
                      <a:pt x="23" y="1381"/>
                      <a:pt x="23" y="1385"/>
                    </a:cubicBezTo>
                    <a:cubicBezTo>
                      <a:pt x="23" y="1390"/>
                      <a:pt x="19" y="1393"/>
                      <a:pt x="15" y="1393"/>
                    </a:cubicBezTo>
                    <a:cubicBezTo>
                      <a:pt x="10" y="1393"/>
                      <a:pt x="7" y="1390"/>
                      <a:pt x="7" y="1385"/>
                    </a:cubicBezTo>
                    <a:close/>
                    <a:moveTo>
                      <a:pt x="7" y="1353"/>
                    </a:moveTo>
                    <a:lnTo>
                      <a:pt x="7" y="1353"/>
                    </a:lnTo>
                    <a:cubicBezTo>
                      <a:pt x="7" y="1349"/>
                      <a:pt x="10" y="1345"/>
                      <a:pt x="15" y="1345"/>
                    </a:cubicBezTo>
                    <a:cubicBezTo>
                      <a:pt x="19" y="1345"/>
                      <a:pt x="23" y="1349"/>
                      <a:pt x="23" y="1353"/>
                    </a:cubicBezTo>
                    <a:cubicBezTo>
                      <a:pt x="23" y="1358"/>
                      <a:pt x="19" y="1361"/>
                      <a:pt x="15" y="1361"/>
                    </a:cubicBezTo>
                    <a:cubicBezTo>
                      <a:pt x="10" y="1361"/>
                      <a:pt x="7" y="1358"/>
                      <a:pt x="7" y="1353"/>
                    </a:cubicBezTo>
                    <a:close/>
                    <a:moveTo>
                      <a:pt x="7" y="1321"/>
                    </a:moveTo>
                    <a:lnTo>
                      <a:pt x="7" y="1321"/>
                    </a:lnTo>
                    <a:cubicBezTo>
                      <a:pt x="7" y="1317"/>
                      <a:pt x="10" y="1313"/>
                      <a:pt x="15" y="1313"/>
                    </a:cubicBezTo>
                    <a:cubicBezTo>
                      <a:pt x="19" y="1313"/>
                      <a:pt x="23" y="1317"/>
                      <a:pt x="23" y="1321"/>
                    </a:cubicBezTo>
                    <a:cubicBezTo>
                      <a:pt x="23" y="1326"/>
                      <a:pt x="19" y="1329"/>
                      <a:pt x="15" y="1329"/>
                    </a:cubicBezTo>
                    <a:cubicBezTo>
                      <a:pt x="10" y="1329"/>
                      <a:pt x="7" y="1326"/>
                      <a:pt x="7" y="1321"/>
                    </a:cubicBezTo>
                    <a:close/>
                    <a:moveTo>
                      <a:pt x="7" y="1289"/>
                    </a:moveTo>
                    <a:lnTo>
                      <a:pt x="7" y="1289"/>
                    </a:lnTo>
                    <a:cubicBezTo>
                      <a:pt x="7" y="1285"/>
                      <a:pt x="10" y="1281"/>
                      <a:pt x="15" y="1281"/>
                    </a:cubicBezTo>
                    <a:cubicBezTo>
                      <a:pt x="19" y="1281"/>
                      <a:pt x="23" y="1285"/>
                      <a:pt x="23" y="1289"/>
                    </a:cubicBezTo>
                    <a:cubicBezTo>
                      <a:pt x="23" y="1294"/>
                      <a:pt x="19" y="1297"/>
                      <a:pt x="15" y="1297"/>
                    </a:cubicBezTo>
                    <a:cubicBezTo>
                      <a:pt x="10" y="1297"/>
                      <a:pt x="7" y="1294"/>
                      <a:pt x="7" y="1289"/>
                    </a:cubicBezTo>
                    <a:close/>
                    <a:moveTo>
                      <a:pt x="7" y="1257"/>
                    </a:moveTo>
                    <a:lnTo>
                      <a:pt x="7" y="1257"/>
                    </a:lnTo>
                    <a:cubicBezTo>
                      <a:pt x="7" y="1253"/>
                      <a:pt x="10" y="1249"/>
                      <a:pt x="15" y="1249"/>
                    </a:cubicBezTo>
                    <a:cubicBezTo>
                      <a:pt x="19" y="1249"/>
                      <a:pt x="23" y="1253"/>
                      <a:pt x="23" y="1257"/>
                    </a:cubicBezTo>
                    <a:cubicBezTo>
                      <a:pt x="23" y="1262"/>
                      <a:pt x="19" y="1265"/>
                      <a:pt x="15" y="1265"/>
                    </a:cubicBezTo>
                    <a:cubicBezTo>
                      <a:pt x="10" y="1265"/>
                      <a:pt x="7" y="1262"/>
                      <a:pt x="7"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1" y="865"/>
                      <a:pt x="15" y="865"/>
                    </a:cubicBezTo>
                    <a:cubicBezTo>
                      <a:pt x="19" y="865"/>
                      <a:pt x="23" y="868"/>
                      <a:pt x="23" y="873"/>
                    </a:cubicBezTo>
                    <a:cubicBezTo>
                      <a:pt x="23" y="877"/>
                      <a:pt x="19" y="881"/>
                      <a:pt x="15" y="881"/>
                    </a:cubicBezTo>
                    <a:cubicBezTo>
                      <a:pt x="11" y="881"/>
                      <a:pt x="7" y="877"/>
                      <a:pt x="7" y="873"/>
                    </a:cubicBezTo>
                    <a:close/>
                    <a:moveTo>
                      <a:pt x="7" y="841"/>
                    </a:moveTo>
                    <a:lnTo>
                      <a:pt x="7" y="841"/>
                    </a:lnTo>
                    <a:cubicBezTo>
                      <a:pt x="7" y="836"/>
                      <a:pt x="11" y="833"/>
                      <a:pt x="15" y="833"/>
                    </a:cubicBezTo>
                    <a:cubicBezTo>
                      <a:pt x="19" y="833"/>
                      <a:pt x="23" y="836"/>
                      <a:pt x="23" y="841"/>
                    </a:cubicBezTo>
                    <a:cubicBezTo>
                      <a:pt x="23" y="845"/>
                      <a:pt x="19" y="849"/>
                      <a:pt x="15" y="849"/>
                    </a:cubicBezTo>
                    <a:cubicBezTo>
                      <a:pt x="11" y="849"/>
                      <a:pt x="7" y="845"/>
                      <a:pt x="7" y="841"/>
                    </a:cubicBezTo>
                    <a:close/>
                    <a:moveTo>
                      <a:pt x="7" y="809"/>
                    </a:moveTo>
                    <a:lnTo>
                      <a:pt x="7" y="809"/>
                    </a:lnTo>
                    <a:cubicBezTo>
                      <a:pt x="7" y="804"/>
                      <a:pt x="11" y="801"/>
                      <a:pt x="15" y="801"/>
                    </a:cubicBezTo>
                    <a:cubicBezTo>
                      <a:pt x="19" y="801"/>
                      <a:pt x="23" y="804"/>
                      <a:pt x="23" y="809"/>
                    </a:cubicBezTo>
                    <a:cubicBezTo>
                      <a:pt x="23" y="813"/>
                      <a:pt x="19" y="817"/>
                      <a:pt x="15" y="817"/>
                    </a:cubicBezTo>
                    <a:cubicBezTo>
                      <a:pt x="11" y="817"/>
                      <a:pt x="7" y="813"/>
                      <a:pt x="7" y="809"/>
                    </a:cubicBezTo>
                    <a:close/>
                    <a:moveTo>
                      <a:pt x="7" y="777"/>
                    </a:moveTo>
                    <a:lnTo>
                      <a:pt x="7" y="777"/>
                    </a:lnTo>
                    <a:cubicBezTo>
                      <a:pt x="7" y="772"/>
                      <a:pt x="11" y="769"/>
                      <a:pt x="15" y="769"/>
                    </a:cubicBezTo>
                    <a:cubicBezTo>
                      <a:pt x="19" y="769"/>
                      <a:pt x="23" y="772"/>
                      <a:pt x="23" y="777"/>
                    </a:cubicBezTo>
                    <a:cubicBezTo>
                      <a:pt x="23" y="781"/>
                      <a:pt x="19" y="785"/>
                      <a:pt x="15" y="785"/>
                    </a:cubicBezTo>
                    <a:cubicBezTo>
                      <a:pt x="11" y="785"/>
                      <a:pt x="7" y="781"/>
                      <a:pt x="7" y="777"/>
                    </a:cubicBezTo>
                    <a:close/>
                    <a:moveTo>
                      <a:pt x="7" y="745"/>
                    </a:moveTo>
                    <a:lnTo>
                      <a:pt x="7" y="745"/>
                    </a:lnTo>
                    <a:cubicBezTo>
                      <a:pt x="7" y="740"/>
                      <a:pt x="11" y="737"/>
                      <a:pt x="15" y="737"/>
                    </a:cubicBezTo>
                    <a:cubicBezTo>
                      <a:pt x="19" y="737"/>
                      <a:pt x="23" y="740"/>
                      <a:pt x="23" y="745"/>
                    </a:cubicBezTo>
                    <a:cubicBezTo>
                      <a:pt x="23" y="749"/>
                      <a:pt x="19" y="753"/>
                      <a:pt x="15" y="753"/>
                    </a:cubicBezTo>
                    <a:cubicBezTo>
                      <a:pt x="11" y="753"/>
                      <a:pt x="7" y="749"/>
                      <a:pt x="7" y="745"/>
                    </a:cubicBezTo>
                    <a:close/>
                    <a:moveTo>
                      <a:pt x="7" y="713"/>
                    </a:moveTo>
                    <a:lnTo>
                      <a:pt x="7" y="713"/>
                    </a:lnTo>
                    <a:cubicBezTo>
                      <a:pt x="7" y="708"/>
                      <a:pt x="11" y="705"/>
                      <a:pt x="15" y="705"/>
                    </a:cubicBezTo>
                    <a:cubicBezTo>
                      <a:pt x="19" y="705"/>
                      <a:pt x="23" y="708"/>
                      <a:pt x="23" y="713"/>
                    </a:cubicBezTo>
                    <a:cubicBezTo>
                      <a:pt x="23" y="717"/>
                      <a:pt x="19" y="721"/>
                      <a:pt x="15" y="721"/>
                    </a:cubicBezTo>
                    <a:cubicBezTo>
                      <a:pt x="11" y="721"/>
                      <a:pt x="7" y="717"/>
                      <a:pt x="7" y="713"/>
                    </a:cubicBezTo>
                    <a:close/>
                    <a:moveTo>
                      <a:pt x="7" y="681"/>
                    </a:moveTo>
                    <a:lnTo>
                      <a:pt x="7" y="681"/>
                    </a:lnTo>
                    <a:cubicBezTo>
                      <a:pt x="7" y="676"/>
                      <a:pt x="11" y="673"/>
                      <a:pt x="15" y="673"/>
                    </a:cubicBezTo>
                    <a:cubicBezTo>
                      <a:pt x="19" y="673"/>
                      <a:pt x="23" y="676"/>
                      <a:pt x="23" y="681"/>
                    </a:cubicBezTo>
                    <a:cubicBezTo>
                      <a:pt x="23" y="685"/>
                      <a:pt x="19" y="689"/>
                      <a:pt x="15" y="689"/>
                    </a:cubicBezTo>
                    <a:cubicBezTo>
                      <a:pt x="11" y="689"/>
                      <a:pt x="7" y="685"/>
                      <a:pt x="7" y="681"/>
                    </a:cubicBezTo>
                    <a:close/>
                    <a:moveTo>
                      <a:pt x="7" y="649"/>
                    </a:moveTo>
                    <a:lnTo>
                      <a:pt x="7" y="649"/>
                    </a:lnTo>
                    <a:cubicBezTo>
                      <a:pt x="7" y="644"/>
                      <a:pt x="11" y="641"/>
                      <a:pt x="15" y="641"/>
                    </a:cubicBezTo>
                    <a:cubicBezTo>
                      <a:pt x="19" y="641"/>
                      <a:pt x="23" y="644"/>
                      <a:pt x="23" y="649"/>
                    </a:cubicBezTo>
                    <a:cubicBezTo>
                      <a:pt x="23" y="653"/>
                      <a:pt x="19" y="657"/>
                      <a:pt x="15" y="657"/>
                    </a:cubicBezTo>
                    <a:cubicBezTo>
                      <a:pt x="11" y="657"/>
                      <a:pt x="7" y="653"/>
                      <a:pt x="7" y="649"/>
                    </a:cubicBezTo>
                    <a:close/>
                    <a:moveTo>
                      <a:pt x="7" y="617"/>
                    </a:moveTo>
                    <a:lnTo>
                      <a:pt x="7" y="617"/>
                    </a:lnTo>
                    <a:cubicBezTo>
                      <a:pt x="7" y="612"/>
                      <a:pt x="11" y="609"/>
                      <a:pt x="15" y="609"/>
                    </a:cubicBezTo>
                    <a:cubicBezTo>
                      <a:pt x="19" y="609"/>
                      <a:pt x="23" y="612"/>
                      <a:pt x="23" y="617"/>
                    </a:cubicBezTo>
                    <a:cubicBezTo>
                      <a:pt x="23" y="621"/>
                      <a:pt x="19" y="625"/>
                      <a:pt x="15" y="625"/>
                    </a:cubicBezTo>
                    <a:cubicBezTo>
                      <a:pt x="11" y="625"/>
                      <a:pt x="7" y="621"/>
                      <a:pt x="7" y="617"/>
                    </a:cubicBezTo>
                    <a:close/>
                    <a:moveTo>
                      <a:pt x="7" y="585"/>
                    </a:moveTo>
                    <a:lnTo>
                      <a:pt x="7" y="585"/>
                    </a:lnTo>
                    <a:cubicBezTo>
                      <a:pt x="7" y="580"/>
                      <a:pt x="11" y="577"/>
                      <a:pt x="15" y="577"/>
                    </a:cubicBezTo>
                    <a:cubicBezTo>
                      <a:pt x="19" y="577"/>
                      <a:pt x="23" y="580"/>
                      <a:pt x="23" y="585"/>
                    </a:cubicBezTo>
                    <a:cubicBezTo>
                      <a:pt x="23" y="589"/>
                      <a:pt x="19" y="593"/>
                      <a:pt x="15" y="593"/>
                    </a:cubicBezTo>
                    <a:cubicBezTo>
                      <a:pt x="11" y="593"/>
                      <a:pt x="7" y="589"/>
                      <a:pt x="7" y="585"/>
                    </a:cubicBezTo>
                    <a:close/>
                    <a:moveTo>
                      <a:pt x="7" y="553"/>
                    </a:moveTo>
                    <a:lnTo>
                      <a:pt x="7" y="553"/>
                    </a:lnTo>
                    <a:cubicBezTo>
                      <a:pt x="7" y="548"/>
                      <a:pt x="11" y="545"/>
                      <a:pt x="15" y="545"/>
                    </a:cubicBezTo>
                    <a:cubicBezTo>
                      <a:pt x="19" y="545"/>
                      <a:pt x="23" y="548"/>
                      <a:pt x="23" y="553"/>
                    </a:cubicBezTo>
                    <a:cubicBezTo>
                      <a:pt x="23" y="557"/>
                      <a:pt x="19" y="561"/>
                      <a:pt x="15" y="561"/>
                    </a:cubicBezTo>
                    <a:cubicBezTo>
                      <a:pt x="11" y="561"/>
                      <a:pt x="7" y="557"/>
                      <a:pt x="7" y="553"/>
                    </a:cubicBezTo>
                    <a:close/>
                    <a:moveTo>
                      <a:pt x="7" y="521"/>
                    </a:moveTo>
                    <a:lnTo>
                      <a:pt x="7" y="521"/>
                    </a:lnTo>
                    <a:cubicBezTo>
                      <a:pt x="7" y="516"/>
                      <a:pt x="11" y="513"/>
                      <a:pt x="15" y="513"/>
                    </a:cubicBezTo>
                    <a:cubicBezTo>
                      <a:pt x="19" y="513"/>
                      <a:pt x="23" y="516"/>
                      <a:pt x="23" y="521"/>
                    </a:cubicBezTo>
                    <a:cubicBezTo>
                      <a:pt x="23" y="525"/>
                      <a:pt x="19" y="529"/>
                      <a:pt x="15" y="529"/>
                    </a:cubicBezTo>
                    <a:cubicBezTo>
                      <a:pt x="11" y="529"/>
                      <a:pt x="7" y="525"/>
                      <a:pt x="7" y="521"/>
                    </a:cubicBezTo>
                    <a:close/>
                    <a:moveTo>
                      <a:pt x="7" y="489"/>
                    </a:moveTo>
                    <a:lnTo>
                      <a:pt x="7" y="489"/>
                    </a:lnTo>
                    <a:cubicBezTo>
                      <a:pt x="7" y="484"/>
                      <a:pt x="11" y="481"/>
                      <a:pt x="15" y="481"/>
                    </a:cubicBezTo>
                    <a:cubicBezTo>
                      <a:pt x="19" y="481"/>
                      <a:pt x="23" y="484"/>
                      <a:pt x="23" y="489"/>
                    </a:cubicBezTo>
                    <a:cubicBezTo>
                      <a:pt x="23" y="493"/>
                      <a:pt x="19" y="497"/>
                      <a:pt x="15" y="497"/>
                    </a:cubicBezTo>
                    <a:cubicBezTo>
                      <a:pt x="11" y="497"/>
                      <a:pt x="7" y="493"/>
                      <a:pt x="7" y="489"/>
                    </a:cubicBezTo>
                    <a:close/>
                    <a:moveTo>
                      <a:pt x="7" y="457"/>
                    </a:moveTo>
                    <a:lnTo>
                      <a:pt x="7" y="457"/>
                    </a:lnTo>
                    <a:cubicBezTo>
                      <a:pt x="7" y="452"/>
                      <a:pt x="11" y="449"/>
                      <a:pt x="15" y="449"/>
                    </a:cubicBezTo>
                    <a:cubicBezTo>
                      <a:pt x="19" y="449"/>
                      <a:pt x="23" y="452"/>
                      <a:pt x="23" y="457"/>
                    </a:cubicBezTo>
                    <a:cubicBezTo>
                      <a:pt x="23" y="461"/>
                      <a:pt x="19" y="465"/>
                      <a:pt x="15" y="465"/>
                    </a:cubicBezTo>
                    <a:cubicBezTo>
                      <a:pt x="11" y="465"/>
                      <a:pt x="7" y="461"/>
                      <a:pt x="7" y="457"/>
                    </a:cubicBezTo>
                    <a:close/>
                    <a:moveTo>
                      <a:pt x="7" y="425"/>
                    </a:moveTo>
                    <a:lnTo>
                      <a:pt x="7" y="425"/>
                    </a:lnTo>
                    <a:cubicBezTo>
                      <a:pt x="7" y="420"/>
                      <a:pt x="11" y="417"/>
                      <a:pt x="15" y="417"/>
                    </a:cubicBezTo>
                    <a:cubicBezTo>
                      <a:pt x="19" y="417"/>
                      <a:pt x="23" y="420"/>
                      <a:pt x="23" y="425"/>
                    </a:cubicBezTo>
                    <a:cubicBezTo>
                      <a:pt x="23" y="429"/>
                      <a:pt x="19" y="433"/>
                      <a:pt x="15" y="433"/>
                    </a:cubicBezTo>
                    <a:cubicBezTo>
                      <a:pt x="11" y="433"/>
                      <a:pt x="7" y="429"/>
                      <a:pt x="7" y="425"/>
                    </a:cubicBezTo>
                    <a:close/>
                    <a:moveTo>
                      <a:pt x="7" y="393"/>
                    </a:moveTo>
                    <a:lnTo>
                      <a:pt x="7" y="393"/>
                    </a:lnTo>
                    <a:cubicBezTo>
                      <a:pt x="7" y="388"/>
                      <a:pt x="11" y="385"/>
                      <a:pt x="15" y="385"/>
                    </a:cubicBezTo>
                    <a:cubicBezTo>
                      <a:pt x="19" y="385"/>
                      <a:pt x="23" y="388"/>
                      <a:pt x="23" y="393"/>
                    </a:cubicBezTo>
                    <a:cubicBezTo>
                      <a:pt x="23" y="397"/>
                      <a:pt x="19" y="401"/>
                      <a:pt x="15" y="401"/>
                    </a:cubicBezTo>
                    <a:cubicBezTo>
                      <a:pt x="11" y="401"/>
                      <a:pt x="7" y="397"/>
                      <a:pt x="7" y="393"/>
                    </a:cubicBezTo>
                    <a:close/>
                    <a:moveTo>
                      <a:pt x="7" y="361"/>
                    </a:moveTo>
                    <a:lnTo>
                      <a:pt x="7" y="361"/>
                    </a:lnTo>
                    <a:cubicBezTo>
                      <a:pt x="7" y="356"/>
                      <a:pt x="11" y="353"/>
                      <a:pt x="15" y="353"/>
                    </a:cubicBezTo>
                    <a:cubicBezTo>
                      <a:pt x="19" y="353"/>
                      <a:pt x="23" y="356"/>
                      <a:pt x="23" y="361"/>
                    </a:cubicBezTo>
                    <a:cubicBezTo>
                      <a:pt x="23" y="365"/>
                      <a:pt x="19" y="369"/>
                      <a:pt x="15" y="369"/>
                    </a:cubicBezTo>
                    <a:cubicBezTo>
                      <a:pt x="11" y="369"/>
                      <a:pt x="7" y="365"/>
                      <a:pt x="7" y="361"/>
                    </a:cubicBezTo>
                    <a:close/>
                    <a:moveTo>
                      <a:pt x="7" y="329"/>
                    </a:moveTo>
                    <a:lnTo>
                      <a:pt x="7" y="329"/>
                    </a:lnTo>
                    <a:cubicBezTo>
                      <a:pt x="7" y="324"/>
                      <a:pt x="11" y="321"/>
                      <a:pt x="15" y="321"/>
                    </a:cubicBezTo>
                    <a:cubicBezTo>
                      <a:pt x="19" y="321"/>
                      <a:pt x="23" y="324"/>
                      <a:pt x="23" y="329"/>
                    </a:cubicBezTo>
                    <a:cubicBezTo>
                      <a:pt x="23" y="333"/>
                      <a:pt x="19" y="337"/>
                      <a:pt x="15" y="337"/>
                    </a:cubicBezTo>
                    <a:cubicBezTo>
                      <a:pt x="11" y="337"/>
                      <a:pt x="7" y="333"/>
                      <a:pt x="7" y="329"/>
                    </a:cubicBezTo>
                    <a:close/>
                    <a:moveTo>
                      <a:pt x="7" y="297"/>
                    </a:moveTo>
                    <a:lnTo>
                      <a:pt x="7" y="297"/>
                    </a:lnTo>
                    <a:cubicBezTo>
                      <a:pt x="7" y="292"/>
                      <a:pt x="11" y="289"/>
                      <a:pt x="15" y="289"/>
                    </a:cubicBezTo>
                    <a:cubicBezTo>
                      <a:pt x="19" y="289"/>
                      <a:pt x="23" y="292"/>
                      <a:pt x="23" y="297"/>
                    </a:cubicBezTo>
                    <a:cubicBezTo>
                      <a:pt x="23" y="301"/>
                      <a:pt x="19" y="305"/>
                      <a:pt x="15" y="305"/>
                    </a:cubicBezTo>
                    <a:cubicBezTo>
                      <a:pt x="11" y="305"/>
                      <a:pt x="7" y="301"/>
                      <a:pt x="7" y="297"/>
                    </a:cubicBezTo>
                    <a:close/>
                    <a:moveTo>
                      <a:pt x="7" y="265"/>
                    </a:moveTo>
                    <a:lnTo>
                      <a:pt x="7" y="265"/>
                    </a:lnTo>
                    <a:cubicBezTo>
                      <a:pt x="7" y="260"/>
                      <a:pt x="11" y="257"/>
                      <a:pt x="15" y="257"/>
                    </a:cubicBezTo>
                    <a:cubicBezTo>
                      <a:pt x="19" y="257"/>
                      <a:pt x="23" y="260"/>
                      <a:pt x="23" y="265"/>
                    </a:cubicBezTo>
                    <a:cubicBezTo>
                      <a:pt x="23" y="269"/>
                      <a:pt x="19" y="273"/>
                      <a:pt x="15" y="273"/>
                    </a:cubicBezTo>
                    <a:cubicBezTo>
                      <a:pt x="11" y="273"/>
                      <a:pt x="7" y="269"/>
                      <a:pt x="7" y="265"/>
                    </a:cubicBezTo>
                    <a:close/>
                    <a:moveTo>
                      <a:pt x="7" y="233"/>
                    </a:moveTo>
                    <a:lnTo>
                      <a:pt x="7" y="233"/>
                    </a:lnTo>
                    <a:cubicBezTo>
                      <a:pt x="7" y="228"/>
                      <a:pt x="11" y="225"/>
                      <a:pt x="15" y="225"/>
                    </a:cubicBezTo>
                    <a:cubicBezTo>
                      <a:pt x="19" y="225"/>
                      <a:pt x="23" y="228"/>
                      <a:pt x="23" y="233"/>
                    </a:cubicBezTo>
                    <a:cubicBezTo>
                      <a:pt x="23" y="237"/>
                      <a:pt x="19" y="241"/>
                      <a:pt x="15" y="241"/>
                    </a:cubicBezTo>
                    <a:cubicBezTo>
                      <a:pt x="11" y="241"/>
                      <a:pt x="7" y="237"/>
                      <a:pt x="7" y="233"/>
                    </a:cubicBezTo>
                    <a:close/>
                    <a:moveTo>
                      <a:pt x="7" y="201"/>
                    </a:moveTo>
                    <a:lnTo>
                      <a:pt x="7" y="201"/>
                    </a:lnTo>
                    <a:cubicBezTo>
                      <a:pt x="7" y="196"/>
                      <a:pt x="11" y="193"/>
                      <a:pt x="15" y="193"/>
                    </a:cubicBezTo>
                    <a:cubicBezTo>
                      <a:pt x="20" y="193"/>
                      <a:pt x="23" y="196"/>
                      <a:pt x="23" y="201"/>
                    </a:cubicBezTo>
                    <a:cubicBezTo>
                      <a:pt x="23" y="205"/>
                      <a:pt x="20" y="209"/>
                      <a:pt x="15" y="209"/>
                    </a:cubicBezTo>
                    <a:cubicBezTo>
                      <a:pt x="11" y="209"/>
                      <a:pt x="7" y="205"/>
                      <a:pt x="7" y="201"/>
                    </a:cubicBezTo>
                    <a:close/>
                    <a:moveTo>
                      <a:pt x="7" y="169"/>
                    </a:moveTo>
                    <a:lnTo>
                      <a:pt x="7" y="169"/>
                    </a:lnTo>
                    <a:cubicBezTo>
                      <a:pt x="7" y="164"/>
                      <a:pt x="11" y="161"/>
                      <a:pt x="15" y="161"/>
                    </a:cubicBezTo>
                    <a:cubicBezTo>
                      <a:pt x="20" y="161"/>
                      <a:pt x="23" y="164"/>
                      <a:pt x="23" y="169"/>
                    </a:cubicBezTo>
                    <a:cubicBezTo>
                      <a:pt x="23" y="173"/>
                      <a:pt x="20" y="177"/>
                      <a:pt x="15" y="177"/>
                    </a:cubicBezTo>
                    <a:cubicBezTo>
                      <a:pt x="11" y="177"/>
                      <a:pt x="7" y="173"/>
                      <a:pt x="7" y="169"/>
                    </a:cubicBezTo>
                    <a:close/>
                    <a:moveTo>
                      <a:pt x="7" y="137"/>
                    </a:moveTo>
                    <a:lnTo>
                      <a:pt x="7" y="137"/>
                    </a:lnTo>
                    <a:cubicBezTo>
                      <a:pt x="7" y="132"/>
                      <a:pt x="11" y="129"/>
                      <a:pt x="15" y="129"/>
                    </a:cubicBezTo>
                    <a:cubicBezTo>
                      <a:pt x="20" y="129"/>
                      <a:pt x="23" y="132"/>
                      <a:pt x="23" y="137"/>
                    </a:cubicBezTo>
                    <a:cubicBezTo>
                      <a:pt x="23" y="141"/>
                      <a:pt x="20" y="145"/>
                      <a:pt x="15" y="145"/>
                    </a:cubicBezTo>
                    <a:cubicBezTo>
                      <a:pt x="11" y="145"/>
                      <a:pt x="7" y="141"/>
                      <a:pt x="7" y="137"/>
                    </a:cubicBezTo>
                    <a:close/>
                    <a:moveTo>
                      <a:pt x="7" y="105"/>
                    </a:moveTo>
                    <a:lnTo>
                      <a:pt x="7" y="105"/>
                    </a:lnTo>
                    <a:cubicBezTo>
                      <a:pt x="7" y="100"/>
                      <a:pt x="11" y="97"/>
                      <a:pt x="15" y="97"/>
                    </a:cubicBezTo>
                    <a:cubicBezTo>
                      <a:pt x="20" y="97"/>
                      <a:pt x="23" y="100"/>
                      <a:pt x="23" y="105"/>
                    </a:cubicBezTo>
                    <a:cubicBezTo>
                      <a:pt x="23" y="109"/>
                      <a:pt x="20" y="113"/>
                      <a:pt x="15" y="113"/>
                    </a:cubicBezTo>
                    <a:cubicBezTo>
                      <a:pt x="11" y="113"/>
                      <a:pt x="7" y="109"/>
                      <a:pt x="7" y="105"/>
                    </a:cubicBezTo>
                    <a:close/>
                    <a:moveTo>
                      <a:pt x="7" y="73"/>
                    </a:moveTo>
                    <a:lnTo>
                      <a:pt x="7" y="72"/>
                    </a:lnTo>
                    <a:cubicBezTo>
                      <a:pt x="7" y="68"/>
                      <a:pt x="11" y="64"/>
                      <a:pt x="15" y="64"/>
                    </a:cubicBezTo>
                    <a:cubicBezTo>
                      <a:pt x="20" y="64"/>
                      <a:pt x="23" y="68"/>
                      <a:pt x="23" y="72"/>
                    </a:cubicBezTo>
                    <a:lnTo>
                      <a:pt x="23" y="73"/>
                    </a:lnTo>
                    <a:cubicBezTo>
                      <a:pt x="23" y="77"/>
                      <a:pt x="20" y="81"/>
                      <a:pt x="15" y="81"/>
                    </a:cubicBezTo>
                    <a:cubicBezTo>
                      <a:pt x="11" y="81"/>
                      <a:pt x="7" y="77"/>
                      <a:pt x="7" y="73"/>
                    </a:cubicBezTo>
                    <a:close/>
                    <a:moveTo>
                      <a:pt x="7" y="40"/>
                    </a:moveTo>
                    <a:lnTo>
                      <a:pt x="7" y="40"/>
                    </a:lnTo>
                    <a:cubicBezTo>
                      <a:pt x="7" y="36"/>
                      <a:pt x="11" y="32"/>
                      <a:pt x="15" y="32"/>
                    </a:cubicBezTo>
                    <a:cubicBezTo>
                      <a:pt x="20" y="32"/>
                      <a:pt x="23" y="36"/>
                      <a:pt x="23" y="40"/>
                    </a:cubicBezTo>
                    <a:cubicBezTo>
                      <a:pt x="23" y="45"/>
                      <a:pt x="20" y="48"/>
                      <a:pt x="15" y="48"/>
                    </a:cubicBezTo>
                    <a:cubicBezTo>
                      <a:pt x="11" y="48"/>
                      <a:pt x="7" y="45"/>
                      <a:pt x="7" y="40"/>
                    </a:cubicBezTo>
                    <a:close/>
                    <a:moveTo>
                      <a:pt x="7" y="8"/>
                    </a:moveTo>
                    <a:lnTo>
                      <a:pt x="7" y="8"/>
                    </a:lnTo>
                    <a:cubicBezTo>
                      <a:pt x="7" y="4"/>
                      <a:pt x="11" y="0"/>
                      <a:pt x="15" y="0"/>
                    </a:cubicBezTo>
                    <a:cubicBezTo>
                      <a:pt x="20" y="0"/>
                      <a:pt x="23" y="4"/>
                      <a:pt x="23" y="8"/>
                    </a:cubicBezTo>
                    <a:cubicBezTo>
                      <a:pt x="23" y="13"/>
                      <a:pt x="20" y="16"/>
                      <a:pt x="15" y="16"/>
                    </a:cubicBezTo>
                    <a:cubicBezTo>
                      <a:pt x="11" y="16"/>
                      <a:pt x="7" y="13"/>
                      <a:pt x="7" y="8"/>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0" name="Freeform 11"/>
              <p:cNvSpPr>
                <a:spLocks noEditPoints="1"/>
              </p:cNvSpPr>
              <p:nvPr/>
            </p:nvSpPr>
            <p:spPr bwMode="auto">
              <a:xfrm>
                <a:off x="2141" y="590"/>
                <a:ext cx="3"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1" y="27671"/>
                    </a:moveTo>
                    <a:lnTo>
                      <a:pt x="1" y="27671"/>
                    </a:lnTo>
                    <a:cubicBezTo>
                      <a:pt x="1" y="27667"/>
                      <a:pt x="4" y="27663"/>
                      <a:pt x="9" y="27663"/>
                    </a:cubicBezTo>
                    <a:cubicBezTo>
                      <a:pt x="13" y="27663"/>
                      <a:pt x="17" y="27667"/>
                      <a:pt x="17" y="27671"/>
                    </a:cubicBezTo>
                    <a:cubicBezTo>
                      <a:pt x="17" y="27675"/>
                      <a:pt x="13" y="27679"/>
                      <a:pt x="9" y="27679"/>
                    </a:cubicBezTo>
                    <a:cubicBezTo>
                      <a:pt x="4" y="27679"/>
                      <a:pt x="1" y="27675"/>
                      <a:pt x="1" y="27671"/>
                    </a:cubicBezTo>
                    <a:close/>
                    <a:moveTo>
                      <a:pt x="1" y="27639"/>
                    </a:moveTo>
                    <a:lnTo>
                      <a:pt x="1" y="27639"/>
                    </a:lnTo>
                    <a:cubicBezTo>
                      <a:pt x="1" y="27635"/>
                      <a:pt x="4" y="27631"/>
                      <a:pt x="9" y="27631"/>
                    </a:cubicBezTo>
                    <a:cubicBezTo>
                      <a:pt x="13" y="27631"/>
                      <a:pt x="17" y="27635"/>
                      <a:pt x="17" y="27639"/>
                    </a:cubicBezTo>
                    <a:cubicBezTo>
                      <a:pt x="17" y="27643"/>
                      <a:pt x="13" y="27647"/>
                      <a:pt x="9" y="27647"/>
                    </a:cubicBezTo>
                    <a:cubicBezTo>
                      <a:pt x="4" y="27647"/>
                      <a:pt x="1" y="27643"/>
                      <a:pt x="1" y="27639"/>
                    </a:cubicBezTo>
                    <a:close/>
                    <a:moveTo>
                      <a:pt x="1" y="27607"/>
                    </a:moveTo>
                    <a:lnTo>
                      <a:pt x="1" y="27607"/>
                    </a:lnTo>
                    <a:cubicBezTo>
                      <a:pt x="1" y="27603"/>
                      <a:pt x="4" y="27599"/>
                      <a:pt x="9" y="27599"/>
                    </a:cubicBezTo>
                    <a:cubicBezTo>
                      <a:pt x="13" y="27599"/>
                      <a:pt x="17" y="27603"/>
                      <a:pt x="17" y="27607"/>
                    </a:cubicBezTo>
                    <a:cubicBezTo>
                      <a:pt x="17" y="27611"/>
                      <a:pt x="13" y="27615"/>
                      <a:pt x="9" y="27615"/>
                    </a:cubicBezTo>
                    <a:cubicBezTo>
                      <a:pt x="4" y="27615"/>
                      <a:pt x="1" y="27611"/>
                      <a:pt x="1" y="27607"/>
                    </a:cubicBezTo>
                    <a:close/>
                    <a:moveTo>
                      <a:pt x="1" y="27575"/>
                    </a:moveTo>
                    <a:lnTo>
                      <a:pt x="1" y="27575"/>
                    </a:lnTo>
                    <a:cubicBezTo>
                      <a:pt x="1" y="27571"/>
                      <a:pt x="4" y="27567"/>
                      <a:pt x="9" y="27567"/>
                    </a:cubicBezTo>
                    <a:cubicBezTo>
                      <a:pt x="13" y="27567"/>
                      <a:pt x="17" y="27571"/>
                      <a:pt x="17" y="27575"/>
                    </a:cubicBezTo>
                    <a:cubicBezTo>
                      <a:pt x="17" y="27579"/>
                      <a:pt x="13" y="27583"/>
                      <a:pt x="9" y="27583"/>
                    </a:cubicBezTo>
                    <a:cubicBezTo>
                      <a:pt x="4" y="27583"/>
                      <a:pt x="1" y="27579"/>
                      <a:pt x="1" y="27575"/>
                    </a:cubicBezTo>
                    <a:close/>
                    <a:moveTo>
                      <a:pt x="1" y="27543"/>
                    </a:moveTo>
                    <a:lnTo>
                      <a:pt x="1" y="27543"/>
                    </a:lnTo>
                    <a:cubicBezTo>
                      <a:pt x="1" y="27539"/>
                      <a:pt x="4" y="27535"/>
                      <a:pt x="9" y="27535"/>
                    </a:cubicBezTo>
                    <a:cubicBezTo>
                      <a:pt x="13" y="27535"/>
                      <a:pt x="17" y="27539"/>
                      <a:pt x="17" y="27543"/>
                    </a:cubicBezTo>
                    <a:cubicBezTo>
                      <a:pt x="17" y="27547"/>
                      <a:pt x="13" y="27551"/>
                      <a:pt x="9" y="27551"/>
                    </a:cubicBezTo>
                    <a:cubicBezTo>
                      <a:pt x="4" y="27551"/>
                      <a:pt x="1" y="27547"/>
                      <a:pt x="1" y="27543"/>
                    </a:cubicBezTo>
                    <a:close/>
                    <a:moveTo>
                      <a:pt x="1" y="27511"/>
                    </a:moveTo>
                    <a:lnTo>
                      <a:pt x="1" y="27511"/>
                    </a:lnTo>
                    <a:cubicBezTo>
                      <a:pt x="1" y="27507"/>
                      <a:pt x="4" y="27503"/>
                      <a:pt x="9" y="27503"/>
                    </a:cubicBezTo>
                    <a:cubicBezTo>
                      <a:pt x="13" y="27503"/>
                      <a:pt x="17" y="27507"/>
                      <a:pt x="17" y="27511"/>
                    </a:cubicBezTo>
                    <a:cubicBezTo>
                      <a:pt x="17" y="27515"/>
                      <a:pt x="13" y="27519"/>
                      <a:pt x="9" y="27519"/>
                    </a:cubicBezTo>
                    <a:cubicBezTo>
                      <a:pt x="4" y="27519"/>
                      <a:pt x="1" y="27515"/>
                      <a:pt x="1" y="27511"/>
                    </a:cubicBezTo>
                    <a:close/>
                    <a:moveTo>
                      <a:pt x="1" y="27479"/>
                    </a:moveTo>
                    <a:lnTo>
                      <a:pt x="1" y="27479"/>
                    </a:lnTo>
                    <a:cubicBezTo>
                      <a:pt x="1" y="27475"/>
                      <a:pt x="4" y="27471"/>
                      <a:pt x="9" y="27471"/>
                    </a:cubicBezTo>
                    <a:cubicBezTo>
                      <a:pt x="13" y="27471"/>
                      <a:pt x="17" y="27475"/>
                      <a:pt x="17" y="27479"/>
                    </a:cubicBezTo>
                    <a:cubicBezTo>
                      <a:pt x="17" y="27483"/>
                      <a:pt x="13" y="27487"/>
                      <a:pt x="9" y="27487"/>
                    </a:cubicBezTo>
                    <a:cubicBezTo>
                      <a:pt x="4" y="27487"/>
                      <a:pt x="1" y="27483"/>
                      <a:pt x="1" y="27479"/>
                    </a:cubicBezTo>
                    <a:close/>
                    <a:moveTo>
                      <a:pt x="1" y="27447"/>
                    </a:moveTo>
                    <a:lnTo>
                      <a:pt x="1" y="27447"/>
                    </a:lnTo>
                    <a:cubicBezTo>
                      <a:pt x="1" y="27442"/>
                      <a:pt x="4" y="27439"/>
                      <a:pt x="9" y="27439"/>
                    </a:cubicBezTo>
                    <a:cubicBezTo>
                      <a:pt x="13" y="27439"/>
                      <a:pt x="17" y="27442"/>
                      <a:pt x="17" y="27447"/>
                    </a:cubicBezTo>
                    <a:cubicBezTo>
                      <a:pt x="17" y="27451"/>
                      <a:pt x="13" y="27455"/>
                      <a:pt x="9" y="27455"/>
                    </a:cubicBezTo>
                    <a:cubicBezTo>
                      <a:pt x="4" y="27455"/>
                      <a:pt x="1" y="27451"/>
                      <a:pt x="1" y="27447"/>
                    </a:cubicBezTo>
                    <a:close/>
                    <a:moveTo>
                      <a:pt x="1" y="27415"/>
                    </a:moveTo>
                    <a:lnTo>
                      <a:pt x="1" y="27415"/>
                    </a:lnTo>
                    <a:cubicBezTo>
                      <a:pt x="1" y="27410"/>
                      <a:pt x="4" y="27407"/>
                      <a:pt x="9" y="27407"/>
                    </a:cubicBezTo>
                    <a:cubicBezTo>
                      <a:pt x="13" y="27407"/>
                      <a:pt x="17" y="27410"/>
                      <a:pt x="17" y="27415"/>
                    </a:cubicBezTo>
                    <a:cubicBezTo>
                      <a:pt x="17" y="27419"/>
                      <a:pt x="13" y="27423"/>
                      <a:pt x="9" y="27423"/>
                    </a:cubicBezTo>
                    <a:cubicBezTo>
                      <a:pt x="4" y="27423"/>
                      <a:pt x="1" y="27419"/>
                      <a:pt x="1" y="27415"/>
                    </a:cubicBezTo>
                    <a:close/>
                    <a:moveTo>
                      <a:pt x="1" y="27383"/>
                    </a:moveTo>
                    <a:lnTo>
                      <a:pt x="1" y="27383"/>
                    </a:lnTo>
                    <a:cubicBezTo>
                      <a:pt x="1" y="27378"/>
                      <a:pt x="4" y="27375"/>
                      <a:pt x="9" y="27375"/>
                    </a:cubicBezTo>
                    <a:cubicBezTo>
                      <a:pt x="13" y="27375"/>
                      <a:pt x="17" y="27378"/>
                      <a:pt x="17" y="27383"/>
                    </a:cubicBezTo>
                    <a:cubicBezTo>
                      <a:pt x="17" y="27387"/>
                      <a:pt x="13" y="27391"/>
                      <a:pt x="9" y="27391"/>
                    </a:cubicBezTo>
                    <a:cubicBezTo>
                      <a:pt x="4" y="27391"/>
                      <a:pt x="1" y="27387"/>
                      <a:pt x="1" y="27383"/>
                    </a:cubicBezTo>
                    <a:close/>
                    <a:moveTo>
                      <a:pt x="1" y="27351"/>
                    </a:moveTo>
                    <a:lnTo>
                      <a:pt x="1" y="27351"/>
                    </a:lnTo>
                    <a:cubicBezTo>
                      <a:pt x="1" y="27346"/>
                      <a:pt x="4" y="27343"/>
                      <a:pt x="9" y="27343"/>
                    </a:cubicBezTo>
                    <a:cubicBezTo>
                      <a:pt x="13" y="27343"/>
                      <a:pt x="17" y="27346"/>
                      <a:pt x="17" y="27351"/>
                    </a:cubicBezTo>
                    <a:cubicBezTo>
                      <a:pt x="17" y="27355"/>
                      <a:pt x="13" y="27359"/>
                      <a:pt x="9" y="27359"/>
                    </a:cubicBezTo>
                    <a:cubicBezTo>
                      <a:pt x="4" y="27359"/>
                      <a:pt x="1" y="27355"/>
                      <a:pt x="1" y="27351"/>
                    </a:cubicBezTo>
                    <a:close/>
                    <a:moveTo>
                      <a:pt x="1" y="27319"/>
                    </a:moveTo>
                    <a:lnTo>
                      <a:pt x="1" y="27319"/>
                    </a:lnTo>
                    <a:cubicBezTo>
                      <a:pt x="1" y="27314"/>
                      <a:pt x="4" y="27311"/>
                      <a:pt x="9" y="27311"/>
                    </a:cubicBezTo>
                    <a:cubicBezTo>
                      <a:pt x="13" y="27311"/>
                      <a:pt x="17" y="27314"/>
                      <a:pt x="17" y="27319"/>
                    </a:cubicBezTo>
                    <a:cubicBezTo>
                      <a:pt x="17" y="27323"/>
                      <a:pt x="13" y="27327"/>
                      <a:pt x="9" y="27327"/>
                    </a:cubicBezTo>
                    <a:cubicBezTo>
                      <a:pt x="4" y="27327"/>
                      <a:pt x="1" y="27323"/>
                      <a:pt x="1" y="27319"/>
                    </a:cubicBezTo>
                    <a:close/>
                    <a:moveTo>
                      <a:pt x="1" y="27287"/>
                    </a:moveTo>
                    <a:lnTo>
                      <a:pt x="1" y="27287"/>
                    </a:lnTo>
                    <a:cubicBezTo>
                      <a:pt x="1" y="27282"/>
                      <a:pt x="4" y="27279"/>
                      <a:pt x="9" y="27279"/>
                    </a:cubicBezTo>
                    <a:cubicBezTo>
                      <a:pt x="13" y="27279"/>
                      <a:pt x="17" y="27282"/>
                      <a:pt x="17" y="27287"/>
                    </a:cubicBezTo>
                    <a:cubicBezTo>
                      <a:pt x="17" y="27291"/>
                      <a:pt x="13" y="27295"/>
                      <a:pt x="9" y="27295"/>
                    </a:cubicBezTo>
                    <a:cubicBezTo>
                      <a:pt x="4" y="27295"/>
                      <a:pt x="1" y="27291"/>
                      <a:pt x="1" y="27287"/>
                    </a:cubicBezTo>
                    <a:close/>
                    <a:moveTo>
                      <a:pt x="1" y="27255"/>
                    </a:moveTo>
                    <a:lnTo>
                      <a:pt x="1" y="27255"/>
                    </a:lnTo>
                    <a:cubicBezTo>
                      <a:pt x="1" y="27250"/>
                      <a:pt x="4" y="27247"/>
                      <a:pt x="9" y="27247"/>
                    </a:cubicBezTo>
                    <a:cubicBezTo>
                      <a:pt x="13" y="27247"/>
                      <a:pt x="17" y="27250"/>
                      <a:pt x="17" y="27255"/>
                    </a:cubicBezTo>
                    <a:cubicBezTo>
                      <a:pt x="17" y="27259"/>
                      <a:pt x="13" y="27263"/>
                      <a:pt x="9" y="27263"/>
                    </a:cubicBezTo>
                    <a:cubicBezTo>
                      <a:pt x="4" y="27263"/>
                      <a:pt x="1" y="27259"/>
                      <a:pt x="1" y="27255"/>
                    </a:cubicBezTo>
                    <a:close/>
                    <a:moveTo>
                      <a:pt x="1" y="27223"/>
                    </a:moveTo>
                    <a:lnTo>
                      <a:pt x="1" y="27223"/>
                    </a:lnTo>
                    <a:cubicBezTo>
                      <a:pt x="1" y="27218"/>
                      <a:pt x="4" y="27215"/>
                      <a:pt x="9" y="27215"/>
                    </a:cubicBezTo>
                    <a:cubicBezTo>
                      <a:pt x="13" y="27215"/>
                      <a:pt x="17" y="27218"/>
                      <a:pt x="17" y="27223"/>
                    </a:cubicBezTo>
                    <a:cubicBezTo>
                      <a:pt x="17" y="27227"/>
                      <a:pt x="13" y="27231"/>
                      <a:pt x="9" y="27231"/>
                    </a:cubicBezTo>
                    <a:cubicBezTo>
                      <a:pt x="4" y="27231"/>
                      <a:pt x="1" y="27227"/>
                      <a:pt x="1" y="27223"/>
                    </a:cubicBezTo>
                    <a:close/>
                    <a:moveTo>
                      <a:pt x="1" y="27191"/>
                    </a:moveTo>
                    <a:lnTo>
                      <a:pt x="1" y="27191"/>
                    </a:lnTo>
                    <a:cubicBezTo>
                      <a:pt x="1" y="27186"/>
                      <a:pt x="4" y="27183"/>
                      <a:pt x="9" y="27183"/>
                    </a:cubicBezTo>
                    <a:cubicBezTo>
                      <a:pt x="13" y="27183"/>
                      <a:pt x="17" y="27186"/>
                      <a:pt x="17" y="27191"/>
                    </a:cubicBezTo>
                    <a:cubicBezTo>
                      <a:pt x="17" y="27195"/>
                      <a:pt x="13" y="27199"/>
                      <a:pt x="9" y="27199"/>
                    </a:cubicBezTo>
                    <a:cubicBezTo>
                      <a:pt x="4" y="27199"/>
                      <a:pt x="1" y="27195"/>
                      <a:pt x="1" y="27191"/>
                    </a:cubicBezTo>
                    <a:close/>
                    <a:moveTo>
                      <a:pt x="1" y="27159"/>
                    </a:moveTo>
                    <a:lnTo>
                      <a:pt x="1" y="27159"/>
                    </a:lnTo>
                    <a:cubicBezTo>
                      <a:pt x="1" y="27154"/>
                      <a:pt x="4" y="27151"/>
                      <a:pt x="9" y="27151"/>
                    </a:cubicBezTo>
                    <a:cubicBezTo>
                      <a:pt x="13" y="27151"/>
                      <a:pt x="17" y="27154"/>
                      <a:pt x="17" y="27159"/>
                    </a:cubicBezTo>
                    <a:cubicBezTo>
                      <a:pt x="17" y="27163"/>
                      <a:pt x="13" y="27167"/>
                      <a:pt x="9" y="27167"/>
                    </a:cubicBezTo>
                    <a:cubicBezTo>
                      <a:pt x="4" y="27167"/>
                      <a:pt x="1" y="27163"/>
                      <a:pt x="1" y="27159"/>
                    </a:cubicBezTo>
                    <a:close/>
                    <a:moveTo>
                      <a:pt x="1" y="27127"/>
                    </a:moveTo>
                    <a:lnTo>
                      <a:pt x="1" y="27127"/>
                    </a:lnTo>
                    <a:cubicBezTo>
                      <a:pt x="1" y="27122"/>
                      <a:pt x="4" y="27119"/>
                      <a:pt x="9" y="27119"/>
                    </a:cubicBezTo>
                    <a:cubicBezTo>
                      <a:pt x="13" y="27119"/>
                      <a:pt x="17" y="27122"/>
                      <a:pt x="17" y="27127"/>
                    </a:cubicBezTo>
                    <a:cubicBezTo>
                      <a:pt x="17" y="27131"/>
                      <a:pt x="13" y="27135"/>
                      <a:pt x="9" y="27135"/>
                    </a:cubicBezTo>
                    <a:cubicBezTo>
                      <a:pt x="4" y="27135"/>
                      <a:pt x="1" y="27131"/>
                      <a:pt x="1" y="27127"/>
                    </a:cubicBezTo>
                    <a:close/>
                    <a:moveTo>
                      <a:pt x="1" y="27095"/>
                    </a:moveTo>
                    <a:lnTo>
                      <a:pt x="1" y="27095"/>
                    </a:lnTo>
                    <a:cubicBezTo>
                      <a:pt x="1" y="27090"/>
                      <a:pt x="4" y="27087"/>
                      <a:pt x="9" y="27087"/>
                    </a:cubicBezTo>
                    <a:cubicBezTo>
                      <a:pt x="13" y="27087"/>
                      <a:pt x="17" y="27090"/>
                      <a:pt x="17" y="27095"/>
                    </a:cubicBezTo>
                    <a:cubicBezTo>
                      <a:pt x="17" y="27099"/>
                      <a:pt x="13" y="27103"/>
                      <a:pt x="9" y="27103"/>
                    </a:cubicBezTo>
                    <a:cubicBezTo>
                      <a:pt x="4" y="27103"/>
                      <a:pt x="1" y="27099"/>
                      <a:pt x="1" y="27095"/>
                    </a:cubicBezTo>
                    <a:close/>
                    <a:moveTo>
                      <a:pt x="1" y="27063"/>
                    </a:moveTo>
                    <a:lnTo>
                      <a:pt x="1" y="27063"/>
                    </a:lnTo>
                    <a:cubicBezTo>
                      <a:pt x="1" y="27058"/>
                      <a:pt x="4" y="27055"/>
                      <a:pt x="9" y="27055"/>
                    </a:cubicBezTo>
                    <a:cubicBezTo>
                      <a:pt x="13" y="27055"/>
                      <a:pt x="17" y="27058"/>
                      <a:pt x="17" y="27063"/>
                    </a:cubicBezTo>
                    <a:cubicBezTo>
                      <a:pt x="17" y="27067"/>
                      <a:pt x="13" y="27071"/>
                      <a:pt x="9" y="27071"/>
                    </a:cubicBezTo>
                    <a:cubicBezTo>
                      <a:pt x="4" y="27071"/>
                      <a:pt x="1" y="27067"/>
                      <a:pt x="1" y="27063"/>
                    </a:cubicBezTo>
                    <a:close/>
                    <a:moveTo>
                      <a:pt x="1" y="27031"/>
                    </a:moveTo>
                    <a:lnTo>
                      <a:pt x="1" y="27031"/>
                    </a:lnTo>
                    <a:cubicBezTo>
                      <a:pt x="1" y="27026"/>
                      <a:pt x="4" y="27023"/>
                      <a:pt x="9" y="27023"/>
                    </a:cubicBezTo>
                    <a:cubicBezTo>
                      <a:pt x="13" y="27023"/>
                      <a:pt x="17" y="27026"/>
                      <a:pt x="17" y="27031"/>
                    </a:cubicBezTo>
                    <a:cubicBezTo>
                      <a:pt x="17" y="27035"/>
                      <a:pt x="13" y="27039"/>
                      <a:pt x="9" y="27039"/>
                    </a:cubicBezTo>
                    <a:cubicBezTo>
                      <a:pt x="4" y="27039"/>
                      <a:pt x="1" y="27035"/>
                      <a:pt x="1" y="27031"/>
                    </a:cubicBezTo>
                    <a:close/>
                    <a:moveTo>
                      <a:pt x="1" y="26999"/>
                    </a:moveTo>
                    <a:lnTo>
                      <a:pt x="1" y="26999"/>
                    </a:lnTo>
                    <a:cubicBezTo>
                      <a:pt x="1" y="26994"/>
                      <a:pt x="4" y="26991"/>
                      <a:pt x="9" y="26991"/>
                    </a:cubicBezTo>
                    <a:cubicBezTo>
                      <a:pt x="13" y="26991"/>
                      <a:pt x="17" y="26994"/>
                      <a:pt x="17" y="26999"/>
                    </a:cubicBezTo>
                    <a:cubicBezTo>
                      <a:pt x="17" y="27003"/>
                      <a:pt x="13" y="27007"/>
                      <a:pt x="9" y="27007"/>
                    </a:cubicBezTo>
                    <a:cubicBezTo>
                      <a:pt x="4" y="27007"/>
                      <a:pt x="1" y="27003"/>
                      <a:pt x="1" y="26999"/>
                    </a:cubicBezTo>
                    <a:close/>
                    <a:moveTo>
                      <a:pt x="1" y="26967"/>
                    </a:moveTo>
                    <a:lnTo>
                      <a:pt x="1" y="26967"/>
                    </a:lnTo>
                    <a:cubicBezTo>
                      <a:pt x="1" y="26962"/>
                      <a:pt x="4" y="26959"/>
                      <a:pt x="9" y="26959"/>
                    </a:cubicBezTo>
                    <a:cubicBezTo>
                      <a:pt x="13" y="26959"/>
                      <a:pt x="17" y="26962"/>
                      <a:pt x="17" y="26967"/>
                    </a:cubicBezTo>
                    <a:cubicBezTo>
                      <a:pt x="17" y="26971"/>
                      <a:pt x="13" y="26975"/>
                      <a:pt x="9" y="26975"/>
                    </a:cubicBezTo>
                    <a:cubicBezTo>
                      <a:pt x="4" y="26975"/>
                      <a:pt x="1" y="26971"/>
                      <a:pt x="1" y="26967"/>
                    </a:cubicBezTo>
                    <a:close/>
                    <a:moveTo>
                      <a:pt x="1" y="26935"/>
                    </a:moveTo>
                    <a:lnTo>
                      <a:pt x="1" y="26935"/>
                    </a:lnTo>
                    <a:cubicBezTo>
                      <a:pt x="1" y="26930"/>
                      <a:pt x="4" y="26927"/>
                      <a:pt x="9" y="26927"/>
                    </a:cubicBezTo>
                    <a:cubicBezTo>
                      <a:pt x="13" y="26927"/>
                      <a:pt x="17" y="26930"/>
                      <a:pt x="17" y="26935"/>
                    </a:cubicBezTo>
                    <a:cubicBezTo>
                      <a:pt x="17" y="26939"/>
                      <a:pt x="13" y="26943"/>
                      <a:pt x="9" y="26943"/>
                    </a:cubicBezTo>
                    <a:cubicBezTo>
                      <a:pt x="4" y="26943"/>
                      <a:pt x="1" y="26939"/>
                      <a:pt x="1" y="26935"/>
                    </a:cubicBezTo>
                    <a:close/>
                    <a:moveTo>
                      <a:pt x="1" y="26903"/>
                    </a:moveTo>
                    <a:lnTo>
                      <a:pt x="1" y="26903"/>
                    </a:lnTo>
                    <a:cubicBezTo>
                      <a:pt x="1" y="26898"/>
                      <a:pt x="4" y="26895"/>
                      <a:pt x="9" y="26895"/>
                    </a:cubicBezTo>
                    <a:cubicBezTo>
                      <a:pt x="13" y="26895"/>
                      <a:pt x="17" y="26898"/>
                      <a:pt x="17" y="26903"/>
                    </a:cubicBezTo>
                    <a:cubicBezTo>
                      <a:pt x="17" y="26907"/>
                      <a:pt x="13" y="26911"/>
                      <a:pt x="9" y="26911"/>
                    </a:cubicBezTo>
                    <a:cubicBezTo>
                      <a:pt x="4" y="26911"/>
                      <a:pt x="1" y="26907"/>
                      <a:pt x="1" y="26903"/>
                    </a:cubicBezTo>
                    <a:close/>
                    <a:moveTo>
                      <a:pt x="1" y="26871"/>
                    </a:moveTo>
                    <a:lnTo>
                      <a:pt x="1" y="26871"/>
                    </a:lnTo>
                    <a:cubicBezTo>
                      <a:pt x="1" y="26866"/>
                      <a:pt x="4" y="26863"/>
                      <a:pt x="9" y="26863"/>
                    </a:cubicBezTo>
                    <a:cubicBezTo>
                      <a:pt x="13" y="26863"/>
                      <a:pt x="17" y="26866"/>
                      <a:pt x="17" y="26871"/>
                    </a:cubicBezTo>
                    <a:cubicBezTo>
                      <a:pt x="17" y="26875"/>
                      <a:pt x="13" y="26879"/>
                      <a:pt x="9" y="26879"/>
                    </a:cubicBezTo>
                    <a:cubicBezTo>
                      <a:pt x="4" y="26879"/>
                      <a:pt x="1" y="26875"/>
                      <a:pt x="1" y="26871"/>
                    </a:cubicBezTo>
                    <a:close/>
                    <a:moveTo>
                      <a:pt x="1" y="26839"/>
                    </a:moveTo>
                    <a:lnTo>
                      <a:pt x="1" y="26839"/>
                    </a:lnTo>
                    <a:cubicBezTo>
                      <a:pt x="1" y="26834"/>
                      <a:pt x="4" y="26831"/>
                      <a:pt x="9" y="26831"/>
                    </a:cubicBezTo>
                    <a:cubicBezTo>
                      <a:pt x="13" y="26831"/>
                      <a:pt x="17" y="26834"/>
                      <a:pt x="17" y="26839"/>
                    </a:cubicBezTo>
                    <a:cubicBezTo>
                      <a:pt x="17" y="26843"/>
                      <a:pt x="13" y="26847"/>
                      <a:pt x="9" y="26847"/>
                    </a:cubicBezTo>
                    <a:cubicBezTo>
                      <a:pt x="4" y="26847"/>
                      <a:pt x="1" y="26843"/>
                      <a:pt x="1" y="26839"/>
                    </a:cubicBezTo>
                    <a:close/>
                    <a:moveTo>
                      <a:pt x="1" y="26807"/>
                    </a:moveTo>
                    <a:lnTo>
                      <a:pt x="1" y="26807"/>
                    </a:lnTo>
                    <a:cubicBezTo>
                      <a:pt x="1" y="26802"/>
                      <a:pt x="4" y="26799"/>
                      <a:pt x="9" y="26799"/>
                    </a:cubicBezTo>
                    <a:cubicBezTo>
                      <a:pt x="13" y="26799"/>
                      <a:pt x="17" y="26802"/>
                      <a:pt x="17" y="26807"/>
                    </a:cubicBezTo>
                    <a:cubicBezTo>
                      <a:pt x="17" y="26811"/>
                      <a:pt x="13" y="26815"/>
                      <a:pt x="9" y="26815"/>
                    </a:cubicBezTo>
                    <a:cubicBezTo>
                      <a:pt x="4" y="26815"/>
                      <a:pt x="1" y="26811"/>
                      <a:pt x="1" y="26807"/>
                    </a:cubicBezTo>
                    <a:close/>
                    <a:moveTo>
                      <a:pt x="1" y="26775"/>
                    </a:moveTo>
                    <a:lnTo>
                      <a:pt x="1" y="26775"/>
                    </a:lnTo>
                    <a:cubicBezTo>
                      <a:pt x="1" y="26770"/>
                      <a:pt x="4" y="26767"/>
                      <a:pt x="9" y="26767"/>
                    </a:cubicBezTo>
                    <a:cubicBezTo>
                      <a:pt x="13" y="26767"/>
                      <a:pt x="17" y="26770"/>
                      <a:pt x="17" y="26775"/>
                    </a:cubicBezTo>
                    <a:cubicBezTo>
                      <a:pt x="17" y="26779"/>
                      <a:pt x="13" y="26783"/>
                      <a:pt x="9" y="26783"/>
                    </a:cubicBezTo>
                    <a:cubicBezTo>
                      <a:pt x="4" y="26783"/>
                      <a:pt x="1" y="26779"/>
                      <a:pt x="1" y="26775"/>
                    </a:cubicBezTo>
                    <a:close/>
                    <a:moveTo>
                      <a:pt x="1" y="26743"/>
                    </a:moveTo>
                    <a:lnTo>
                      <a:pt x="1" y="26743"/>
                    </a:lnTo>
                    <a:cubicBezTo>
                      <a:pt x="1" y="26738"/>
                      <a:pt x="4" y="26735"/>
                      <a:pt x="9" y="26735"/>
                    </a:cubicBezTo>
                    <a:cubicBezTo>
                      <a:pt x="13" y="26735"/>
                      <a:pt x="17" y="26738"/>
                      <a:pt x="17" y="26743"/>
                    </a:cubicBezTo>
                    <a:cubicBezTo>
                      <a:pt x="17" y="26747"/>
                      <a:pt x="13" y="26751"/>
                      <a:pt x="9" y="26751"/>
                    </a:cubicBezTo>
                    <a:cubicBezTo>
                      <a:pt x="4" y="26751"/>
                      <a:pt x="1" y="26747"/>
                      <a:pt x="1" y="26743"/>
                    </a:cubicBezTo>
                    <a:close/>
                    <a:moveTo>
                      <a:pt x="1" y="26711"/>
                    </a:moveTo>
                    <a:lnTo>
                      <a:pt x="1" y="26711"/>
                    </a:lnTo>
                    <a:cubicBezTo>
                      <a:pt x="1" y="26706"/>
                      <a:pt x="4" y="26702"/>
                      <a:pt x="9" y="26702"/>
                    </a:cubicBezTo>
                    <a:cubicBezTo>
                      <a:pt x="13" y="26702"/>
                      <a:pt x="17" y="26706"/>
                      <a:pt x="17" y="26711"/>
                    </a:cubicBezTo>
                    <a:cubicBezTo>
                      <a:pt x="17" y="26715"/>
                      <a:pt x="13" y="26719"/>
                      <a:pt x="9" y="26719"/>
                    </a:cubicBezTo>
                    <a:cubicBezTo>
                      <a:pt x="4" y="26719"/>
                      <a:pt x="1" y="26715"/>
                      <a:pt x="1" y="26711"/>
                    </a:cubicBezTo>
                    <a:close/>
                    <a:moveTo>
                      <a:pt x="1" y="26679"/>
                    </a:moveTo>
                    <a:lnTo>
                      <a:pt x="1" y="26678"/>
                    </a:lnTo>
                    <a:cubicBezTo>
                      <a:pt x="1" y="26674"/>
                      <a:pt x="4" y="26670"/>
                      <a:pt x="9" y="26670"/>
                    </a:cubicBezTo>
                    <a:cubicBezTo>
                      <a:pt x="13" y="26670"/>
                      <a:pt x="17" y="26674"/>
                      <a:pt x="17" y="26678"/>
                    </a:cubicBezTo>
                    <a:lnTo>
                      <a:pt x="17" y="26679"/>
                    </a:lnTo>
                    <a:cubicBezTo>
                      <a:pt x="17" y="26683"/>
                      <a:pt x="13" y="26687"/>
                      <a:pt x="9" y="26687"/>
                    </a:cubicBezTo>
                    <a:cubicBezTo>
                      <a:pt x="4" y="26687"/>
                      <a:pt x="1" y="26683"/>
                      <a:pt x="1" y="26679"/>
                    </a:cubicBezTo>
                    <a:close/>
                    <a:moveTo>
                      <a:pt x="1" y="26646"/>
                    </a:moveTo>
                    <a:lnTo>
                      <a:pt x="1" y="26646"/>
                    </a:lnTo>
                    <a:cubicBezTo>
                      <a:pt x="1" y="26642"/>
                      <a:pt x="4" y="26638"/>
                      <a:pt x="9" y="26638"/>
                    </a:cubicBezTo>
                    <a:cubicBezTo>
                      <a:pt x="13" y="26638"/>
                      <a:pt x="17" y="26642"/>
                      <a:pt x="17" y="26646"/>
                    </a:cubicBezTo>
                    <a:cubicBezTo>
                      <a:pt x="17" y="26651"/>
                      <a:pt x="13" y="26654"/>
                      <a:pt x="9" y="26654"/>
                    </a:cubicBezTo>
                    <a:cubicBezTo>
                      <a:pt x="4" y="26654"/>
                      <a:pt x="1" y="26651"/>
                      <a:pt x="1" y="26646"/>
                    </a:cubicBezTo>
                    <a:close/>
                    <a:moveTo>
                      <a:pt x="1" y="26614"/>
                    </a:moveTo>
                    <a:lnTo>
                      <a:pt x="1" y="26614"/>
                    </a:lnTo>
                    <a:cubicBezTo>
                      <a:pt x="1" y="26610"/>
                      <a:pt x="4" y="26606"/>
                      <a:pt x="9" y="26606"/>
                    </a:cubicBezTo>
                    <a:cubicBezTo>
                      <a:pt x="13" y="26606"/>
                      <a:pt x="17" y="26610"/>
                      <a:pt x="17" y="26614"/>
                    </a:cubicBezTo>
                    <a:cubicBezTo>
                      <a:pt x="17" y="26619"/>
                      <a:pt x="13" y="26622"/>
                      <a:pt x="9" y="26622"/>
                    </a:cubicBezTo>
                    <a:cubicBezTo>
                      <a:pt x="4" y="26622"/>
                      <a:pt x="1" y="26619"/>
                      <a:pt x="1" y="26614"/>
                    </a:cubicBezTo>
                    <a:close/>
                    <a:moveTo>
                      <a:pt x="1" y="26582"/>
                    </a:moveTo>
                    <a:lnTo>
                      <a:pt x="1" y="26582"/>
                    </a:lnTo>
                    <a:cubicBezTo>
                      <a:pt x="1" y="26578"/>
                      <a:pt x="4" y="26574"/>
                      <a:pt x="9" y="26574"/>
                    </a:cubicBezTo>
                    <a:cubicBezTo>
                      <a:pt x="13" y="26574"/>
                      <a:pt x="17" y="26578"/>
                      <a:pt x="17" y="26582"/>
                    </a:cubicBezTo>
                    <a:cubicBezTo>
                      <a:pt x="17" y="26587"/>
                      <a:pt x="13" y="26590"/>
                      <a:pt x="9" y="26590"/>
                    </a:cubicBezTo>
                    <a:cubicBezTo>
                      <a:pt x="4" y="26590"/>
                      <a:pt x="1" y="26587"/>
                      <a:pt x="1" y="26582"/>
                    </a:cubicBezTo>
                    <a:close/>
                    <a:moveTo>
                      <a:pt x="1" y="26550"/>
                    </a:moveTo>
                    <a:lnTo>
                      <a:pt x="1" y="26550"/>
                    </a:lnTo>
                    <a:cubicBezTo>
                      <a:pt x="1" y="26546"/>
                      <a:pt x="4" y="26542"/>
                      <a:pt x="9" y="26542"/>
                    </a:cubicBezTo>
                    <a:cubicBezTo>
                      <a:pt x="13" y="26542"/>
                      <a:pt x="17" y="26546"/>
                      <a:pt x="17" y="26550"/>
                    </a:cubicBezTo>
                    <a:cubicBezTo>
                      <a:pt x="17" y="26555"/>
                      <a:pt x="13" y="26558"/>
                      <a:pt x="9" y="26558"/>
                    </a:cubicBezTo>
                    <a:cubicBezTo>
                      <a:pt x="4" y="26558"/>
                      <a:pt x="1" y="26555"/>
                      <a:pt x="1" y="26550"/>
                    </a:cubicBezTo>
                    <a:close/>
                    <a:moveTo>
                      <a:pt x="1" y="26518"/>
                    </a:moveTo>
                    <a:lnTo>
                      <a:pt x="1" y="26518"/>
                    </a:lnTo>
                    <a:cubicBezTo>
                      <a:pt x="1" y="26514"/>
                      <a:pt x="4" y="26510"/>
                      <a:pt x="9" y="26510"/>
                    </a:cubicBezTo>
                    <a:cubicBezTo>
                      <a:pt x="13" y="26510"/>
                      <a:pt x="17" y="26514"/>
                      <a:pt x="17" y="26518"/>
                    </a:cubicBezTo>
                    <a:cubicBezTo>
                      <a:pt x="17" y="26523"/>
                      <a:pt x="13" y="26526"/>
                      <a:pt x="9" y="26526"/>
                    </a:cubicBezTo>
                    <a:cubicBezTo>
                      <a:pt x="4" y="26526"/>
                      <a:pt x="1" y="26523"/>
                      <a:pt x="1" y="26518"/>
                    </a:cubicBezTo>
                    <a:close/>
                    <a:moveTo>
                      <a:pt x="1" y="26486"/>
                    </a:moveTo>
                    <a:lnTo>
                      <a:pt x="1" y="26486"/>
                    </a:lnTo>
                    <a:cubicBezTo>
                      <a:pt x="1" y="26482"/>
                      <a:pt x="4" y="26478"/>
                      <a:pt x="9" y="26478"/>
                    </a:cubicBezTo>
                    <a:cubicBezTo>
                      <a:pt x="13" y="26478"/>
                      <a:pt x="17" y="26482"/>
                      <a:pt x="17" y="26486"/>
                    </a:cubicBezTo>
                    <a:cubicBezTo>
                      <a:pt x="17" y="26491"/>
                      <a:pt x="13" y="26494"/>
                      <a:pt x="9" y="26494"/>
                    </a:cubicBezTo>
                    <a:cubicBezTo>
                      <a:pt x="4" y="26494"/>
                      <a:pt x="1" y="26491"/>
                      <a:pt x="1" y="26486"/>
                    </a:cubicBezTo>
                    <a:close/>
                    <a:moveTo>
                      <a:pt x="1" y="26454"/>
                    </a:moveTo>
                    <a:lnTo>
                      <a:pt x="1" y="26454"/>
                    </a:lnTo>
                    <a:cubicBezTo>
                      <a:pt x="1" y="26450"/>
                      <a:pt x="4" y="26446"/>
                      <a:pt x="9" y="26446"/>
                    </a:cubicBezTo>
                    <a:cubicBezTo>
                      <a:pt x="13" y="26446"/>
                      <a:pt x="17" y="26450"/>
                      <a:pt x="17" y="26454"/>
                    </a:cubicBezTo>
                    <a:cubicBezTo>
                      <a:pt x="17" y="26459"/>
                      <a:pt x="13" y="26462"/>
                      <a:pt x="9" y="26462"/>
                    </a:cubicBezTo>
                    <a:cubicBezTo>
                      <a:pt x="4" y="26462"/>
                      <a:pt x="1" y="26459"/>
                      <a:pt x="1" y="26454"/>
                    </a:cubicBezTo>
                    <a:close/>
                    <a:moveTo>
                      <a:pt x="1" y="26422"/>
                    </a:moveTo>
                    <a:lnTo>
                      <a:pt x="1" y="26422"/>
                    </a:lnTo>
                    <a:cubicBezTo>
                      <a:pt x="1" y="26418"/>
                      <a:pt x="4" y="26414"/>
                      <a:pt x="9" y="26414"/>
                    </a:cubicBezTo>
                    <a:cubicBezTo>
                      <a:pt x="13" y="26414"/>
                      <a:pt x="17" y="26418"/>
                      <a:pt x="17" y="26422"/>
                    </a:cubicBezTo>
                    <a:cubicBezTo>
                      <a:pt x="17" y="26427"/>
                      <a:pt x="13" y="26430"/>
                      <a:pt x="9" y="26430"/>
                    </a:cubicBezTo>
                    <a:cubicBezTo>
                      <a:pt x="4" y="26430"/>
                      <a:pt x="1" y="26427"/>
                      <a:pt x="1" y="26422"/>
                    </a:cubicBezTo>
                    <a:close/>
                    <a:moveTo>
                      <a:pt x="1" y="26390"/>
                    </a:moveTo>
                    <a:lnTo>
                      <a:pt x="1" y="26390"/>
                    </a:lnTo>
                    <a:cubicBezTo>
                      <a:pt x="1" y="26386"/>
                      <a:pt x="4" y="26382"/>
                      <a:pt x="9" y="26382"/>
                    </a:cubicBezTo>
                    <a:cubicBezTo>
                      <a:pt x="13" y="26382"/>
                      <a:pt x="17" y="26386"/>
                      <a:pt x="17" y="26390"/>
                    </a:cubicBezTo>
                    <a:cubicBezTo>
                      <a:pt x="17" y="26395"/>
                      <a:pt x="13" y="26398"/>
                      <a:pt x="9" y="26398"/>
                    </a:cubicBezTo>
                    <a:cubicBezTo>
                      <a:pt x="4" y="26398"/>
                      <a:pt x="1" y="26395"/>
                      <a:pt x="1" y="26390"/>
                    </a:cubicBezTo>
                    <a:close/>
                    <a:moveTo>
                      <a:pt x="1" y="26358"/>
                    </a:moveTo>
                    <a:lnTo>
                      <a:pt x="1" y="26358"/>
                    </a:lnTo>
                    <a:cubicBezTo>
                      <a:pt x="1" y="26354"/>
                      <a:pt x="4" y="26350"/>
                      <a:pt x="9" y="26350"/>
                    </a:cubicBezTo>
                    <a:cubicBezTo>
                      <a:pt x="13" y="26350"/>
                      <a:pt x="17" y="26354"/>
                      <a:pt x="17" y="26358"/>
                    </a:cubicBezTo>
                    <a:cubicBezTo>
                      <a:pt x="17" y="26363"/>
                      <a:pt x="13" y="26366"/>
                      <a:pt x="9" y="26366"/>
                    </a:cubicBezTo>
                    <a:cubicBezTo>
                      <a:pt x="4" y="26366"/>
                      <a:pt x="1" y="26363"/>
                      <a:pt x="1" y="26358"/>
                    </a:cubicBezTo>
                    <a:close/>
                    <a:moveTo>
                      <a:pt x="1" y="26326"/>
                    </a:moveTo>
                    <a:lnTo>
                      <a:pt x="1" y="26326"/>
                    </a:lnTo>
                    <a:cubicBezTo>
                      <a:pt x="1" y="26322"/>
                      <a:pt x="4" y="26318"/>
                      <a:pt x="9" y="26318"/>
                    </a:cubicBezTo>
                    <a:cubicBezTo>
                      <a:pt x="13" y="26318"/>
                      <a:pt x="17" y="26322"/>
                      <a:pt x="17" y="26326"/>
                    </a:cubicBezTo>
                    <a:cubicBezTo>
                      <a:pt x="17" y="26331"/>
                      <a:pt x="13" y="26334"/>
                      <a:pt x="9" y="26334"/>
                    </a:cubicBezTo>
                    <a:cubicBezTo>
                      <a:pt x="4" y="26334"/>
                      <a:pt x="1" y="26331"/>
                      <a:pt x="1" y="26326"/>
                    </a:cubicBezTo>
                    <a:close/>
                    <a:moveTo>
                      <a:pt x="1" y="26294"/>
                    </a:moveTo>
                    <a:lnTo>
                      <a:pt x="1" y="26294"/>
                    </a:lnTo>
                    <a:cubicBezTo>
                      <a:pt x="1" y="26290"/>
                      <a:pt x="4" y="26286"/>
                      <a:pt x="9" y="26286"/>
                    </a:cubicBezTo>
                    <a:cubicBezTo>
                      <a:pt x="13" y="26286"/>
                      <a:pt x="17" y="26290"/>
                      <a:pt x="17" y="26294"/>
                    </a:cubicBezTo>
                    <a:cubicBezTo>
                      <a:pt x="17" y="26299"/>
                      <a:pt x="13" y="26302"/>
                      <a:pt x="9" y="26302"/>
                    </a:cubicBezTo>
                    <a:cubicBezTo>
                      <a:pt x="4" y="26302"/>
                      <a:pt x="1" y="26299"/>
                      <a:pt x="1" y="26294"/>
                    </a:cubicBezTo>
                    <a:close/>
                    <a:moveTo>
                      <a:pt x="1" y="26262"/>
                    </a:moveTo>
                    <a:lnTo>
                      <a:pt x="1" y="26262"/>
                    </a:lnTo>
                    <a:cubicBezTo>
                      <a:pt x="1" y="26258"/>
                      <a:pt x="4" y="26254"/>
                      <a:pt x="9" y="26254"/>
                    </a:cubicBezTo>
                    <a:cubicBezTo>
                      <a:pt x="13" y="26254"/>
                      <a:pt x="17" y="26258"/>
                      <a:pt x="17" y="26262"/>
                    </a:cubicBezTo>
                    <a:cubicBezTo>
                      <a:pt x="17" y="26267"/>
                      <a:pt x="13" y="26270"/>
                      <a:pt x="9" y="26270"/>
                    </a:cubicBezTo>
                    <a:cubicBezTo>
                      <a:pt x="4" y="26270"/>
                      <a:pt x="1" y="26267"/>
                      <a:pt x="1"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5" y="25710"/>
                      <a:pt x="9" y="25710"/>
                    </a:cubicBezTo>
                    <a:cubicBezTo>
                      <a:pt x="13" y="25710"/>
                      <a:pt x="17" y="25714"/>
                      <a:pt x="17" y="25718"/>
                    </a:cubicBezTo>
                    <a:cubicBezTo>
                      <a:pt x="17" y="25722"/>
                      <a:pt x="13" y="25726"/>
                      <a:pt x="9" y="25726"/>
                    </a:cubicBezTo>
                    <a:cubicBezTo>
                      <a:pt x="5" y="25726"/>
                      <a:pt x="1" y="25722"/>
                      <a:pt x="1" y="25718"/>
                    </a:cubicBezTo>
                    <a:close/>
                    <a:moveTo>
                      <a:pt x="1" y="25686"/>
                    </a:moveTo>
                    <a:lnTo>
                      <a:pt x="1" y="25686"/>
                    </a:lnTo>
                    <a:cubicBezTo>
                      <a:pt x="1" y="25682"/>
                      <a:pt x="5" y="25678"/>
                      <a:pt x="9" y="25678"/>
                    </a:cubicBezTo>
                    <a:cubicBezTo>
                      <a:pt x="13" y="25678"/>
                      <a:pt x="17" y="25682"/>
                      <a:pt x="17" y="25686"/>
                    </a:cubicBezTo>
                    <a:cubicBezTo>
                      <a:pt x="17" y="25690"/>
                      <a:pt x="13" y="25694"/>
                      <a:pt x="9" y="25694"/>
                    </a:cubicBezTo>
                    <a:cubicBezTo>
                      <a:pt x="5" y="25694"/>
                      <a:pt x="1" y="25690"/>
                      <a:pt x="1" y="25686"/>
                    </a:cubicBezTo>
                    <a:close/>
                    <a:moveTo>
                      <a:pt x="1" y="25654"/>
                    </a:moveTo>
                    <a:lnTo>
                      <a:pt x="1" y="25654"/>
                    </a:lnTo>
                    <a:cubicBezTo>
                      <a:pt x="1" y="25650"/>
                      <a:pt x="5" y="25646"/>
                      <a:pt x="9" y="25646"/>
                    </a:cubicBezTo>
                    <a:cubicBezTo>
                      <a:pt x="13" y="25646"/>
                      <a:pt x="17" y="25650"/>
                      <a:pt x="17" y="25654"/>
                    </a:cubicBezTo>
                    <a:cubicBezTo>
                      <a:pt x="17" y="25658"/>
                      <a:pt x="13" y="25662"/>
                      <a:pt x="9" y="25662"/>
                    </a:cubicBezTo>
                    <a:cubicBezTo>
                      <a:pt x="5" y="25662"/>
                      <a:pt x="1" y="25658"/>
                      <a:pt x="1" y="25654"/>
                    </a:cubicBezTo>
                    <a:close/>
                    <a:moveTo>
                      <a:pt x="1" y="25622"/>
                    </a:moveTo>
                    <a:lnTo>
                      <a:pt x="1" y="25622"/>
                    </a:lnTo>
                    <a:cubicBezTo>
                      <a:pt x="1" y="25617"/>
                      <a:pt x="5" y="25614"/>
                      <a:pt x="9" y="25614"/>
                    </a:cubicBezTo>
                    <a:cubicBezTo>
                      <a:pt x="13" y="25614"/>
                      <a:pt x="17" y="25617"/>
                      <a:pt x="17" y="25622"/>
                    </a:cubicBezTo>
                    <a:cubicBezTo>
                      <a:pt x="17" y="25626"/>
                      <a:pt x="13" y="25630"/>
                      <a:pt x="9" y="25630"/>
                    </a:cubicBezTo>
                    <a:cubicBezTo>
                      <a:pt x="5" y="25630"/>
                      <a:pt x="1" y="25626"/>
                      <a:pt x="1" y="25622"/>
                    </a:cubicBezTo>
                    <a:close/>
                    <a:moveTo>
                      <a:pt x="1" y="25590"/>
                    </a:moveTo>
                    <a:lnTo>
                      <a:pt x="1" y="25590"/>
                    </a:lnTo>
                    <a:cubicBezTo>
                      <a:pt x="1" y="25585"/>
                      <a:pt x="5" y="25582"/>
                      <a:pt x="9" y="25582"/>
                    </a:cubicBezTo>
                    <a:cubicBezTo>
                      <a:pt x="13" y="25582"/>
                      <a:pt x="17" y="25585"/>
                      <a:pt x="17" y="25590"/>
                    </a:cubicBezTo>
                    <a:cubicBezTo>
                      <a:pt x="17" y="25594"/>
                      <a:pt x="13" y="25598"/>
                      <a:pt x="9" y="25598"/>
                    </a:cubicBezTo>
                    <a:cubicBezTo>
                      <a:pt x="5" y="25598"/>
                      <a:pt x="1" y="25594"/>
                      <a:pt x="1" y="25590"/>
                    </a:cubicBezTo>
                    <a:close/>
                    <a:moveTo>
                      <a:pt x="1" y="25558"/>
                    </a:moveTo>
                    <a:lnTo>
                      <a:pt x="1" y="25558"/>
                    </a:lnTo>
                    <a:cubicBezTo>
                      <a:pt x="1" y="25553"/>
                      <a:pt x="5" y="25550"/>
                      <a:pt x="9" y="25550"/>
                    </a:cubicBezTo>
                    <a:cubicBezTo>
                      <a:pt x="13" y="25550"/>
                      <a:pt x="17" y="25553"/>
                      <a:pt x="17" y="25558"/>
                    </a:cubicBezTo>
                    <a:cubicBezTo>
                      <a:pt x="17" y="25562"/>
                      <a:pt x="13" y="25566"/>
                      <a:pt x="9" y="25566"/>
                    </a:cubicBezTo>
                    <a:cubicBezTo>
                      <a:pt x="5" y="25566"/>
                      <a:pt x="1" y="25562"/>
                      <a:pt x="1" y="25558"/>
                    </a:cubicBezTo>
                    <a:close/>
                    <a:moveTo>
                      <a:pt x="1" y="25526"/>
                    </a:moveTo>
                    <a:lnTo>
                      <a:pt x="1" y="25526"/>
                    </a:lnTo>
                    <a:cubicBezTo>
                      <a:pt x="1" y="25521"/>
                      <a:pt x="5" y="25518"/>
                      <a:pt x="9" y="25518"/>
                    </a:cubicBezTo>
                    <a:cubicBezTo>
                      <a:pt x="13" y="25518"/>
                      <a:pt x="17" y="25521"/>
                      <a:pt x="17" y="25526"/>
                    </a:cubicBezTo>
                    <a:cubicBezTo>
                      <a:pt x="17" y="25530"/>
                      <a:pt x="13" y="25534"/>
                      <a:pt x="9" y="25534"/>
                    </a:cubicBezTo>
                    <a:cubicBezTo>
                      <a:pt x="5" y="25534"/>
                      <a:pt x="1" y="25530"/>
                      <a:pt x="1" y="25526"/>
                    </a:cubicBezTo>
                    <a:close/>
                    <a:moveTo>
                      <a:pt x="1" y="25494"/>
                    </a:moveTo>
                    <a:lnTo>
                      <a:pt x="1" y="25494"/>
                    </a:lnTo>
                    <a:cubicBezTo>
                      <a:pt x="1" y="25489"/>
                      <a:pt x="5" y="25486"/>
                      <a:pt x="9" y="25486"/>
                    </a:cubicBezTo>
                    <a:cubicBezTo>
                      <a:pt x="13" y="25486"/>
                      <a:pt x="17" y="25489"/>
                      <a:pt x="17" y="25494"/>
                    </a:cubicBezTo>
                    <a:cubicBezTo>
                      <a:pt x="17" y="25498"/>
                      <a:pt x="13" y="25502"/>
                      <a:pt x="9" y="25502"/>
                    </a:cubicBezTo>
                    <a:cubicBezTo>
                      <a:pt x="5" y="25502"/>
                      <a:pt x="1" y="25498"/>
                      <a:pt x="1" y="25494"/>
                    </a:cubicBezTo>
                    <a:close/>
                    <a:moveTo>
                      <a:pt x="1" y="25462"/>
                    </a:moveTo>
                    <a:lnTo>
                      <a:pt x="1" y="25462"/>
                    </a:lnTo>
                    <a:cubicBezTo>
                      <a:pt x="1" y="25457"/>
                      <a:pt x="5" y="25454"/>
                      <a:pt x="9" y="25454"/>
                    </a:cubicBezTo>
                    <a:cubicBezTo>
                      <a:pt x="13" y="25454"/>
                      <a:pt x="17" y="25457"/>
                      <a:pt x="17" y="25462"/>
                    </a:cubicBezTo>
                    <a:cubicBezTo>
                      <a:pt x="17" y="25466"/>
                      <a:pt x="13" y="25470"/>
                      <a:pt x="9" y="25470"/>
                    </a:cubicBezTo>
                    <a:cubicBezTo>
                      <a:pt x="5" y="25470"/>
                      <a:pt x="1" y="25466"/>
                      <a:pt x="1" y="25462"/>
                    </a:cubicBezTo>
                    <a:close/>
                    <a:moveTo>
                      <a:pt x="1" y="25430"/>
                    </a:moveTo>
                    <a:lnTo>
                      <a:pt x="1" y="25430"/>
                    </a:lnTo>
                    <a:cubicBezTo>
                      <a:pt x="1" y="25425"/>
                      <a:pt x="5" y="25422"/>
                      <a:pt x="9" y="25422"/>
                    </a:cubicBezTo>
                    <a:cubicBezTo>
                      <a:pt x="13" y="25422"/>
                      <a:pt x="17" y="25425"/>
                      <a:pt x="17" y="25430"/>
                    </a:cubicBezTo>
                    <a:cubicBezTo>
                      <a:pt x="17" y="25434"/>
                      <a:pt x="13" y="25438"/>
                      <a:pt x="9" y="25438"/>
                    </a:cubicBezTo>
                    <a:cubicBezTo>
                      <a:pt x="5" y="25438"/>
                      <a:pt x="1" y="25434"/>
                      <a:pt x="1" y="25430"/>
                    </a:cubicBezTo>
                    <a:close/>
                    <a:moveTo>
                      <a:pt x="1" y="25398"/>
                    </a:moveTo>
                    <a:lnTo>
                      <a:pt x="1" y="25398"/>
                    </a:lnTo>
                    <a:cubicBezTo>
                      <a:pt x="1" y="25393"/>
                      <a:pt x="5" y="25390"/>
                      <a:pt x="9" y="25390"/>
                    </a:cubicBezTo>
                    <a:cubicBezTo>
                      <a:pt x="13" y="25390"/>
                      <a:pt x="17" y="25393"/>
                      <a:pt x="17" y="25398"/>
                    </a:cubicBezTo>
                    <a:cubicBezTo>
                      <a:pt x="17" y="25402"/>
                      <a:pt x="13" y="25406"/>
                      <a:pt x="9" y="25406"/>
                    </a:cubicBezTo>
                    <a:cubicBezTo>
                      <a:pt x="5" y="25406"/>
                      <a:pt x="1" y="25402"/>
                      <a:pt x="1" y="25398"/>
                    </a:cubicBezTo>
                    <a:close/>
                    <a:moveTo>
                      <a:pt x="1" y="25366"/>
                    </a:moveTo>
                    <a:lnTo>
                      <a:pt x="1" y="25366"/>
                    </a:lnTo>
                    <a:cubicBezTo>
                      <a:pt x="1" y="25361"/>
                      <a:pt x="5" y="25358"/>
                      <a:pt x="9" y="25358"/>
                    </a:cubicBezTo>
                    <a:cubicBezTo>
                      <a:pt x="13" y="25358"/>
                      <a:pt x="17" y="25361"/>
                      <a:pt x="17" y="25366"/>
                    </a:cubicBezTo>
                    <a:cubicBezTo>
                      <a:pt x="17" y="25370"/>
                      <a:pt x="13" y="25374"/>
                      <a:pt x="9" y="25374"/>
                    </a:cubicBezTo>
                    <a:cubicBezTo>
                      <a:pt x="5" y="25374"/>
                      <a:pt x="1" y="25370"/>
                      <a:pt x="1" y="25366"/>
                    </a:cubicBezTo>
                    <a:close/>
                    <a:moveTo>
                      <a:pt x="1" y="25334"/>
                    </a:moveTo>
                    <a:lnTo>
                      <a:pt x="1" y="25334"/>
                    </a:lnTo>
                    <a:cubicBezTo>
                      <a:pt x="1" y="25329"/>
                      <a:pt x="5" y="25326"/>
                      <a:pt x="9" y="25326"/>
                    </a:cubicBezTo>
                    <a:cubicBezTo>
                      <a:pt x="13" y="25326"/>
                      <a:pt x="17" y="25329"/>
                      <a:pt x="17" y="25334"/>
                    </a:cubicBezTo>
                    <a:cubicBezTo>
                      <a:pt x="17" y="25338"/>
                      <a:pt x="13" y="25342"/>
                      <a:pt x="9" y="25342"/>
                    </a:cubicBezTo>
                    <a:cubicBezTo>
                      <a:pt x="5" y="25342"/>
                      <a:pt x="1" y="25338"/>
                      <a:pt x="1" y="25334"/>
                    </a:cubicBezTo>
                    <a:close/>
                    <a:moveTo>
                      <a:pt x="1" y="25302"/>
                    </a:moveTo>
                    <a:lnTo>
                      <a:pt x="1" y="25302"/>
                    </a:lnTo>
                    <a:cubicBezTo>
                      <a:pt x="1" y="25297"/>
                      <a:pt x="5" y="25294"/>
                      <a:pt x="9" y="25294"/>
                    </a:cubicBezTo>
                    <a:cubicBezTo>
                      <a:pt x="13" y="25294"/>
                      <a:pt x="17" y="25297"/>
                      <a:pt x="17" y="25302"/>
                    </a:cubicBezTo>
                    <a:cubicBezTo>
                      <a:pt x="17" y="25306"/>
                      <a:pt x="13" y="25310"/>
                      <a:pt x="9" y="25310"/>
                    </a:cubicBezTo>
                    <a:cubicBezTo>
                      <a:pt x="5" y="25310"/>
                      <a:pt x="1" y="25306"/>
                      <a:pt x="1" y="25302"/>
                    </a:cubicBezTo>
                    <a:close/>
                    <a:moveTo>
                      <a:pt x="1" y="25270"/>
                    </a:moveTo>
                    <a:lnTo>
                      <a:pt x="1" y="25270"/>
                    </a:lnTo>
                    <a:cubicBezTo>
                      <a:pt x="1" y="25265"/>
                      <a:pt x="5" y="25262"/>
                      <a:pt x="9" y="25262"/>
                    </a:cubicBezTo>
                    <a:cubicBezTo>
                      <a:pt x="13" y="25262"/>
                      <a:pt x="17" y="25265"/>
                      <a:pt x="17" y="25270"/>
                    </a:cubicBezTo>
                    <a:cubicBezTo>
                      <a:pt x="17" y="25274"/>
                      <a:pt x="13" y="25278"/>
                      <a:pt x="9" y="25278"/>
                    </a:cubicBezTo>
                    <a:cubicBezTo>
                      <a:pt x="5" y="25278"/>
                      <a:pt x="1" y="25274"/>
                      <a:pt x="1" y="25270"/>
                    </a:cubicBezTo>
                    <a:close/>
                    <a:moveTo>
                      <a:pt x="1" y="25238"/>
                    </a:moveTo>
                    <a:lnTo>
                      <a:pt x="1" y="25238"/>
                    </a:lnTo>
                    <a:cubicBezTo>
                      <a:pt x="1" y="25233"/>
                      <a:pt x="5" y="25230"/>
                      <a:pt x="9" y="25230"/>
                    </a:cubicBezTo>
                    <a:cubicBezTo>
                      <a:pt x="13" y="25230"/>
                      <a:pt x="17" y="25233"/>
                      <a:pt x="17" y="25238"/>
                    </a:cubicBezTo>
                    <a:cubicBezTo>
                      <a:pt x="17" y="25242"/>
                      <a:pt x="13" y="25246"/>
                      <a:pt x="9" y="25246"/>
                    </a:cubicBezTo>
                    <a:cubicBezTo>
                      <a:pt x="5" y="25246"/>
                      <a:pt x="1" y="25242"/>
                      <a:pt x="1" y="25238"/>
                    </a:cubicBezTo>
                    <a:close/>
                    <a:moveTo>
                      <a:pt x="1" y="25206"/>
                    </a:moveTo>
                    <a:lnTo>
                      <a:pt x="1" y="25206"/>
                    </a:lnTo>
                    <a:cubicBezTo>
                      <a:pt x="1" y="25201"/>
                      <a:pt x="5" y="25198"/>
                      <a:pt x="9" y="25198"/>
                    </a:cubicBezTo>
                    <a:cubicBezTo>
                      <a:pt x="13" y="25198"/>
                      <a:pt x="17" y="25201"/>
                      <a:pt x="17" y="25206"/>
                    </a:cubicBezTo>
                    <a:cubicBezTo>
                      <a:pt x="17" y="25210"/>
                      <a:pt x="13" y="25214"/>
                      <a:pt x="9" y="25214"/>
                    </a:cubicBezTo>
                    <a:cubicBezTo>
                      <a:pt x="5" y="25214"/>
                      <a:pt x="1" y="25210"/>
                      <a:pt x="1" y="25206"/>
                    </a:cubicBezTo>
                    <a:close/>
                    <a:moveTo>
                      <a:pt x="1" y="25174"/>
                    </a:moveTo>
                    <a:lnTo>
                      <a:pt x="1" y="25174"/>
                    </a:lnTo>
                    <a:cubicBezTo>
                      <a:pt x="1" y="25169"/>
                      <a:pt x="5" y="25166"/>
                      <a:pt x="9" y="25166"/>
                    </a:cubicBezTo>
                    <a:cubicBezTo>
                      <a:pt x="13" y="25166"/>
                      <a:pt x="17" y="25169"/>
                      <a:pt x="17" y="25174"/>
                    </a:cubicBezTo>
                    <a:cubicBezTo>
                      <a:pt x="17" y="25178"/>
                      <a:pt x="13" y="25182"/>
                      <a:pt x="9" y="25182"/>
                    </a:cubicBezTo>
                    <a:cubicBezTo>
                      <a:pt x="5" y="25182"/>
                      <a:pt x="1" y="25178"/>
                      <a:pt x="1" y="25174"/>
                    </a:cubicBezTo>
                    <a:close/>
                    <a:moveTo>
                      <a:pt x="1" y="25142"/>
                    </a:moveTo>
                    <a:lnTo>
                      <a:pt x="1" y="25142"/>
                    </a:lnTo>
                    <a:cubicBezTo>
                      <a:pt x="1" y="25137"/>
                      <a:pt x="5" y="25134"/>
                      <a:pt x="9" y="25134"/>
                    </a:cubicBezTo>
                    <a:cubicBezTo>
                      <a:pt x="13" y="25134"/>
                      <a:pt x="17" y="25137"/>
                      <a:pt x="17" y="25142"/>
                    </a:cubicBezTo>
                    <a:cubicBezTo>
                      <a:pt x="17" y="25146"/>
                      <a:pt x="13" y="25150"/>
                      <a:pt x="9" y="25150"/>
                    </a:cubicBezTo>
                    <a:cubicBezTo>
                      <a:pt x="5" y="25150"/>
                      <a:pt x="1" y="25146"/>
                      <a:pt x="1" y="25142"/>
                    </a:cubicBezTo>
                    <a:close/>
                    <a:moveTo>
                      <a:pt x="1" y="25110"/>
                    </a:moveTo>
                    <a:lnTo>
                      <a:pt x="1" y="25110"/>
                    </a:lnTo>
                    <a:cubicBezTo>
                      <a:pt x="1" y="25105"/>
                      <a:pt x="5" y="25102"/>
                      <a:pt x="9" y="25102"/>
                    </a:cubicBezTo>
                    <a:cubicBezTo>
                      <a:pt x="13" y="25102"/>
                      <a:pt x="17" y="25105"/>
                      <a:pt x="17" y="25110"/>
                    </a:cubicBezTo>
                    <a:cubicBezTo>
                      <a:pt x="17" y="25114"/>
                      <a:pt x="13" y="25118"/>
                      <a:pt x="9" y="25118"/>
                    </a:cubicBezTo>
                    <a:cubicBezTo>
                      <a:pt x="5" y="25118"/>
                      <a:pt x="1" y="25114"/>
                      <a:pt x="1" y="25110"/>
                    </a:cubicBezTo>
                    <a:close/>
                    <a:moveTo>
                      <a:pt x="1" y="25078"/>
                    </a:moveTo>
                    <a:lnTo>
                      <a:pt x="1" y="25078"/>
                    </a:lnTo>
                    <a:cubicBezTo>
                      <a:pt x="1" y="25073"/>
                      <a:pt x="5" y="25070"/>
                      <a:pt x="9" y="25070"/>
                    </a:cubicBezTo>
                    <a:cubicBezTo>
                      <a:pt x="13" y="25070"/>
                      <a:pt x="17" y="25073"/>
                      <a:pt x="17" y="25078"/>
                    </a:cubicBezTo>
                    <a:cubicBezTo>
                      <a:pt x="17" y="25082"/>
                      <a:pt x="13" y="25086"/>
                      <a:pt x="9" y="25086"/>
                    </a:cubicBezTo>
                    <a:cubicBezTo>
                      <a:pt x="5" y="25086"/>
                      <a:pt x="1" y="25082"/>
                      <a:pt x="1" y="25078"/>
                    </a:cubicBezTo>
                    <a:close/>
                    <a:moveTo>
                      <a:pt x="1" y="25046"/>
                    </a:moveTo>
                    <a:lnTo>
                      <a:pt x="1" y="25046"/>
                    </a:lnTo>
                    <a:cubicBezTo>
                      <a:pt x="1" y="25041"/>
                      <a:pt x="5" y="25038"/>
                      <a:pt x="9" y="25038"/>
                    </a:cubicBezTo>
                    <a:cubicBezTo>
                      <a:pt x="13" y="25038"/>
                      <a:pt x="17" y="25041"/>
                      <a:pt x="17" y="25046"/>
                    </a:cubicBezTo>
                    <a:cubicBezTo>
                      <a:pt x="17" y="25050"/>
                      <a:pt x="13" y="25054"/>
                      <a:pt x="9" y="25054"/>
                    </a:cubicBezTo>
                    <a:cubicBezTo>
                      <a:pt x="5" y="25054"/>
                      <a:pt x="1" y="25050"/>
                      <a:pt x="1" y="25046"/>
                    </a:cubicBezTo>
                    <a:close/>
                    <a:moveTo>
                      <a:pt x="1" y="25014"/>
                    </a:moveTo>
                    <a:lnTo>
                      <a:pt x="1" y="25014"/>
                    </a:lnTo>
                    <a:cubicBezTo>
                      <a:pt x="1" y="25009"/>
                      <a:pt x="5" y="25006"/>
                      <a:pt x="9" y="25006"/>
                    </a:cubicBezTo>
                    <a:cubicBezTo>
                      <a:pt x="13" y="25006"/>
                      <a:pt x="17" y="25009"/>
                      <a:pt x="17" y="25014"/>
                    </a:cubicBezTo>
                    <a:cubicBezTo>
                      <a:pt x="17" y="25018"/>
                      <a:pt x="13" y="25022"/>
                      <a:pt x="9" y="25022"/>
                    </a:cubicBezTo>
                    <a:cubicBezTo>
                      <a:pt x="5" y="25022"/>
                      <a:pt x="1" y="25018"/>
                      <a:pt x="1" y="25014"/>
                    </a:cubicBezTo>
                    <a:close/>
                    <a:moveTo>
                      <a:pt x="1" y="24982"/>
                    </a:moveTo>
                    <a:lnTo>
                      <a:pt x="1" y="24982"/>
                    </a:lnTo>
                    <a:cubicBezTo>
                      <a:pt x="1" y="24977"/>
                      <a:pt x="5" y="24974"/>
                      <a:pt x="9" y="24974"/>
                    </a:cubicBezTo>
                    <a:cubicBezTo>
                      <a:pt x="13" y="24974"/>
                      <a:pt x="17" y="24977"/>
                      <a:pt x="17" y="24982"/>
                    </a:cubicBezTo>
                    <a:cubicBezTo>
                      <a:pt x="17" y="24986"/>
                      <a:pt x="13" y="24990"/>
                      <a:pt x="9" y="24990"/>
                    </a:cubicBezTo>
                    <a:cubicBezTo>
                      <a:pt x="5" y="24990"/>
                      <a:pt x="1" y="24986"/>
                      <a:pt x="1" y="24982"/>
                    </a:cubicBezTo>
                    <a:close/>
                    <a:moveTo>
                      <a:pt x="1" y="24950"/>
                    </a:moveTo>
                    <a:lnTo>
                      <a:pt x="1" y="24950"/>
                    </a:lnTo>
                    <a:cubicBezTo>
                      <a:pt x="1" y="24945"/>
                      <a:pt x="5" y="24942"/>
                      <a:pt x="9" y="24942"/>
                    </a:cubicBezTo>
                    <a:cubicBezTo>
                      <a:pt x="14" y="24942"/>
                      <a:pt x="17" y="24945"/>
                      <a:pt x="17" y="24950"/>
                    </a:cubicBezTo>
                    <a:cubicBezTo>
                      <a:pt x="17" y="24954"/>
                      <a:pt x="14" y="24958"/>
                      <a:pt x="9" y="24958"/>
                    </a:cubicBezTo>
                    <a:cubicBezTo>
                      <a:pt x="5" y="24958"/>
                      <a:pt x="1" y="24954"/>
                      <a:pt x="1" y="24950"/>
                    </a:cubicBezTo>
                    <a:close/>
                    <a:moveTo>
                      <a:pt x="1" y="24918"/>
                    </a:moveTo>
                    <a:lnTo>
                      <a:pt x="1" y="24918"/>
                    </a:lnTo>
                    <a:cubicBezTo>
                      <a:pt x="1" y="24913"/>
                      <a:pt x="5" y="24910"/>
                      <a:pt x="9" y="24910"/>
                    </a:cubicBezTo>
                    <a:cubicBezTo>
                      <a:pt x="14" y="24910"/>
                      <a:pt x="17" y="24913"/>
                      <a:pt x="17" y="24918"/>
                    </a:cubicBezTo>
                    <a:cubicBezTo>
                      <a:pt x="17" y="24922"/>
                      <a:pt x="14" y="24926"/>
                      <a:pt x="9" y="24926"/>
                    </a:cubicBezTo>
                    <a:cubicBezTo>
                      <a:pt x="5" y="24926"/>
                      <a:pt x="1" y="24922"/>
                      <a:pt x="1" y="24918"/>
                    </a:cubicBezTo>
                    <a:close/>
                    <a:moveTo>
                      <a:pt x="1" y="24886"/>
                    </a:moveTo>
                    <a:lnTo>
                      <a:pt x="1" y="24885"/>
                    </a:lnTo>
                    <a:cubicBezTo>
                      <a:pt x="1" y="24881"/>
                      <a:pt x="5" y="24877"/>
                      <a:pt x="9" y="24877"/>
                    </a:cubicBezTo>
                    <a:cubicBezTo>
                      <a:pt x="14" y="24877"/>
                      <a:pt x="17" y="24881"/>
                      <a:pt x="17" y="24885"/>
                    </a:cubicBezTo>
                    <a:lnTo>
                      <a:pt x="17" y="24886"/>
                    </a:lnTo>
                    <a:cubicBezTo>
                      <a:pt x="17" y="24890"/>
                      <a:pt x="14" y="24894"/>
                      <a:pt x="9" y="24894"/>
                    </a:cubicBezTo>
                    <a:cubicBezTo>
                      <a:pt x="5" y="24894"/>
                      <a:pt x="1" y="24890"/>
                      <a:pt x="1" y="24886"/>
                    </a:cubicBezTo>
                    <a:close/>
                    <a:moveTo>
                      <a:pt x="1" y="24853"/>
                    </a:moveTo>
                    <a:lnTo>
                      <a:pt x="1" y="24853"/>
                    </a:lnTo>
                    <a:cubicBezTo>
                      <a:pt x="1" y="24849"/>
                      <a:pt x="5" y="24845"/>
                      <a:pt x="9" y="24845"/>
                    </a:cubicBezTo>
                    <a:cubicBezTo>
                      <a:pt x="14" y="24845"/>
                      <a:pt x="17" y="24849"/>
                      <a:pt x="17" y="24853"/>
                    </a:cubicBezTo>
                    <a:cubicBezTo>
                      <a:pt x="17" y="24858"/>
                      <a:pt x="14" y="24861"/>
                      <a:pt x="9" y="24861"/>
                    </a:cubicBezTo>
                    <a:cubicBezTo>
                      <a:pt x="5" y="24861"/>
                      <a:pt x="1" y="24858"/>
                      <a:pt x="1" y="24853"/>
                    </a:cubicBezTo>
                    <a:close/>
                    <a:moveTo>
                      <a:pt x="1" y="24821"/>
                    </a:moveTo>
                    <a:lnTo>
                      <a:pt x="1" y="24821"/>
                    </a:lnTo>
                    <a:cubicBezTo>
                      <a:pt x="1" y="24817"/>
                      <a:pt x="5" y="24813"/>
                      <a:pt x="9" y="24813"/>
                    </a:cubicBezTo>
                    <a:cubicBezTo>
                      <a:pt x="14" y="24813"/>
                      <a:pt x="17" y="24817"/>
                      <a:pt x="17" y="24821"/>
                    </a:cubicBezTo>
                    <a:cubicBezTo>
                      <a:pt x="17" y="24826"/>
                      <a:pt x="14" y="24829"/>
                      <a:pt x="9" y="24829"/>
                    </a:cubicBezTo>
                    <a:cubicBezTo>
                      <a:pt x="5" y="24829"/>
                      <a:pt x="1" y="24826"/>
                      <a:pt x="1" y="24821"/>
                    </a:cubicBezTo>
                    <a:close/>
                    <a:moveTo>
                      <a:pt x="1" y="24789"/>
                    </a:moveTo>
                    <a:lnTo>
                      <a:pt x="1" y="24789"/>
                    </a:lnTo>
                    <a:cubicBezTo>
                      <a:pt x="1" y="24785"/>
                      <a:pt x="5" y="24781"/>
                      <a:pt x="9" y="24781"/>
                    </a:cubicBezTo>
                    <a:cubicBezTo>
                      <a:pt x="14" y="24781"/>
                      <a:pt x="17" y="24785"/>
                      <a:pt x="17" y="24789"/>
                    </a:cubicBezTo>
                    <a:cubicBezTo>
                      <a:pt x="17" y="24794"/>
                      <a:pt x="14" y="24797"/>
                      <a:pt x="9" y="24797"/>
                    </a:cubicBezTo>
                    <a:cubicBezTo>
                      <a:pt x="5" y="24797"/>
                      <a:pt x="1" y="24794"/>
                      <a:pt x="1" y="24789"/>
                    </a:cubicBezTo>
                    <a:close/>
                    <a:moveTo>
                      <a:pt x="1" y="24757"/>
                    </a:moveTo>
                    <a:lnTo>
                      <a:pt x="1" y="24757"/>
                    </a:lnTo>
                    <a:cubicBezTo>
                      <a:pt x="1" y="24753"/>
                      <a:pt x="5" y="24749"/>
                      <a:pt x="9" y="24749"/>
                    </a:cubicBezTo>
                    <a:cubicBezTo>
                      <a:pt x="14" y="24749"/>
                      <a:pt x="17" y="24753"/>
                      <a:pt x="17" y="24757"/>
                    </a:cubicBezTo>
                    <a:cubicBezTo>
                      <a:pt x="17" y="24762"/>
                      <a:pt x="14" y="24765"/>
                      <a:pt x="9" y="24765"/>
                    </a:cubicBezTo>
                    <a:cubicBezTo>
                      <a:pt x="5" y="24765"/>
                      <a:pt x="1" y="24762"/>
                      <a:pt x="1" y="24757"/>
                    </a:cubicBezTo>
                    <a:close/>
                    <a:moveTo>
                      <a:pt x="1" y="24725"/>
                    </a:moveTo>
                    <a:lnTo>
                      <a:pt x="1" y="24725"/>
                    </a:lnTo>
                    <a:cubicBezTo>
                      <a:pt x="1" y="24721"/>
                      <a:pt x="5" y="24717"/>
                      <a:pt x="9" y="24717"/>
                    </a:cubicBezTo>
                    <a:cubicBezTo>
                      <a:pt x="14" y="24717"/>
                      <a:pt x="17" y="24721"/>
                      <a:pt x="17" y="24725"/>
                    </a:cubicBezTo>
                    <a:cubicBezTo>
                      <a:pt x="17" y="24730"/>
                      <a:pt x="14" y="24733"/>
                      <a:pt x="9" y="24733"/>
                    </a:cubicBezTo>
                    <a:cubicBezTo>
                      <a:pt x="5" y="24733"/>
                      <a:pt x="1" y="24730"/>
                      <a:pt x="1" y="24725"/>
                    </a:cubicBezTo>
                    <a:close/>
                    <a:moveTo>
                      <a:pt x="1" y="24693"/>
                    </a:moveTo>
                    <a:lnTo>
                      <a:pt x="1" y="24693"/>
                    </a:lnTo>
                    <a:cubicBezTo>
                      <a:pt x="1" y="24689"/>
                      <a:pt x="5" y="24685"/>
                      <a:pt x="9" y="24685"/>
                    </a:cubicBezTo>
                    <a:cubicBezTo>
                      <a:pt x="14" y="24685"/>
                      <a:pt x="17" y="24689"/>
                      <a:pt x="17" y="24693"/>
                    </a:cubicBezTo>
                    <a:cubicBezTo>
                      <a:pt x="17" y="24698"/>
                      <a:pt x="14" y="24701"/>
                      <a:pt x="9" y="24701"/>
                    </a:cubicBezTo>
                    <a:cubicBezTo>
                      <a:pt x="5" y="24701"/>
                      <a:pt x="1" y="24698"/>
                      <a:pt x="1" y="24693"/>
                    </a:cubicBezTo>
                    <a:close/>
                    <a:moveTo>
                      <a:pt x="1" y="24661"/>
                    </a:moveTo>
                    <a:lnTo>
                      <a:pt x="1" y="24661"/>
                    </a:lnTo>
                    <a:cubicBezTo>
                      <a:pt x="1" y="24657"/>
                      <a:pt x="5" y="24653"/>
                      <a:pt x="9" y="24653"/>
                    </a:cubicBezTo>
                    <a:cubicBezTo>
                      <a:pt x="14" y="24653"/>
                      <a:pt x="17" y="24657"/>
                      <a:pt x="17" y="24661"/>
                    </a:cubicBezTo>
                    <a:cubicBezTo>
                      <a:pt x="17" y="24666"/>
                      <a:pt x="14" y="24669"/>
                      <a:pt x="9" y="24669"/>
                    </a:cubicBezTo>
                    <a:cubicBezTo>
                      <a:pt x="5" y="24669"/>
                      <a:pt x="1" y="24666"/>
                      <a:pt x="1" y="24661"/>
                    </a:cubicBezTo>
                    <a:close/>
                    <a:moveTo>
                      <a:pt x="1" y="24629"/>
                    </a:moveTo>
                    <a:lnTo>
                      <a:pt x="1" y="24629"/>
                    </a:lnTo>
                    <a:cubicBezTo>
                      <a:pt x="1" y="24625"/>
                      <a:pt x="5" y="24621"/>
                      <a:pt x="9" y="24621"/>
                    </a:cubicBezTo>
                    <a:cubicBezTo>
                      <a:pt x="14" y="24621"/>
                      <a:pt x="17" y="24625"/>
                      <a:pt x="17" y="24629"/>
                    </a:cubicBezTo>
                    <a:cubicBezTo>
                      <a:pt x="17" y="24634"/>
                      <a:pt x="14" y="24637"/>
                      <a:pt x="9" y="24637"/>
                    </a:cubicBezTo>
                    <a:cubicBezTo>
                      <a:pt x="5" y="24637"/>
                      <a:pt x="1" y="24634"/>
                      <a:pt x="1" y="24629"/>
                    </a:cubicBezTo>
                    <a:close/>
                    <a:moveTo>
                      <a:pt x="1" y="24597"/>
                    </a:moveTo>
                    <a:lnTo>
                      <a:pt x="1" y="24597"/>
                    </a:lnTo>
                    <a:cubicBezTo>
                      <a:pt x="1" y="24593"/>
                      <a:pt x="5" y="24589"/>
                      <a:pt x="9" y="24589"/>
                    </a:cubicBezTo>
                    <a:cubicBezTo>
                      <a:pt x="14" y="24589"/>
                      <a:pt x="17" y="24593"/>
                      <a:pt x="17" y="24597"/>
                    </a:cubicBezTo>
                    <a:cubicBezTo>
                      <a:pt x="17" y="24602"/>
                      <a:pt x="14" y="24605"/>
                      <a:pt x="9" y="24605"/>
                    </a:cubicBezTo>
                    <a:cubicBezTo>
                      <a:pt x="5" y="24605"/>
                      <a:pt x="1" y="24602"/>
                      <a:pt x="1" y="24597"/>
                    </a:cubicBezTo>
                    <a:close/>
                    <a:moveTo>
                      <a:pt x="1" y="24565"/>
                    </a:moveTo>
                    <a:lnTo>
                      <a:pt x="1" y="24565"/>
                    </a:lnTo>
                    <a:cubicBezTo>
                      <a:pt x="1" y="24561"/>
                      <a:pt x="5" y="24557"/>
                      <a:pt x="9" y="24557"/>
                    </a:cubicBezTo>
                    <a:cubicBezTo>
                      <a:pt x="14" y="24557"/>
                      <a:pt x="17" y="24561"/>
                      <a:pt x="17" y="24565"/>
                    </a:cubicBezTo>
                    <a:cubicBezTo>
                      <a:pt x="17" y="24570"/>
                      <a:pt x="14" y="24573"/>
                      <a:pt x="9" y="24573"/>
                    </a:cubicBezTo>
                    <a:cubicBezTo>
                      <a:pt x="5" y="24573"/>
                      <a:pt x="1" y="24570"/>
                      <a:pt x="1" y="24565"/>
                    </a:cubicBezTo>
                    <a:close/>
                    <a:moveTo>
                      <a:pt x="1" y="24533"/>
                    </a:moveTo>
                    <a:lnTo>
                      <a:pt x="1" y="24533"/>
                    </a:lnTo>
                    <a:cubicBezTo>
                      <a:pt x="1" y="24529"/>
                      <a:pt x="5" y="24525"/>
                      <a:pt x="9" y="24525"/>
                    </a:cubicBezTo>
                    <a:cubicBezTo>
                      <a:pt x="14" y="24525"/>
                      <a:pt x="17" y="24529"/>
                      <a:pt x="17" y="24533"/>
                    </a:cubicBezTo>
                    <a:cubicBezTo>
                      <a:pt x="17" y="24538"/>
                      <a:pt x="14" y="24541"/>
                      <a:pt x="9" y="24541"/>
                    </a:cubicBezTo>
                    <a:cubicBezTo>
                      <a:pt x="5" y="24541"/>
                      <a:pt x="1" y="24538"/>
                      <a:pt x="1" y="24533"/>
                    </a:cubicBezTo>
                    <a:close/>
                    <a:moveTo>
                      <a:pt x="1" y="24501"/>
                    </a:moveTo>
                    <a:lnTo>
                      <a:pt x="1" y="24501"/>
                    </a:lnTo>
                    <a:cubicBezTo>
                      <a:pt x="1" y="24497"/>
                      <a:pt x="5" y="24493"/>
                      <a:pt x="9" y="24493"/>
                    </a:cubicBezTo>
                    <a:cubicBezTo>
                      <a:pt x="14" y="24493"/>
                      <a:pt x="17" y="24497"/>
                      <a:pt x="17" y="24501"/>
                    </a:cubicBezTo>
                    <a:cubicBezTo>
                      <a:pt x="17" y="24506"/>
                      <a:pt x="14" y="24509"/>
                      <a:pt x="9" y="24509"/>
                    </a:cubicBezTo>
                    <a:cubicBezTo>
                      <a:pt x="5" y="24509"/>
                      <a:pt x="1" y="24506"/>
                      <a:pt x="1" y="24501"/>
                    </a:cubicBezTo>
                    <a:close/>
                    <a:moveTo>
                      <a:pt x="1" y="24469"/>
                    </a:moveTo>
                    <a:lnTo>
                      <a:pt x="1" y="24469"/>
                    </a:lnTo>
                    <a:cubicBezTo>
                      <a:pt x="1" y="24465"/>
                      <a:pt x="5" y="24461"/>
                      <a:pt x="9" y="24461"/>
                    </a:cubicBezTo>
                    <a:cubicBezTo>
                      <a:pt x="14" y="24461"/>
                      <a:pt x="17" y="24465"/>
                      <a:pt x="17" y="24469"/>
                    </a:cubicBezTo>
                    <a:cubicBezTo>
                      <a:pt x="17" y="24474"/>
                      <a:pt x="14" y="24477"/>
                      <a:pt x="9" y="24477"/>
                    </a:cubicBezTo>
                    <a:cubicBezTo>
                      <a:pt x="5" y="24477"/>
                      <a:pt x="1" y="24474"/>
                      <a:pt x="1" y="24469"/>
                    </a:cubicBezTo>
                    <a:close/>
                    <a:moveTo>
                      <a:pt x="1" y="24437"/>
                    </a:moveTo>
                    <a:lnTo>
                      <a:pt x="1" y="24437"/>
                    </a:lnTo>
                    <a:cubicBezTo>
                      <a:pt x="1" y="24433"/>
                      <a:pt x="5" y="24429"/>
                      <a:pt x="9" y="24429"/>
                    </a:cubicBezTo>
                    <a:cubicBezTo>
                      <a:pt x="14" y="24429"/>
                      <a:pt x="17" y="24433"/>
                      <a:pt x="17" y="24437"/>
                    </a:cubicBezTo>
                    <a:cubicBezTo>
                      <a:pt x="17" y="24442"/>
                      <a:pt x="14" y="24445"/>
                      <a:pt x="9" y="24445"/>
                    </a:cubicBezTo>
                    <a:cubicBezTo>
                      <a:pt x="5" y="24445"/>
                      <a:pt x="1" y="24442"/>
                      <a:pt x="1" y="24437"/>
                    </a:cubicBezTo>
                    <a:close/>
                    <a:moveTo>
                      <a:pt x="1" y="24405"/>
                    </a:moveTo>
                    <a:lnTo>
                      <a:pt x="1" y="24405"/>
                    </a:lnTo>
                    <a:cubicBezTo>
                      <a:pt x="1" y="24401"/>
                      <a:pt x="5" y="24397"/>
                      <a:pt x="9" y="24397"/>
                    </a:cubicBezTo>
                    <a:cubicBezTo>
                      <a:pt x="14" y="24397"/>
                      <a:pt x="17" y="24401"/>
                      <a:pt x="17" y="24405"/>
                    </a:cubicBezTo>
                    <a:cubicBezTo>
                      <a:pt x="17" y="24410"/>
                      <a:pt x="14" y="24413"/>
                      <a:pt x="9" y="24413"/>
                    </a:cubicBezTo>
                    <a:cubicBezTo>
                      <a:pt x="5" y="24413"/>
                      <a:pt x="1" y="24410"/>
                      <a:pt x="1" y="24405"/>
                    </a:cubicBezTo>
                    <a:close/>
                    <a:moveTo>
                      <a:pt x="1" y="24373"/>
                    </a:moveTo>
                    <a:lnTo>
                      <a:pt x="1" y="24373"/>
                    </a:lnTo>
                    <a:cubicBezTo>
                      <a:pt x="1" y="24369"/>
                      <a:pt x="5" y="24365"/>
                      <a:pt x="9" y="24365"/>
                    </a:cubicBezTo>
                    <a:cubicBezTo>
                      <a:pt x="14" y="24365"/>
                      <a:pt x="17" y="24369"/>
                      <a:pt x="17" y="24373"/>
                    </a:cubicBezTo>
                    <a:cubicBezTo>
                      <a:pt x="17" y="24378"/>
                      <a:pt x="14" y="24381"/>
                      <a:pt x="9" y="24381"/>
                    </a:cubicBezTo>
                    <a:cubicBezTo>
                      <a:pt x="5" y="24381"/>
                      <a:pt x="1" y="24378"/>
                      <a:pt x="1" y="24373"/>
                    </a:cubicBezTo>
                    <a:close/>
                    <a:moveTo>
                      <a:pt x="1" y="24341"/>
                    </a:moveTo>
                    <a:lnTo>
                      <a:pt x="1" y="24341"/>
                    </a:lnTo>
                    <a:cubicBezTo>
                      <a:pt x="1" y="24337"/>
                      <a:pt x="5" y="24333"/>
                      <a:pt x="9" y="24333"/>
                    </a:cubicBezTo>
                    <a:cubicBezTo>
                      <a:pt x="14" y="24333"/>
                      <a:pt x="17" y="24337"/>
                      <a:pt x="17" y="24341"/>
                    </a:cubicBezTo>
                    <a:cubicBezTo>
                      <a:pt x="17" y="24346"/>
                      <a:pt x="14" y="24349"/>
                      <a:pt x="9" y="24349"/>
                    </a:cubicBezTo>
                    <a:cubicBezTo>
                      <a:pt x="5" y="24349"/>
                      <a:pt x="1" y="24346"/>
                      <a:pt x="1" y="24341"/>
                    </a:cubicBezTo>
                    <a:close/>
                    <a:moveTo>
                      <a:pt x="1" y="24309"/>
                    </a:moveTo>
                    <a:lnTo>
                      <a:pt x="1" y="24309"/>
                    </a:lnTo>
                    <a:cubicBezTo>
                      <a:pt x="1" y="24305"/>
                      <a:pt x="5" y="24301"/>
                      <a:pt x="9" y="24301"/>
                    </a:cubicBezTo>
                    <a:cubicBezTo>
                      <a:pt x="14" y="24301"/>
                      <a:pt x="17" y="24305"/>
                      <a:pt x="17" y="24309"/>
                    </a:cubicBezTo>
                    <a:cubicBezTo>
                      <a:pt x="17" y="24314"/>
                      <a:pt x="14" y="24317"/>
                      <a:pt x="9" y="24317"/>
                    </a:cubicBezTo>
                    <a:cubicBezTo>
                      <a:pt x="5" y="24317"/>
                      <a:pt x="1" y="24314"/>
                      <a:pt x="1" y="24309"/>
                    </a:cubicBezTo>
                    <a:close/>
                    <a:moveTo>
                      <a:pt x="1" y="24277"/>
                    </a:moveTo>
                    <a:lnTo>
                      <a:pt x="1" y="24277"/>
                    </a:lnTo>
                    <a:cubicBezTo>
                      <a:pt x="1" y="24273"/>
                      <a:pt x="5" y="24269"/>
                      <a:pt x="9" y="24269"/>
                    </a:cubicBezTo>
                    <a:cubicBezTo>
                      <a:pt x="14" y="24269"/>
                      <a:pt x="17" y="24273"/>
                      <a:pt x="17" y="24277"/>
                    </a:cubicBezTo>
                    <a:cubicBezTo>
                      <a:pt x="17" y="24282"/>
                      <a:pt x="14" y="24285"/>
                      <a:pt x="9" y="24285"/>
                    </a:cubicBezTo>
                    <a:cubicBezTo>
                      <a:pt x="5" y="24285"/>
                      <a:pt x="1" y="24282"/>
                      <a:pt x="1" y="24277"/>
                    </a:cubicBezTo>
                    <a:close/>
                    <a:moveTo>
                      <a:pt x="1" y="24245"/>
                    </a:moveTo>
                    <a:lnTo>
                      <a:pt x="1" y="24245"/>
                    </a:lnTo>
                    <a:cubicBezTo>
                      <a:pt x="1" y="24241"/>
                      <a:pt x="5" y="24237"/>
                      <a:pt x="9" y="24237"/>
                    </a:cubicBezTo>
                    <a:cubicBezTo>
                      <a:pt x="14" y="24237"/>
                      <a:pt x="17" y="24241"/>
                      <a:pt x="17" y="24245"/>
                    </a:cubicBezTo>
                    <a:cubicBezTo>
                      <a:pt x="17" y="24250"/>
                      <a:pt x="14" y="24253"/>
                      <a:pt x="9" y="24253"/>
                    </a:cubicBezTo>
                    <a:cubicBezTo>
                      <a:pt x="5" y="24253"/>
                      <a:pt x="1" y="24250"/>
                      <a:pt x="1" y="24245"/>
                    </a:cubicBezTo>
                    <a:close/>
                    <a:moveTo>
                      <a:pt x="1" y="24213"/>
                    </a:moveTo>
                    <a:lnTo>
                      <a:pt x="1" y="24213"/>
                    </a:lnTo>
                    <a:cubicBezTo>
                      <a:pt x="1" y="24209"/>
                      <a:pt x="5" y="24205"/>
                      <a:pt x="9" y="24205"/>
                    </a:cubicBezTo>
                    <a:cubicBezTo>
                      <a:pt x="14" y="24205"/>
                      <a:pt x="17" y="24209"/>
                      <a:pt x="17" y="24213"/>
                    </a:cubicBezTo>
                    <a:cubicBezTo>
                      <a:pt x="17" y="24218"/>
                      <a:pt x="14" y="24221"/>
                      <a:pt x="9" y="24221"/>
                    </a:cubicBezTo>
                    <a:cubicBezTo>
                      <a:pt x="5" y="24221"/>
                      <a:pt x="1" y="24218"/>
                      <a:pt x="1" y="24213"/>
                    </a:cubicBezTo>
                    <a:close/>
                    <a:moveTo>
                      <a:pt x="1" y="24181"/>
                    </a:moveTo>
                    <a:lnTo>
                      <a:pt x="1" y="24181"/>
                    </a:lnTo>
                    <a:cubicBezTo>
                      <a:pt x="1" y="24177"/>
                      <a:pt x="5" y="24173"/>
                      <a:pt x="9" y="24173"/>
                    </a:cubicBezTo>
                    <a:cubicBezTo>
                      <a:pt x="14" y="24173"/>
                      <a:pt x="17" y="24177"/>
                      <a:pt x="17" y="24181"/>
                    </a:cubicBezTo>
                    <a:cubicBezTo>
                      <a:pt x="17" y="24186"/>
                      <a:pt x="14" y="24189"/>
                      <a:pt x="9" y="24189"/>
                    </a:cubicBezTo>
                    <a:cubicBezTo>
                      <a:pt x="5" y="24189"/>
                      <a:pt x="1" y="24186"/>
                      <a:pt x="1" y="24181"/>
                    </a:cubicBezTo>
                    <a:close/>
                    <a:moveTo>
                      <a:pt x="1" y="24149"/>
                    </a:moveTo>
                    <a:lnTo>
                      <a:pt x="1" y="24149"/>
                    </a:lnTo>
                    <a:cubicBezTo>
                      <a:pt x="1" y="24145"/>
                      <a:pt x="5" y="24141"/>
                      <a:pt x="9" y="24141"/>
                    </a:cubicBezTo>
                    <a:cubicBezTo>
                      <a:pt x="14" y="24141"/>
                      <a:pt x="17" y="24145"/>
                      <a:pt x="17" y="24149"/>
                    </a:cubicBezTo>
                    <a:cubicBezTo>
                      <a:pt x="17" y="24154"/>
                      <a:pt x="14" y="24157"/>
                      <a:pt x="9" y="24157"/>
                    </a:cubicBezTo>
                    <a:cubicBezTo>
                      <a:pt x="5" y="24157"/>
                      <a:pt x="1" y="24154"/>
                      <a:pt x="1" y="24149"/>
                    </a:cubicBezTo>
                    <a:close/>
                    <a:moveTo>
                      <a:pt x="1" y="24117"/>
                    </a:moveTo>
                    <a:lnTo>
                      <a:pt x="1" y="24117"/>
                    </a:lnTo>
                    <a:cubicBezTo>
                      <a:pt x="1" y="24113"/>
                      <a:pt x="5" y="24109"/>
                      <a:pt x="9" y="24109"/>
                    </a:cubicBezTo>
                    <a:cubicBezTo>
                      <a:pt x="14" y="24109"/>
                      <a:pt x="17" y="24113"/>
                      <a:pt x="17" y="24117"/>
                    </a:cubicBezTo>
                    <a:cubicBezTo>
                      <a:pt x="17" y="24122"/>
                      <a:pt x="14" y="24125"/>
                      <a:pt x="9" y="24125"/>
                    </a:cubicBezTo>
                    <a:cubicBezTo>
                      <a:pt x="5" y="24125"/>
                      <a:pt x="1" y="24122"/>
                      <a:pt x="1" y="24117"/>
                    </a:cubicBezTo>
                    <a:close/>
                    <a:moveTo>
                      <a:pt x="1" y="24085"/>
                    </a:moveTo>
                    <a:lnTo>
                      <a:pt x="1" y="24085"/>
                    </a:lnTo>
                    <a:cubicBezTo>
                      <a:pt x="1" y="24081"/>
                      <a:pt x="5" y="24077"/>
                      <a:pt x="9" y="24077"/>
                    </a:cubicBezTo>
                    <a:cubicBezTo>
                      <a:pt x="14" y="24077"/>
                      <a:pt x="17" y="24081"/>
                      <a:pt x="17" y="24085"/>
                    </a:cubicBezTo>
                    <a:cubicBezTo>
                      <a:pt x="17" y="24089"/>
                      <a:pt x="14" y="24093"/>
                      <a:pt x="9" y="24093"/>
                    </a:cubicBezTo>
                    <a:cubicBezTo>
                      <a:pt x="5" y="24093"/>
                      <a:pt x="1" y="24089"/>
                      <a:pt x="1" y="24085"/>
                    </a:cubicBezTo>
                    <a:close/>
                    <a:moveTo>
                      <a:pt x="1" y="24053"/>
                    </a:moveTo>
                    <a:lnTo>
                      <a:pt x="1" y="24053"/>
                    </a:lnTo>
                    <a:cubicBezTo>
                      <a:pt x="1" y="24049"/>
                      <a:pt x="5" y="24045"/>
                      <a:pt x="9" y="24045"/>
                    </a:cubicBezTo>
                    <a:cubicBezTo>
                      <a:pt x="14" y="24045"/>
                      <a:pt x="17" y="24049"/>
                      <a:pt x="17" y="24053"/>
                    </a:cubicBezTo>
                    <a:cubicBezTo>
                      <a:pt x="17" y="24057"/>
                      <a:pt x="14" y="24061"/>
                      <a:pt x="9" y="24061"/>
                    </a:cubicBezTo>
                    <a:cubicBezTo>
                      <a:pt x="5" y="24061"/>
                      <a:pt x="1" y="24057"/>
                      <a:pt x="1" y="24053"/>
                    </a:cubicBezTo>
                    <a:close/>
                    <a:moveTo>
                      <a:pt x="1" y="24021"/>
                    </a:moveTo>
                    <a:lnTo>
                      <a:pt x="1" y="24021"/>
                    </a:lnTo>
                    <a:cubicBezTo>
                      <a:pt x="1" y="24017"/>
                      <a:pt x="5" y="24013"/>
                      <a:pt x="9" y="24013"/>
                    </a:cubicBezTo>
                    <a:cubicBezTo>
                      <a:pt x="14" y="24013"/>
                      <a:pt x="17" y="24017"/>
                      <a:pt x="17" y="24021"/>
                    </a:cubicBezTo>
                    <a:cubicBezTo>
                      <a:pt x="17" y="24025"/>
                      <a:pt x="14" y="24029"/>
                      <a:pt x="9" y="24029"/>
                    </a:cubicBezTo>
                    <a:cubicBezTo>
                      <a:pt x="5" y="24029"/>
                      <a:pt x="1" y="24025"/>
                      <a:pt x="1" y="24021"/>
                    </a:cubicBezTo>
                    <a:close/>
                    <a:moveTo>
                      <a:pt x="1" y="23989"/>
                    </a:moveTo>
                    <a:lnTo>
                      <a:pt x="1" y="23989"/>
                    </a:lnTo>
                    <a:cubicBezTo>
                      <a:pt x="1" y="23985"/>
                      <a:pt x="5" y="23981"/>
                      <a:pt x="9" y="23981"/>
                    </a:cubicBezTo>
                    <a:cubicBezTo>
                      <a:pt x="14" y="23981"/>
                      <a:pt x="17" y="23985"/>
                      <a:pt x="17" y="23989"/>
                    </a:cubicBezTo>
                    <a:cubicBezTo>
                      <a:pt x="17" y="23993"/>
                      <a:pt x="14" y="23997"/>
                      <a:pt x="9" y="23997"/>
                    </a:cubicBezTo>
                    <a:cubicBezTo>
                      <a:pt x="5" y="23997"/>
                      <a:pt x="1" y="23993"/>
                      <a:pt x="1" y="23989"/>
                    </a:cubicBezTo>
                    <a:close/>
                    <a:moveTo>
                      <a:pt x="1" y="23957"/>
                    </a:moveTo>
                    <a:lnTo>
                      <a:pt x="1" y="23957"/>
                    </a:lnTo>
                    <a:cubicBezTo>
                      <a:pt x="1" y="23953"/>
                      <a:pt x="5" y="23949"/>
                      <a:pt x="9" y="23949"/>
                    </a:cubicBezTo>
                    <a:cubicBezTo>
                      <a:pt x="14" y="23949"/>
                      <a:pt x="17" y="23953"/>
                      <a:pt x="17" y="23957"/>
                    </a:cubicBezTo>
                    <a:cubicBezTo>
                      <a:pt x="17" y="23961"/>
                      <a:pt x="14" y="23965"/>
                      <a:pt x="9" y="23965"/>
                    </a:cubicBezTo>
                    <a:cubicBezTo>
                      <a:pt x="5" y="23965"/>
                      <a:pt x="1" y="23961"/>
                      <a:pt x="1" y="23957"/>
                    </a:cubicBezTo>
                    <a:close/>
                    <a:moveTo>
                      <a:pt x="1" y="23925"/>
                    </a:moveTo>
                    <a:lnTo>
                      <a:pt x="1" y="23925"/>
                    </a:lnTo>
                    <a:cubicBezTo>
                      <a:pt x="1" y="23921"/>
                      <a:pt x="5" y="23917"/>
                      <a:pt x="9" y="23917"/>
                    </a:cubicBezTo>
                    <a:cubicBezTo>
                      <a:pt x="14" y="23917"/>
                      <a:pt x="17" y="23921"/>
                      <a:pt x="17" y="23925"/>
                    </a:cubicBezTo>
                    <a:cubicBezTo>
                      <a:pt x="17" y="23929"/>
                      <a:pt x="14" y="23933"/>
                      <a:pt x="9" y="23933"/>
                    </a:cubicBezTo>
                    <a:cubicBezTo>
                      <a:pt x="5" y="23933"/>
                      <a:pt x="1" y="23929"/>
                      <a:pt x="1" y="23925"/>
                    </a:cubicBezTo>
                    <a:close/>
                    <a:moveTo>
                      <a:pt x="1" y="23893"/>
                    </a:moveTo>
                    <a:lnTo>
                      <a:pt x="1" y="23893"/>
                    </a:lnTo>
                    <a:cubicBezTo>
                      <a:pt x="1" y="23889"/>
                      <a:pt x="5" y="23885"/>
                      <a:pt x="9" y="23885"/>
                    </a:cubicBezTo>
                    <a:cubicBezTo>
                      <a:pt x="14" y="23885"/>
                      <a:pt x="17" y="23889"/>
                      <a:pt x="17" y="23893"/>
                    </a:cubicBezTo>
                    <a:cubicBezTo>
                      <a:pt x="17" y="23897"/>
                      <a:pt x="14" y="23901"/>
                      <a:pt x="9" y="23901"/>
                    </a:cubicBezTo>
                    <a:cubicBezTo>
                      <a:pt x="5" y="23901"/>
                      <a:pt x="1" y="23897"/>
                      <a:pt x="1" y="23893"/>
                    </a:cubicBezTo>
                    <a:close/>
                    <a:moveTo>
                      <a:pt x="1" y="23861"/>
                    </a:moveTo>
                    <a:lnTo>
                      <a:pt x="1" y="23861"/>
                    </a:lnTo>
                    <a:cubicBezTo>
                      <a:pt x="1" y="23857"/>
                      <a:pt x="5" y="23853"/>
                      <a:pt x="9" y="23853"/>
                    </a:cubicBezTo>
                    <a:cubicBezTo>
                      <a:pt x="14" y="23853"/>
                      <a:pt x="17" y="23857"/>
                      <a:pt x="17" y="23861"/>
                    </a:cubicBezTo>
                    <a:cubicBezTo>
                      <a:pt x="17" y="23865"/>
                      <a:pt x="14" y="23869"/>
                      <a:pt x="9" y="23869"/>
                    </a:cubicBezTo>
                    <a:cubicBezTo>
                      <a:pt x="5" y="23869"/>
                      <a:pt x="1" y="23865"/>
                      <a:pt x="1" y="23861"/>
                    </a:cubicBezTo>
                    <a:close/>
                    <a:moveTo>
                      <a:pt x="1" y="23829"/>
                    </a:moveTo>
                    <a:lnTo>
                      <a:pt x="1" y="23829"/>
                    </a:lnTo>
                    <a:cubicBezTo>
                      <a:pt x="1" y="23824"/>
                      <a:pt x="5" y="23821"/>
                      <a:pt x="9" y="23821"/>
                    </a:cubicBezTo>
                    <a:cubicBezTo>
                      <a:pt x="14" y="23821"/>
                      <a:pt x="17" y="23824"/>
                      <a:pt x="17" y="23829"/>
                    </a:cubicBezTo>
                    <a:cubicBezTo>
                      <a:pt x="17" y="23833"/>
                      <a:pt x="14" y="23837"/>
                      <a:pt x="9" y="23837"/>
                    </a:cubicBezTo>
                    <a:cubicBezTo>
                      <a:pt x="5" y="23837"/>
                      <a:pt x="1" y="23833"/>
                      <a:pt x="1" y="23829"/>
                    </a:cubicBezTo>
                    <a:close/>
                    <a:moveTo>
                      <a:pt x="1" y="23797"/>
                    </a:moveTo>
                    <a:lnTo>
                      <a:pt x="1" y="23797"/>
                    </a:lnTo>
                    <a:cubicBezTo>
                      <a:pt x="1" y="23792"/>
                      <a:pt x="5" y="23789"/>
                      <a:pt x="9" y="23789"/>
                    </a:cubicBezTo>
                    <a:cubicBezTo>
                      <a:pt x="14" y="23789"/>
                      <a:pt x="17" y="23792"/>
                      <a:pt x="17" y="23797"/>
                    </a:cubicBezTo>
                    <a:cubicBezTo>
                      <a:pt x="17" y="23801"/>
                      <a:pt x="14" y="23805"/>
                      <a:pt x="9" y="23805"/>
                    </a:cubicBezTo>
                    <a:cubicBezTo>
                      <a:pt x="5" y="23805"/>
                      <a:pt x="1" y="23801"/>
                      <a:pt x="1" y="23797"/>
                    </a:cubicBezTo>
                    <a:close/>
                    <a:moveTo>
                      <a:pt x="1" y="23765"/>
                    </a:moveTo>
                    <a:lnTo>
                      <a:pt x="1" y="23765"/>
                    </a:lnTo>
                    <a:cubicBezTo>
                      <a:pt x="1" y="23760"/>
                      <a:pt x="5" y="23757"/>
                      <a:pt x="9" y="23757"/>
                    </a:cubicBezTo>
                    <a:cubicBezTo>
                      <a:pt x="14" y="23757"/>
                      <a:pt x="17" y="23760"/>
                      <a:pt x="17" y="23765"/>
                    </a:cubicBezTo>
                    <a:cubicBezTo>
                      <a:pt x="17" y="23769"/>
                      <a:pt x="14" y="23773"/>
                      <a:pt x="9" y="23773"/>
                    </a:cubicBezTo>
                    <a:cubicBezTo>
                      <a:pt x="5" y="23773"/>
                      <a:pt x="1" y="23769"/>
                      <a:pt x="1" y="23765"/>
                    </a:cubicBezTo>
                    <a:close/>
                    <a:moveTo>
                      <a:pt x="1" y="23733"/>
                    </a:moveTo>
                    <a:lnTo>
                      <a:pt x="1" y="23733"/>
                    </a:lnTo>
                    <a:cubicBezTo>
                      <a:pt x="1" y="23728"/>
                      <a:pt x="5" y="23725"/>
                      <a:pt x="9" y="23725"/>
                    </a:cubicBezTo>
                    <a:cubicBezTo>
                      <a:pt x="14" y="23725"/>
                      <a:pt x="17" y="23728"/>
                      <a:pt x="17" y="23733"/>
                    </a:cubicBezTo>
                    <a:cubicBezTo>
                      <a:pt x="17" y="23737"/>
                      <a:pt x="14" y="23741"/>
                      <a:pt x="9" y="23741"/>
                    </a:cubicBezTo>
                    <a:cubicBezTo>
                      <a:pt x="5" y="23741"/>
                      <a:pt x="1" y="23737"/>
                      <a:pt x="1" y="23733"/>
                    </a:cubicBezTo>
                    <a:close/>
                    <a:moveTo>
                      <a:pt x="1" y="23701"/>
                    </a:moveTo>
                    <a:lnTo>
                      <a:pt x="1" y="23701"/>
                    </a:lnTo>
                    <a:cubicBezTo>
                      <a:pt x="1" y="23696"/>
                      <a:pt x="5" y="23693"/>
                      <a:pt x="9" y="23693"/>
                    </a:cubicBezTo>
                    <a:cubicBezTo>
                      <a:pt x="14" y="23693"/>
                      <a:pt x="17" y="23696"/>
                      <a:pt x="17" y="23701"/>
                    </a:cubicBezTo>
                    <a:cubicBezTo>
                      <a:pt x="17" y="23705"/>
                      <a:pt x="14"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2" y="23061"/>
                    </a:moveTo>
                    <a:lnTo>
                      <a:pt x="2" y="23060"/>
                    </a:lnTo>
                    <a:cubicBezTo>
                      <a:pt x="2" y="23056"/>
                      <a:pt x="5" y="23052"/>
                      <a:pt x="10" y="23052"/>
                    </a:cubicBezTo>
                    <a:cubicBezTo>
                      <a:pt x="14" y="23052"/>
                      <a:pt x="18" y="23056"/>
                      <a:pt x="18" y="23060"/>
                    </a:cubicBezTo>
                    <a:lnTo>
                      <a:pt x="18" y="23061"/>
                    </a:lnTo>
                    <a:cubicBezTo>
                      <a:pt x="18" y="23065"/>
                      <a:pt x="14" y="23069"/>
                      <a:pt x="10" y="23069"/>
                    </a:cubicBezTo>
                    <a:cubicBezTo>
                      <a:pt x="5" y="23069"/>
                      <a:pt x="2" y="23065"/>
                      <a:pt x="2" y="23061"/>
                    </a:cubicBezTo>
                    <a:close/>
                    <a:moveTo>
                      <a:pt x="2" y="23028"/>
                    </a:moveTo>
                    <a:lnTo>
                      <a:pt x="2" y="23028"/>
                    </a:lnTo>
                    <a:cubicBezTo>
                      <a:pt x="2" y="23024"/>
                      <a:pt x="5" y="23020"/>
                      <a:pt x="10" y="23020"/>
                    </a:cubicBezTo>
                    <a:cubicBezTo>
                      <a:pt x="14" y="23020"/>
                      <a:pt x="18" y="23024"/>
                      <a:pt x="18" y="23028"/>
                    </a:cubicBezTo>
                    <a:cubicBezTo>
                      <a:pt x="18" y="23033"/>
                      <a:pt x="14" y="23036"/>
                      <a:pt x="10" y="23036"/>
                    </a:cubicBezTo>
                    <a:cubicBezTo>
                      <a:pt x="5" y="23036"/>
                      <a:pt x="2" y="23033"/>
                      <a:pt x="2" y="23028"/>
                    </a:cubicBezTo>
                    <a:close/>
                    <a:moveTo>
                      <a:pt x="2" y="22996"/>
                    </a:moveTo>
                    <a:lnTo>
                      <a:pt x="2" y="22996"/>
                    </a:lnTo>
                    <a:cubicBezTo>
                      <a:pt x="2" y="22992"/>
                      <a:pt x="5" y="22988"/>
                      <a:pt x="10" y="22988"/>
                    </a:cubicBezTo>
                    <a:cubicBezTo>
                      <a:pt x="14" y="22988"/>
                      <a:pt x="18" y="22992"/>
                      <a:pt x="18" y="22996"/>
                    </a:cubicBezTo>
                    <a:cubicBezTo>
                      <a:pt x="18" y="23001"/>
                      <a:pt x="14" y="23004"/>
                      <a:pt x="10" y="23004"/>
                    </a:cubicBezTo>
                    <a:cubicBezTo>
                      <a:pt x="5" y="23004"/>
                      <a:pt x="2" y="23001"/>
                      <a:pt x="2" y="22996"/>
                    </a:cubicBezTo>
                    <a:close/>
                    <a:moveTo>
                      <a:pt x="2" y="22964"/>
                    </a:moveTo>
                    <a:lnTo>
                      <a:pt x="2" y="22964"/>
                    </a:lnTo>
                    <a:cubicBezTo>
                      <a:pt x="2" y="22960"/>
                      <a:pt x="5" y="22956"/>
                      <a:pt x="10" y="22956"/>
                    </a:cubicBezTo>
                    <a:cubicBezTo>
                      <a:pt x="14" y="22956"/>
                      <a:pt x="18" y="22960"/>
                      <a:pt x="18" y="22964"/>
                    </a:cubicBezTo>
                    <a:cubicBezTo>
                      <a:pt x="18" y="22969"/>
                      <a:pt x="14" y="22972"/>
                      <a:pt x="10" y="22972"/>
                    </a:cubicBezTo>
                    <a:cubicBezTo>
                      <a:pt x="5" y="22972"/>
                      <a:pt x="2" y="22969"/>
                      <a:pt x="2" y="22964"/>
                    </a:cubicBezTo>
                    <a:close/>
                    <a:moveTo>
                      <a:pt x="2" y="22932"/>
                    </a:moveTo>
                    <a:lnTo>
                      <a:pt x="2" y="22932"/>
                    </a:lnTo>
                    <a:cubicBezTo>
                      <a:pt x="2" y="22928"/>
                      <a:pt x="5" y="22924"/>
                      <a:pt x="10" y="22924"/>
                    </a:cubicBezTo>
                    <a:cubicBezTo>
                      <a:pt x="14" y="22924"/>
                      <a:pt x="18" y="22928"/>
                      <a:pt x="18" y="22932"/>
                    </a:cubicBezTo>
                    <a:cubicBezTo>
                      <a:pt x="18" y="22937"/>
                      <a:pt x="14" y="22940"/>
                      <a:pt x="10" y="22940"/>
                    </a:cubicBezTo>
                    <a:cubicBezTo>
                      <a:pt x="5" y="22940"/>
                      <a:pt x="2" y="22937"/>
                      <a:pt x="2" y="22932"/>
                    </a:cubicBezTo>
                    <a:close/>
                    <a:moveTo>
                      <a:pt x="2" y="22900"/>
                    </a:moveTo>
                    <a:lnTo>
                      <a:pt x="2" y="22900"/>
                    </a:lnTo>
                    <a:cubicBezTo>
                      <a:pt x="2" y="22896"/>
                      <a:pt x="5" y="22892"/>
                      <a:pt x="10" y="22892"/>
                    </a:cubicBezTo>
                    <a:cubicBezTo>
                      <a:pt x="14" y="22892"/>
                      <a:pt x="18" y="22896"/>
                      <a:pt x="18" y="22900"/>
                    </a:cubicBezTo>
                    <a:cubicBezTo>
                      <a:pt x="18" y="22905"/>
                      <a:pt x="14" y="22908"/>
                      <a:pt x="10" y="22908"/>
                    </a:cubicBezTo>
                    <a:cubicBezTo>
                      <a:pt x="5" y="22908"/>
                      <a:pt x="2" y="22905"/>
                      <a:pt x="2" y="22900"/>
                    </a:cubicBezTo>
                    <a:close/>
                    <a:moveTo>
                      <a:pt x="2" y="22868"/>
                    </a:moveTo>
                    <a:lnTo>
                      <a:pt x="2" y="22868"/>
                    </a:lnTo>
                    <a:cubicBezTo>
                      <a:pt x="2" y="22864"/>
                      <a:pt x="5" y="22860"/>
                      <a:pt x="10" y="22860"/>
                    </a:cubicBezTo>
                    <a:cubicBezTo>
                      <a:pt x="14" y="22860"/>
                      <a:pt x="18" y="22864"/>
                      <a:pt x="18" y="22868"/>
                    </a:cubicBezTo>
                    <a:cubicBezTo>
                      <a:pt x="18" y="22873"/>
                      <a:pt x="14" y="22876"/>
                      <a:pt x="10" y="22876"/>
                    </a:cubicBezTo>
                    <a:cubicBezTo>
                      <a:pt x="5" y="22876"/>
                      <a:pt x="2" y="22873"/>
                      <a:pt x="2" y="22868"/>
                    </a:cubicBezTo>
                    <a:close/>
                    <a:moveTo>
                      <a:pt x="2" y="22836"/>
                    </a:moveTo>
                    <a:lnTo>
                      <a:pt x="2" y="22836"/>
                    </a:lnTo>
                    <a:cubicBezTo>
                      <a:pt x="2" y="22832"/>
                      <a:pt x="5" y="22828"/>
                      <a:pt x="10" y="22828"/>
                    </a:cubicBezTo>
                    <a:cubicBezTo>
                      <a:pt x="14" y="22828"/>
                      <a:pt x="18" y="22832"/>
                      <a:pt x="18" y="22836"/>
                    </a:cubicBezTo>
                    <a:cubicBezTo>
                      <a:pt x="18" y="22841"/>
                      <a:pt x="14" y="22844"/>
                      <a:pt x="10" y="22844"/>
                    </a:cubicBezTo>
                    <a:cubicBezTo>
                      <a:pt x="5" y="22844"/>
                      <a:pt x="2" y="22841"/>
                      <a:pt x="2" y="22836"/>
                    </a:cubicBezTo>
                    <a:close/>
                    <a:moveTo>
                      <a:pt x="2" y="22804"/>
                    </a:moveTo>
                    <a:lnTo>
                      <a:pt x="2" y="22804"/>
                    </a:lnTo>
                    <a:cubicBezTo>
                      <a:pt x="2" y="22800"/>
                      <a:pt x="5" y="22796"/>
                      <a:pt x="10" y="22796"/>
                    </a:cubicBezTo>
                    <a:cubicBezTo>
                      <a:pt x="14" y="22796"/>
                      <a:pt x="18" y="22800"/>
                      <a:pt x="18" y="22804"/>
                    </a:cubicBezTo>
                    <a:cubicBezTo>
                      <a:pt x="18" y="22809"/>
                      <a:pt x="14" y="22812"/>
                      <a:pt x="10" y="22812"/>
                    </a:cubicBezTo>
                    <a:cubicBezTo>
                      <a:pt x="5" y="22812"/>
                      <a:pt x="2" y="22809"/>
                      <a:pt x="2" y="22804"/>
                    </a:cubicBezTo>
                    <a:close/>
                    <a:moveTo>
                      <a:pt x="2" y="22772"/>
                    </a:moveTo>
                    <a:lnTo>
                      <a:pt x="2" y="22772"/>
                    </a:lnTo>
                    <a:cubicBezTo>
                      <a:pt x="2" y="22768"/>
                      <a:pt x="5" y="22764"/>
                      <a:pt x="10" y="22764"/>
                    </a:cubicBezTo>
                    <a:cubicBezTo>
                      <a:pt x="14" y="22764"/>
                      <a:pt x="18" y="22768"/>
                      <a:pt x="18" y="22772"/>
                    </a:cubicBezTo>
                    <a:cubicBezTo>
                      <a:pt x="18" y="22777"/>
                      <a:pt x="14" y="22780"/>
                      <a:pt x="10" y="22780"/>
                    </a:cubicBezTo>
                    <a:cubicBezTo>
                      <a:pt x="5" y="22780"/>
                      <a:pt x="2" y="22777"/>
                      <a:pt x="2" y="22772"/>
                    </a:cubicBezTo>
                    <a:close/>
                    <a:moveTo>
                      <a:pt x="2" y="22740"/>
                    </a:moveTo>
                    <a:lnTo>
                      <a:pt x="2" y="22740"/>
                    </a:lnTo>
                    <a:cubicBezTo>
                      <a:pt x="2" y="22736"/>
                      <a:pt x="5" y="22732"/>
                      <a:pt x="10" y="22732"/>
                    </a:cubicBezTo>
                    <a:cubicBezTo>
                      <a:pt x="14" y="22732"/>
                      <a:pt x="18" y="22736"/>
                      <a:pt x="18" y="22740"/>
                    </a:cubicBezTo>
                    <a:cubicBezTo>
                      <a:pt x="18" y="22745"/>
                      <a:pt x="14" y="22748"/>
                      <a:pt x="10" y="22748"/>
                    </a:cubicBezTo>
                    <a:cubicBezTo>
                      <a:pt x="5" y="22748"/>
                      <a:pt x="2" y="22745"/>
                      <a:pt x="2" y="22740"/>
                    </a:cubicBezTo>
                    <a:close/>
                    <a:moveTo>
                      <a:pt x="2" y="22708"/>
                    </a:moveTo>
                    <a:lnTo>
                      <a:pt x="2" y="22708"/>
                    </a:lnTo>
                    <a:cubicBezTo>
                      <a:pt x="2" y="22704"/>
                      <a:pt x="5" y="22700"/>
                      <a:pt x="10" y="22700"/>
                    </a:cubicBezTo>
                    <a:cubicBezTo>
                      <a:pt x="14" y="22700"/>
                      <a:pt x="18" y="22704"/>
                      <a:pt x="18" y="22708"/>
                    </a:cubicBezTo>
                    <a:cubicBezTo>
                      <a:pt x="18" y="22713"/>
                      <a:pt x="14" y="22716"/>
                      <a:pt x="10" y="22716"/>
                    </a:cubicBezTo>
                    <a:cubicBezTo>
                      <a:pt x="5" y="22716"/>
                      <a:pt x="2" y="22713"/>
                      <a:pt x="2" y="22708"/>
                    </a:cubicBezTo>
                    <a:close/>
                    <a:moveTo>
                      <a:pt x="2" y="22676"/>
                    </a:moveTo>
                    <a:lnTo>
                      <a:pt x="2" y="22676"/>
                    </a:lnTo>
                    <a:cubicBezTo>
                      <a:pt x="2" y="22672"/>
                      <a:pt x="5" y="22668"/>
                      <a:pt x="10" y="22668"/>
                    </a:cubicBezTo>
                    <a:cubicBezTo>
                      <a:pt x="14" y="22668"/>
                      <a:pt x="18" y="22672"/>
                      <a:pt x="18" y="22676"/>
                    </a:cubicBezTo>
                    <a:cubicBezTo>
                      <a:pt x="18" y="22681"/>
                      <a:pt x="14" y="22684"/>
                      <a:pt x="10" y="22684"/>
                    </a:cubicBezTo>
                    <a:cubicBezTo>
                      <a:pt x="5" y="22684"/>
                      <a:pt x="2" y="22681"/>
                      <a:pt x="2" y="22676"/>
                    </a:cubicBezTo>
                    <a:close/>
                    <a:moveTo>
                      <a:pt x="2" y="22644"/>
                    </a:moveTo>
                    <a:lnTo>
                      <a:pt x="2" y="22644"/>
                    </a:lnTo>
                    <a:cubicBezTo>
                      <a:pt x="2" y="22640"/>
                      <a:pt x="5" y="22636"/>
                      <a:pt x="10" y="22636"/>
                    </a:cubicBezTo>
                    <a:cubicBezTo>
                      <a:pt x="14" y="22636"/>
                      <a:pt x="18" y="22640"/>
                      <a:pt x="18" y="22644"/>
                    </a:cubicBezTo>
                    <a:cubicBezTo>
                      <a:pt x="18" y="22649"/>
                      <a:pt x="14" y="22652"/>
                      <a:pt x="10" y="22652"/>
                    </a:cubicBezTo>
                    <a:cubicBezTo>
                      <a:pt x="5" y="22652"/>
                      <a:pt x="2" y="22649"/>
                      <a:pt x="2" y="22644"/>
                    </a:cubicBezTo>
                    <a:close/>
                    <a:moveTo>
                      <a:pt x="2" y="22612"/>
                    </a:moveTo>
                    <a:lnTo>
                      <a:pt x="2" y="22612"/>
                    </a:lnTo>
                    <a:cubicBezTo>
                      <a:pt x="2" y="22608"/>
                      <a:pt x="5" y="22604"/>
                      <a:pt x="10" y="22604"/>
                    </a:cubicBezTo>
                    <a:cubicBezTo>
                      <a:pt x="14" y="22604"/>
                      <a:pt x="18" y="22608"/>
                      <a:pt x="18" y="22612"/>
                    </a:cubicBezTo>
                    <a:cubicBezTo>
                      <a:pt x="18" y="22617"/>
                      <a:pt x="14" y="22620"/>
                      <a:pt x="10" y="22620"/>
                    </a:cubicBezTo>
                    <a:cubicBezTo>
                      <a:pt x="5" y="22620"/>
                      <a:pt x="2" y="22617"/>
                      <a:pt x="2" y="22612"/>
                    </a:cubicBezTo>
                    <a:close/>
                    <a:moveTo>
                      <a:pt x="2" y="22580"/>
                    </a:moveTo>
                    <a:lnTo>
                      <a:pt x="2" y="22580"/>
                    </a:lnTo>
                    <a:cubicBezTo>
                      <a:pt x="2" y="22576"/>
                      <a:pt x="5" y="22572"/>
                      <a:pt x="10" y="22572"/>
                    </a:cubicBezTo>
                    <a:cubicBezTo>
                      <a:pt x="14" y="22572"/>
                      <a:pt x="18" y="22576"/>
                      <a:pt x="18" y="22580"/>
                    </a:cubicBezTo>
                    <a:cubicBezTo>
                      <a:pt x="18" y="22585"/>
                      <a:pt x="14" y="22588"/>
                      <a:pt x="10" y="22588"/>
                    </a:cubicBezTo>
                    <a:cubicBezTo>
                      <a:pt x="5" y="22588"/>
                      <a:pt x="2" y="22585"/>
                      <a:pt x="2" y="22580"/>
                    </a:cubicBezTo>
                    <a:close/>
                    <a:moveTo>
                      <a:pt x="2" y="22548"/>
                    </a:moveTo>
                    <a:lnTo>
                      <a:pt x="2" y="22548"/>
                    </a:lnTo>
                    <a:cubicBezTo>
                      <a:pt x="2" y="22544"/>
                      <a:pt x="5" y="22540"/>
                      <a:pt x="10" y="22540"/>
                    </a:cubicBezTo>
                    <a:cubicBezTo>
                      <a:pt x="14" y="22540"/>
                      <a:pt x="18" y="22544"/>
                      <a:pt x="18" y="22548"/>
                    </a:cubicBezTo>
                    <a:cubicBezTo>
                      <a:pt x="18" y="22553"/>
                      <a:pt x="14" y="22556"/>
                      <a:pt x="10" y="22556"/>
                    </a:cubicBezTo>
                    <a:cubicBezTo>
                      <a:pt x="5" y="22556"/>
                      <a:pt x="2" y="22553"/>
                      <a:pt x="2" y="22548"/>
                    </a:cubicBezTo>
                    <a:close/>
                    <a:moveTo>
                      <a:pt x="2" y="22516"/>
                    </a:moveTo>
                    <a:lnTo>
                      <a:pt x="2" y="22516"/>
                    </a:lnTo>
                    <a:cubicBezTo>
                      <a:pt x="2" y="22512"/>
                      <a:pt x="5" y="22508"/>
                      <a:pt x="10" y="22508"/>
                    </a:cubicBezTo>
                    <a:cubicBezTo>
                      <a:pt x="14" y="22508"/>
                      <a:pt x="18" y="22512"/>
                      <a:pt x="18" y="22516"/>
                    </a:cubicBezTo>
                    <a:cubicBezTo>
                      <a:pt x="18" y="22521"/>
                      <a:pt x="14" y="22524"/>
                      <a:pt x="10" y="22524"/>
                    </a:cubicBezTo>
                    <a:cubicBezTo>
                      <a:pt x="5" y="22524"/>
                      <a:pt x="2" y="22521"/>
                      <a:pt x="2" y="22516"/>
                    </a:cubicBezTo>
                    <a:close/>
                    <a:moveTo>
                      <a:pt x="2" y="22484"/>
                    </a:moveTo>
                    <a:lnTo>
                      <a:pt x="2" y="22484"/>
                    </a:lnTo>
                    <a:cubicBezTo>
                      <a:pt x="2" y="22480"/>
                      <a:pt x="5" y="22476"/>
                      <a:pt x="10" y="22476"/>
                    </a:cubicBezTo>
                    <a:cubicBezTo>
                      <a:pt x="14" y="22476"/>
                      <a:pt x="18" y="22480"/>
                      <a:pt x="18" y="22484"/>
                    </a:cubicBezTo>
                    <a:cubicBezTo>
                      <a:pt x="18" y="22489"/>
                      <a:pt x="14" y="22492"/>
                      <a:pt x="10" y="22492"/>
                    </a:cubicBezTo>
                    <a:cubicBezTo>
                      <a:pt x="5" y="22492"/>
                      <a:pt x="2" y="22489"/>
                      <a:pt x="2" y="22484"/>
                    </a:cubicBezTo>
                    <a:close/>
                    <a:moveTo>
                      <a:pt x="2" y="22452"/>
                    </a:moveTo>
                    <a:lnTo>
                      <a:pt x="2" y="22452"/>
                    </a:lnTo>
                    <a:cubicBezTo>
                      <a:pt x="2" y="22448"/>
                      <a:pt x="5" y="22444"/>
                      <a:pt x="10" y="22444"/>
                    </a:cubicBezTo>
                    <a:cubicBezTo>
                      <a:pt x="14" y="22444"/>
                      <a:pt x="18" y="22448"/>
                      <a:pt x="18" y="22452"/>
                    </a:cubicBezTo>
                    <a:cubicBezTo>
                      <a:pt x="18" y="22457"/>
                      <a:pt x="14" y="22460"/>
                      <a:pt x="10" y="22460"/>
                    </a:cubicBezTo>
                    <a:cubicBezTo>
                      <a:pt x="5" y="22460"/>
                      <a:pt x="2" y="22457"/>
                      <a:pt x="2" y="22452"/>
                    </a:cubicBezTo>
                    <a:close/>
                    <a:moveTo>
                      <a:pt x="2" y="22420"/>
                    </a:moveTo>
                    <a:lnTo>
                      <a:pt x="2" y="22420"/>
                    </a:lnTo>
                    <a:cubicBezTo>
                      <a:pt x="2" y="22416"/>
                      <a:pt x="5" y="22412"/>
                      <a:pt x="10" y="22412"/>
                    </a:cubicBezTo>
                    <a:cubicBezTo>
                      <a:pt x="14" y="22412"/>
                      <a:pt x="18" y="22416"/>
                      <a:pt x="18" y="22420"/>
                    </a:cubicBezTo>
                    <a:cubicBezTo>
                      <a:pt x="18" y="22425"/>
                      <a:pt x="14" y="22428"/>
                      <a:pt x="10" y="22428"/>
                    </a:cubicBezTo>
                    <a:cubicBezTo>
                      <a:pt x="5" y="22428"/>
                      <a:pt x="2" y="22425"/>
                      <a:pt x="2" y="22420"/>
                    </a:cubicBezTo>
                    <a:close/>
                    <a:moveTo>
                      <a:pt x="2" y="22388"/>
                    </a:moveTo>
                    <a:lnTo>
                      <a:pt x="2" y="22388"/>
                    </a:lnTo>
                    <a:cubicBezTo>
                      <a:pt x="2" y="22384"/>
                      <a:pt x="5" y="22380"/>
                      <a:pt x="10" y="22380"/>
                    </a:cubicBezTo>
                    <a:cubicBezTo>
                      <a:pt x="14" y="22380"/>
                      <a:pt x="18" y="22384"/>
                      <a:pt x="18" y="22388"/>
                    </a:cubicBezTo>
                    <a:cubicBezTo>
                      <a:pt x="18" y="22393"/>
                      <a:pt x="14" y="22396"/>
                      <a:pt x="10" y="22396"/>
                    </a:cubicBezTo>
                    <a:cubicBezTo>
                      <a:pt x="5" y="22396"/>
                      <a:pt x="2" y="22393"/>
                      <a:pt x="2" y="22388"/>
                    </a:cubicBezTo>
                    <a:close/>
                    <a:moveTo>
                      <a:pt x="2" y="22356"/>
                    </a:moveTo>
                    <a:lnTo>
                      <a:pt x="2" y="22356"/>
                    </a:lnTo>
                    <a:cubicBezTo>
                      <a:pt x="2" y="22352"/>
                      <a:pt x="5" y="22348"/>
                      <a:pt x="10" y="22348"/>
                    </a:cubicBezTo>
                    <a:cubicBezTo>
                      <a:pt x="14" y="22348"/>
                      <a:pt x="18" y="22352"/>
                      <a:pt x="18" y="22356"/>
                    </a:cubicBezTo>
                    <a:cubicBezTo>
                      <a:pt x="18" y="22361"/>
                      <a:pt x="14" y="22364"/>
                      <a:pt x="10" y="22364"/>
                    </a:cubicBezTo>
                    <a:cubicBezTo>
                      <a:pt x="5" y="22364"/>
                      <a:pt x="2" y="22361"/>
                      <a:pt x="2" y="22356"/>
                    </a:cubicBezTo>
                    <a:close/>
                    <a:moveTo>
                      <a:pt x="2" y="22324"/>
                    </a:moveTo>
                    <a:lnTo>
                      <a:pt x="2" y="22324"/>
                    </a:lnTo>
                    <a:cubicBezTo>
                      <a:pt x="2" y="22320"/>
                      <a:pt x="5" y="22316"/>
                      <a:pt x="10" y="22316"/>
                    </a:cubicBezTo>
                    <a:cubicBezTo>
                      <a:pt x="14" y="22316"/>
                      <a:pt x="18" y="22320"/>
                      <a:pt x="18" y="22324"/>
                    </a:cubicBezTo>
                    <a:cubicBezTo>
                      <a:pt x="18" y="22329"/>
                      <a:pt x="14" y="22332"/>
                      <a:pt x="10" y="22332"/>
                    </a:cubicBezTo>
                    <a:cubicBezTo>
                      <a:pt x="5" y="22332"/>
                      <a:pt x="2" y="22329"/>
                      <a:pt x="2" y="22324"/>
                    </a:cubicBezTo>
                    <a:close/>
                    <a:moveTo>
                      <a:pt x="2" y="22292"/>
                    </a:moveTo>
                    <a:lnTo>
                      <a:pt x="2" y="22292"/>
                    </a:lnTo>
                    <a:cubicBezTo>
                      <a:pt x="2" y="22288"/>
                      <a:pt x="5" y="22284"/>
                      <a:pt x="10" y="22284"/>
                    </a:cubicBezTo>
                    <a:cubicBezTo>
                      <a:pt x="14" y="22284"/>
                      <a:pt x="18" y="22288"/>
                      <a:pt x="18" y="22292"/>
                    </a:cubicBezTo>
                    <a:cubicBezTo>
                      <a:pt x="18" y="22297"/>
                      <a:pt x="14" y="22300"/>
                      <a:pt x="10" y="22300"/>
                    </a:cubicBezTo>
                    <a:cubicBezTo>
                      <a:pt x="5" y="22300"/>
                      <a:pt x="2" y="22297"/>
                      <a:pt x="2" y="22292"/>
                    </a:cubicBezTo>
                    <a:close/>
                    <a:moveTo>
                      <a:pt x="2" y="22260"/>
                    </a:moveTo>
                    <a:lnTo>
                      <a:pt x="2" y="22260"/>
                    </a:lnTo>
                    <a:cubicBezTo>
                      <a:pt x="2" y="22256"/>
                      <a:pt x="5" y="22252"/>
                      <a:pt x="10" y="22252"/>
                    </a:cubicBezTo>
                    <a:cubicBezTo>
                      <a:pt x="14" y="22252"/>
                      <a:pt x="18" y="22256"/>
                      <a:pt x="18" y="22260"/>
                    </a:cubicBezTo>
                    <a:cubicBezTo>
                      <a:pt x="18" y="22264"/>
                      <a:pt x="14" y="22268"/>
                      <a:pt x="10" y="22268"/>
                    </a:cubicBezTo>
                    <a:cubicBezTo>
                      <a:pt x="5" y="22268"/>
                      <a:pt x="2" y="22264"/>
                      <a:pt x="2" y="22260"/>
                    </a:cubicBezTo>
                    <a:close/>
                    <a:moveTo>
                      <a:pt x="2" y="22228"/>
                    </a:moveTo>
                    <a:lnTo>
                      <a:pt x="2" y="22228"/>
                    </a:lnTo>
                    <a:cubicBezTo>
                      <a:pt x="2" y="22224"/>
                      <a:pt x="5" y="22220"/>
                      <a:pt x="10" y="22220"/>
                    </a:cubicBezTo>
                    <a:cubicBezTo>
                      <a:pt x="14" y="22220"/>
                      <a:pt x="18" y="22224"/>
                      <a:pt x="18" y="22228"/>
                    </a:cubicBezTo>
                    <a:cubicBezTo>
                      <a:pt x="18" y="22232"/>
                      <a:pt x="14" y="22236"/>
                      <a:pt x="10" y="22236"/>
                    </a:cubicBezTo>
                    <a:cubicBezTo>
                      <a:pt x="5" y="22236"/>
                      <a:pt x="2" y="22232"/>
                      <a:pt x="2" y="22228"/>
                    </a:cubicBezTo>
                    <a:close/>
                    <a:moveTo>
                      <a:pt x="2" y="22196"/>
                    </a:moveTo>
                    <a:lnTo>
                      <a:pt x="2" y="22196"/>
                    </a:lnTo>
                    <a:cubicBezTo>
                      <a:pt x="2" y="22192"/>
                      <a:pt x="5" y="22188"/>
                      <a:pt x="10" y="22188"/>
                    </a:cubicBezTo>
                    <a:cubicBezTo>
                      <a:pt x="14" y="22188"/>
                      <a:pt x="18" y="22192"/>
                      <a:pt x="18" y="22196"/>
                    </a:cubicBezTo>
                    <a:cubicBezTo>
                      <a:pt x="18" y="22200"/>
                      <a:pt x="14" y="22204"/>
                      <a:pt x="10" y="22204"/>
                    </a:cubicBezTo>
                    <a:cubicBezTo>
                      <a:pt x="5" y="22204"/>
                      <a:pt x="2" y="22200"/>
                      <a:pt x="2" y="22196"/>
                    </a:cubicBezTo>
                    <a:close/>
                    <a:moveTo>
                      <a:pt x="2" y="22164"/>
                    </a:moveTo>
                    <a:lnTo>
                      <a:pt x="2" y="22164"/>
                    </a:lnTo>
                    <a:cubicBezTo>
                      <a:pt x="2" y="22160"/>
                      <a:pt x="5" y="22156"/>
                      <a:pt x="10" y="22156"/>
                    </a:cubicBezTo>
                    <a:cubicBezTo>
                      <a:pt x="14" y="22156"/>
                      <a:pt x="18" y="22160"/>
                      <a:pt x="18" y="22164"/>
                    </a:cubicBezTo>
                    <a:cubicBezTo>
                      <a:pt x="18" y="22168"/>
                      <a:pt x="14" y="22172"/>
                      <a:pt x="10" y="22172"/>
                    </a:cubicBezTo>
                    <a:cubicBezTo>
                      <a:pt x="5" y="22172"/>
                      <a:pt x="2" y="22168"/>
                      <a:pt x="2" y="22164"/>
                    </a:cubicBezTo>
                    <a:close/>
                    <a:moveTo>
                      <a:pt x="2" y="22132"/>
                    </a:moveTo>
                    <a:lnTo>
                      <a:pt x="2" y="22132"/>
                    </a:lnTo>
                    <a:cubicBezTo>
                      <a:pt x="2" y="22128"/>
                      <a:pt x="5" y="22124"/>
                      <a:pt x="10" y="22124"/>
                    </a:cubicBezTo>
                    <a:cubicBezTo>
                      <a:pt x="14" y="22124"/>
                      <a:pt x="18" y="22128"/>
                      <a:pt x="18" y="22132"/>
                    </a:cubicBezTo>
                    <a:cubicBezTo>
                      <a:pt x="18" y="22136"/>
                      <a:pt x="14" y="22140"/>
                      <a:pt x="10" y="22140"/>
                    </a:cubicBezTo>
                    <a:cubicBezTo>
                      <a:pt x="5" y="22140"/>
                      <a:pt x="2" y="22136"/>
                      <a:pt x="2" y="22132"/>
                    </a:cubicBezTo>
                    <a:close/>
                    <a:moveTo>
                      <a:pt x="2" y="22100"/>
                    </a:moveTo>
                    <a:lnTo>
                      <a:pt x="2" y="22100"/>
                    </a:lnTo>
                    <a:cubicBezTo>
                      <a:pt x="2" y="22096"/>
                      <a:pt x="5" y="22092"/>
                      <a:pt x="10" y="22092"/>
                    </a:cubicBezTo>
                    <a:cubicBezTo>
                      <a:pt x="14" y="22092"/>
                      <a:pt x="18" y="22096"/>
                      <a:pt x="18" y="22100"/>
                    </a:cubicBezTo>
                    <a:cubicBezTo>
                      <a:pt x="18" y="22104"/>
                      <a:pt x="14" y="22108"/>
                      <a:pt x="10" y="22108"/>
                    </a:cubicBezTo>
                    <a:cubicBezTo>
                      <a:pt x="5" y="22108"/>
                      <a:pt x="2" y="22104"/>
                      <a:pt x="2" y="22100"/>
                    </a:cubicBezTo>
                    <a:close/>
                    <a:moveTo>
                      <a:pt x="2" y="22068"/>
                    </a:moveTo>
                    <a:lnTo>
                      <a:pt x="2" y="22068"/>
                    </a:lnTo>
                    <a:cubicBezTo>
                      <a:pt x="2" y="22064"/>
                      <a:pt x="5" y="22060"/>
                      <a:pt x="10" y="22060"/>
                    </a:cubicBezTo>
                    <a:cubicBezTo>
                      <a:pt x="14" y="22060"/>
                      <a:pt x="18" y="22064"/>
                      <a:pt x="18" y="22068"/>
                    </a:cubicBezTo>
                    <a:cubicBezTo>
                      <a:pt x="18" y="22072"/>
                      <a:pt x="14" y="22076"/>
                      <a:pt x="10" y="22076"/>
                    </a:cubicBezTo>
                    <a:cubicBezTo>
                      <a:pt x="5" y="22076"/>
                      <a:pt x="2" y="22072"/>
                      <a:pt x="2" y="22068"/>
                    </a:cubicBezTo>
                    <a:close/>
                    <a:moveTo>
                      <a:pt x="2" y="22036"/>
                    </a:moveTo>
                    <a:lnTo>
                      <a:pt x="2" y="22036"/>
                    </a:lnTo>
                    <a:cubicBezTo>
                      <a:pt x="2" y="22032"/>
                      <a:pt x="5" y="22028"/>
                      <a:pt x="10" y="22028"/>
                    </a:cubicBezTo>
                    <a:cubicBezTo>
                      <a:pt x="14" y="22028"/>
                      <a:pt x="18" y="22032"/>
                      <a:pt x="18" y="22036"/>
                    </a:cubicBezTo>
                    <a:cubicBezTo>
                      <a:pt x="18" y="22040"/>
                      <a:pt x="14" y="22044"/>
                      <a:pt x="10" y="22044"/>
                    </a:cubicBezTo>
                    <a:cubicBezTo>
                      <a:pt x="5" y="22044"/>
                      <a:pt x="2" y="22040"/>
                      <a:pt x="2" y="22036"/>
                    </a:cubicBezTo>
                    <a:close/>
                    <a:moveTo>
                      <a:pt x="2" y="22004"/>
                    </a:moveTo>
                    <a:lnTo>
                      <a:pt x="2" y="22004"/>
                    </a:lnTo>
                    <a:cubicBezTo>
                      <a:pt x="2" y="21999"/>
                      <a:pt x="5" y="21996"/>
                      <a:pt x="10" y="21996"/>
                    </a:cubicBezTo>
                    <a:cubicBezTo>
                      <a:pt x="14" y="21996"/>
                      <a:pt x="18" y="21999"/>
                      <a:pt x="18" y="22004"/>
                    </a:cubicBezTo>
                    <a:cubicBezTo>
                      <a:pt x="18" y="22008"/>
                      <a:pt x="14" y="22012"/>
                      <a:pt x="10" y="22012"/>
                    </a:cubicBezTo>
                    <a:cubicBezTo>
                      <a:pt x="5" y="22012"/>
                      <a:pt x="2" y="22008"/>
                      <a:pt x="2" y="22004"/>
                    </a:cubicBezTo>
                    <a:close/>
                    <a:moveTo>
                      <a:pt x="2" y="21972"/>
                    </a:moveTo>
                    <a:lnTo>
                      <a:pt x="2" y="21972"/>
                    </a:lnTo>
                    <a:cubicBezTo>
                      <a:pt x="2" y="21967"/>
                      <a:pt x="5" y="21964"/>
                      <a:pt x="10" y="21964"/>
                    </a:cubicBezTo>
                    <a:cubicBezTo>
                      <a:pt x="14" y="21964"/>
                      <a:pt x="18" y="21967"/>
                      <a:pt x="18" y="21972"/>
                    </a:cubicBezTo>
                    <a:cubicBezTo>
                      <a:pt x="18" y="21976"/>
                      <a:pt x="14" y="21980"/>
                      <a:pt x="10" y="21980"/>
                    </a:cubicBezTo>
                    <a:cubicBezTo>
                      <a:pt x="5" y="21980"/>
                      <a:pt x="2" y="21976"/>
                      <a:pt x="2" y="21972"/>
                    </a:cubicBezTo>
                    <a:close/>
                    <a:moveTo>
                      <a:pt x="2" y="21940"/>
                    </a:moveTo>
                    <a:lnTo>
                      <a:pt x="2" y="21940"/>
                    </a:lnTo>
                    <a:cubicBezTo>
                      <a:pt x="2" y="21935"/>
                      <a:pt x="5" y="21932"/>
                      <a:pt x="10" y="21932"/>
                    </a:cubicBezTo>
                    <a:cubicBezTo>
                      <a:pt x="14" y="21932"/>
                      <a:pt x="18" y="21935"/>
                      <a:pt x="18" y="21940"/>
                    </a:cubicBezTo>
                    <a:cubicBezTo>
                      <a:pt x="18" y="21944"/>
                      <a:pt x="14" y="21948"/>
                      <a:pt x="10" y="21948"/>
                    </a:cubicBezTo>
                    <a:cubicBezTo>
                      <a:pt x="5" y="21948"/>
                      <a:pt x="2" y="21944"/>
                      <a:pt x="2" y="21940"/>
                    </a:cubicBezTo>
                    <a:close/>
                    <a:moveTo>
                      <a:pt x="2" y="21908"/>
                    </a:moveTo>
                    <a:lnTo>
                      <a:pt x="2" y="21908"/>
                    </a:lnTo>
                    <a:cubicBezTo>
                      <a:pt x="2" y="21903"/>
                      <a:pt x="5" y="21900"/>
                      <a:pt x="10" y="21900"/>
                    </a:cubicBezTo>
                    <a:cubicBezTo>
                      <a:pt x="14" y="21900"/>
                      <a:pt x="18" y="21903"/>
                      <a:pt x="18" y="21908"/>
                    </a:cubicBezTo>
                    <a:cubicBezTo>
                      <a:pt x="18" y="21912"/>
                      <a:pt x="14" y="21916"/>
                      <a:pt x="10" y="21916"/>
                    </a:cubicBezTo>
                    <a:cubicBezTo>
                      <a:pt x="5" y="21916"/>
                      <a:pt x="2" y="21912"/>
                      <a:pt x="2" y="21908"/>
                    </a:cubicBezTo>
                    <a:close/>
                    <a:moveTo>
                      <a:pt x="2" y="21876"/>
                    </a:moveTo>
                    <a:lnTo>
                      <a:pt x="2" y="21876"/>
                    </a:lnTo>
                    <a:cubicBezTo>
                      <a:pt x="2" y="21871"/>
                      <a:pt x="5" y="21868"/>
                      <a:pt x="10" y="21868"/>
                    </a:cubicBezTo>
                    <a:cubicBezTo>
                      <a:pt x="14" y="21868"/>
                      <a:pt x="18" y="21871"/>
                      <a:pt x="18" y="21876"/>
                    </a:cubicBezTo>
                    <a:cubicBezTo>
                      <a:pt x="18" y="21880"/>
                      <a:pt x="14" y="21884"/>
                      <a:pt x="10" y="21884"/>
                    </a:cubicBezTo>
                    <a:cubicBezTo>
                      <a:pt x="5" y="21884"/>
                      <a:pt x="2" y="21880"/>
                      <a:pt x="2"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6" y="21356"/>
                      <a:pt x="10" y="21356"/>
                    </a:cubicBezTo>
                    <a:cubicBezTo>
                      <a:pt x="14" y="21356"/>
                      <a:pt x="18" y="21359"/>
                      <a:pt x="18" y="21364"/>
                    </a:cubicBezTo>
                    <a:cubicBezTo>
                      <a:pt x="18" y="21368"/>
                      <a:pt x="14" y="21372"/>
                      <a:pt x="10" y="21372"/>
                    </a:cubicBezTo>
                    <a:cubicBezTo>
                      <a:pt x="6" y="21372"/>
                      <a:pt x="2" y="21368"/>
                      <a:pt x="2" y="21364"/>
                    </a:cubicBezTo>
                    <a:close/>
                    <a:moveTo>
                      <a:pt x="2" y="21332"/>
                    </a:moveTo>
                    <a:lnTo>
                      <a:pt x="2" y="21332"/>
                    </a:lnTo>
                    <a:cubicBezTo>
                      <a:pt x="2" y="21327"/>
                      <a:pt x="6" y="21324"/>
                      <a:pt x="10" y="21324"/>
                    </a:cubicBezTo>
                    <a:cubicBezTo>
                      <a:pt x="14" y="21324"/>
                      <a:pt x="18" y="21327"/>
                      <a:pt x="18" y="21332"/>
                    </a:cubicBezTo>
                    <a:cubicBezTo>
                      <a:pt x="18" y="21336"/>
                      <a:pt x="14" y="21340"/>
                      <a:pt x="10" y="21340"/>
                    </a:cubicBezTo>
                    <a:cubicBezTo>
                      <a:pt x="6" y="21340"/>
                      <a:pt x="2" y="21336"/>
                      <a:pt x="2" y="21332"/>
                    </a:cubicBezTo>
                    <a:close/>
                    <a:moveTo>
                      <a:pt x="2" y="21300"/>
                    </a:moveTo>
                    <a:lnTo>
                      <a:pt x="2" y="21300"/>
                    </a:lnTo>
                    <a:cubicBezTo>
                      <a:pt x="2" y="21295"/>
                      <a:pt x="6" y="21292"/>
                      <a:pt x="10" y="21292"/>
                    </a:cubicBezTo>
                    <a:cubicBezTo>
                      <a:pt x="14" y="21292"/>
                      <a:pt x="18" y="21295"/>
                      <a:pt x="18" y="21300"/>
                    </a:cubicBezTo>
                    <a:cubicBezTo>
                      <a:pt x="18" y="21304"/>
                      <a:pt x="14" y="21308"/>
                      <a:pt x="10" y="21308"/>
                    </a:cubicBezTo>
                    <a:cubicBezTo>
                      <a:pt x="6" y="21308"/>
                      <a:pt x="2" y="21304"/>
                      <a:pt x="2" y="21300"/>
                    </a:cubicBezTo>
                    <a:close/>
                    <a:moveTo>
                      <a:pt x="2" y="21268"/>
                    </a:moveTo>
                    <a:lnTo>
                      <a:pt x="2" y="21268"/>
                    </a:lnTo>
                    <a:cubicBezTo>
                      <a:pt x="2" y="21263"/>
                      <a:pt x="6" y="21260"/>
                      <a:pt x="10" y="21260"/>
                    </a:cubicBezTo>
                    <a:cubicBezTo>
                      <a:pt x="14" y="21260"/>
                      <a:pt x="18" y="21263"/>
                      <a:pt x="18" y="21268"/>
                    </a:cubicBezTo>
                    <a:cubicBezTo>
                      <a:pt x="18" y="21272"/>
                      <a:pt x="14" y="21276"/>
                      <a:pt x="10" y="21276"/>
                    </a:cubicBezTo>
                    <a:cubicBezTo>
                      <a:pt x="6" y="21276"/>
                      <a:pt x="2" y="21272"/>
                      <a:pt x="2" y="21268"/>
                    </a:cubicBezTo>
                    <a:close/>
                    <a:moveTo>
                      <a:pt x="2" y="21236"/>
                    </a:moveTo>
                    <a:lnTo>
                      <a:pt x="2" y="21235"/>
                    </a:lnTo>
                    <a:cubicBezTo>
                      <a:pt x="2" y="21231"/>
                      <a:pt x="6" y="21227"/>
                      <a:pt x="10" y="21227"/>
                    </a:cubicBezTo>
                    <a:cubicBezTo>
                      <a:pt x="14" y="21227"/>
                      <a:pt x="18" y="21231"/>
                      <a:pt x="18" y="21235"/>
                    </a:cubicBezTo>
                    <a:lnTo>
                      <a:pt x="18" y="21236"/>
                    </a:lnTo>
                    <a:cubicBezTo>
                      <a:pt x="18" y="21240"/>
                      <a:pt x="14" y="21244"/>
                      <a:pt x="10" y="21244"/>
                    </a:cubicBezTo>
                    <a:cubicBezTo>
                      <a:pt x="6" y="21244"/>
                      <a:pt x="2" y="21240"/>
                      <a:pt x="2" y="21236"/>
                    </a:cubicBezTo>
                    <a:close/>
                    <a:moveTo>
                      <a:pt x="2" y="21203"/>
                    </a:moveTo>
                    <a:lnTo>
                      <a:pt x="2" y="21203"/>
                    </a:lnTo>
                    <a:cubicBezTo>
                      <a:pt x="2" y="21199"/>
                      <a:pt x="6" y="21195"/>
                      <a:pt x="10" y="21195"/>
                    </a:cubicBezTo>
                    <a:cubicBezTo>
                      <a:pt x="14" y="21195"/>
                      <a:pt x="18" y="21199"/>
                      <a:pt x="18" y="21203"/>
                    </a:cubicBezTo>
                    <a:cubicBezTo>
                      <a:pt x="18" y="21208"/>
                      <a:pt x="14" y="21211"/>
                      <a:pt x="10" y="21211"/>
                    </a:cubicBezTo>
                    <a:cubicBezTo>
                      <a:pt x="6" y="21211"/>
                      <a:pt x="2" y="21208"/>
                      <a:pt x="2" y="21203"/>
                    </a:cubicBezTo>
                    <a:close/>
                    <a:moveTo>
                      <a:pt x="2" y="21171"/>
                    </a:moveTo>
                    <a:lnTo>
                      <a:pt x="2" y="21171"/>
                    </a:lnTo>
                    <a:cubicBezTo>
                      <a:pt x="2" y="21167"/>
                      <a:pt x="6" y="21163"/>
                      <a:pt x="10" y="21163"/>
                    </a:cubicBezTo>
                    <a:cubicBezTo>
                      <a:pt x="14" y="21163"/>
                      <a:pt x="18" y="21167"/>
                      <a:pt x="18" y="21171"/>
                    </a:cubicBezTo>
                    <a:cubicBezTo>
                      <a:pt x="18" y="21176"/>
                      <a:pt x="14" y="21179"/>
                      <a:pt x="10" y="21179"/>
                    </a:cubicBezTo>
                    <a:cubicBezTo>
                      <a:pt x="6" y="21179"/>
                      <a:pt x="2" y="21176"/>
                      <a:pt x="2" y="21171"/>
                    </a:cubicBezTo>
                    <a:close/>
                    <a:moveTo>
                      <a:pt x="2" y="21139"/>
                    </a:moveTo>
                    <a:lnTo>
                      <a:pt x="2" y="21139"/>
                    </a:lnTo>
                    <a:cubicBezTo>
                      <a:pt x="2" y="21135"/>
                      <a:pt x="6" y="21131"/>
                      <a:pt x="10" y="21131"/>
                    </a:cubicBezTo>
                    <a:cubicBezTo>
                      <a:pt x="14" y="21131"/>
                      <a:pt x="18" y="21135"/>
                      <a:pt x="18" y="21139"/>
                    </a:cubicBezTo>
                    <a:cubicBezTo>
                      <a:pt x="18" y="21144"/>
                      <a:pt x="14" y="21147"/>
                      <a:pt x="10" y="21147"/>
                    </a:cubicBezTo>
                    <a:cubicBezTo>
                      <a:pt x="6" y="21147"/>
                      <a:pt x="2" y="21144"/>
                      <a:pt x="2" y="21139"/>
                    </a:cubicBezTo>
                    <a:close/>
                    <a:moveTo>
                      <a:pt x="2" y="21107"/>
                    </a:moveTo>
                    <a:lnTo>
                      <a:pt x="2" y="21107"/>
                    </a:lnTo>
                    <a:cubicBezTo>
                      <a:pt x="2" y="21103"/>
                      <a:pt x="6" y="21099"/>
                      <a:pt x="10" y="21099"/>
                    </a:cubicBezTo>
                    <a:cubicBezTo>
                      <a:pt x="14" y="21099"/>
                      <a:pt x="18" y="21103"/>
                      <a:pt x="18" y="21107"/>
                    </a:cubicBezTo>
                    <a:cubicBezTo>
                      <a:pt x="18" y="21112"/>
                      <a:pt x="14" y="21115"/>
                      <a:pt x="10" y="21115"/>
                    </a:cubicBezTo>
                    <a:cubicBezTo>
                      <a:pt x="6" y="21115"/>
                      <a:pt x="2" y="21112"/>
                      <a:pt x="2" y="21107"/>
                    </a:cubicBezTo>
                    <a:close/>
                    <a:moveTo>
                      <a:pt x="2" y="21075"/>
                    </a:moveTo>
                    <a:lnTo>
                      <a:pt x="2" y="21075"/>
                    </a:lnTo>
                    <a:cubicBezTo>
                      <a:pt x="2" y="21071"/>
                      <a:pt x="6" y="21067"/>
                      <a:pt x="10" y="21067"/>
                    </a:cubicBezTo>
                    <a:cubicBezTo>
                      <a:pt x="14" y="21067"/>
                      <a:pt x="18" y="21071"/>
                      <a:pt x="18" y="21075"/>
                    </a:cubicBezTo>
                    <a:cubicBezTo>
                      <a:pt x="18" y="21080"/>
                      <a:pt x="14" y="21083"/>
                      <a:pt x="10" y="21083"/>
                    </a:cubicBezTo>
                    <a:cubicBezTo>
                      <a:pt x="6" y="21083"/>
                      <a:pt x="2" y="21080"/>
                      <a:pt x="2" y="21075"/>
                    </a:cubicBezTo>
                    <a:close/>
                    <a:moveTo>
                      <a:pt x="2" y="21043"/>
                    </a:moveTo>
                    <a:lnTo>
                      <a:pt x="2" y="21043"/>
                    </a:lnTo>
                    <a:cubicBezTo>
                      <a:pt x="2" y="21039"/>
                      <a:pt x="6" y="21035"/>
                      <a:pt x="10" y="21035"/>
                    </a:cubicBezTo>
                    <a:cubicBezTo>
                      <a:pt x="14" y="21035"/>
                      <a:pt x="18" y="21039"/>
                      <a:pt x="18" y="21043"/>
                    </a:cubicBezTo>
                    <a:cubicBezTo>
                      <a:pt x="18" y="21048"/>
                      <a:pt x="14" y="21051"/>
                      <a:pt x="10" y="21051"/>
                    </a:cubicBezTo>
                    <a:cubicBezTo>
                      <a:pt x="6" y="21051"/>
                      <a:pt x="2" y="21048"/>
                      <a:pt x="2" y="21043"/>
                    </a:cubicBezTo>
                    <a:close/>
                    <a:moveTo>
                      <a:pt x="2" y="21011"/>
                    </a:moveTo>
                    <a:lnTo>
                      <a:pt x="2" y="21011"/>
                    </a:lnTo>
                    <a:cubicBezTo>
                      <a:pt x="2" y="21007"/>
                      <a:pt x="6" y="21003"/>
                      <a:pt x="10" y="21003"/>
                    </a:cubicBezTo>
                    <a:cubicBezTo>
                      <a:pt x="14" y="21003"/>
                      <a:pt x="18" y="21007"/>
                      <a:pt x="18" y="21011"/>
                    </a:cubicBezTo>
                    <a:cubicBezTo>
                      <a:pt x="18" y="21016"/>
                      <a:pt x="14" y="21019"/>
                      <a:pt x="10" y="21019"/>
                    </a:cubicBezTo>
                    <a:cubicBezTo>
                      <a:pt x="6" y="21019"/>
                      <a:pt x="2" y="21016"/>
                      <a:pt x="2" y="21011"/>
                    </a:cubicBezTo>
                    <a:close/>
                    <a:moveTo>
                      <a:pt x="2" y="20979"/>
                    </a:moveTo>
                    <a:lnTo>
                      <a:pt x="2" y="20979"/>
                    </a:lnTo>
                    <a:cubicBezTo>
                      <a:pt x="2" y="20975"/>
                      <a:pt x="6" y="20971"/>
                      <a:pt x="10" y="20971"/>
                    </a:cubicBezTo>
                    <a:cubicBezTo>
                      <a:pt x="14" y="20971"/>
                      <a:pt x="18" y="20975"/>
                      <a:pt x="18" y="20979"/>
                    </a:cubicBezTo>
                    <a:cubicBezTo>
                      <a:pt x="18" y="20984"/>
                      <a:pt x="14" y="20987"/>
                      <a:pt x="10" y="20987"/>
                    </a:cubicBezTo>
                    <a:cubicBezTo>
                      <a:pt x="6" y="20987"/>
                      <a:pt x="2" y="20984"/>
                      <a:pt x="2" y="20979"/>
                    </a:cubicBezTo>
                    <a:close/>
                    <a:moveTo>
                      <a:pt x="2" y="20947"/>
                    </a:moveTo>
                    <a:lnTo>
                      <a:pt x="2" y="20947"/>
                    </a:lnTo>
                    <a:cubicBezTo>
                      <a:pt x="2" y="20943"/>
                      <a:pt x="6" y="20939"/>
                      <a:pt x="10" y="20939"/>
                    </a:cubicBezTo>
                    <a:cubicBezTo>
                      <a:pt x="14" y="20939"/>
                      <a:pt x="18" y="20943"/>
                      <a:pt x="18" y="20947"/>
                    </a:cubicBezTo>
                    <a:cubicBezTo>
                      <a:pt x="18" y="20952"/>
                      <a:pt x="14" y="20955"/>
                      <a:pt x="10" y="20955"/>
                    </a:cubicBezTo>
                    <a:cubicBezTo>
                      <a:pt x="6" y="20955"/>
                      <a:pt x="2" y="20952"/>
                      <a:pt x="2" y="20947"/>
                    </a:cubicBezTo>
                    <a:close/>
                    <a:moveTo>
                      <a:pt x="2" y="20915"/>
                    </a:moveTo>
                    <a:lnTo>
                      <a:pt x="2" y="20915"/>
                    </a:lnTo>
                    <a:cubicBezTo>
                      <a:pt x="2" y="20911"/>
                      <a:pt x="6" y="20907"/>
                      <a:pt x="10" y="20907"/>
                    </a:cubicBezTo>
                    <a:cubicBezTo>
                      <a:pt x="14" y="20907"/>
                      <a:pt x="18" y="20911"/>
                      <a:pt x="18" y="20915"/>
                    </a:cubicBezTo>
                    <a:cubicBezTo>
                      <a:pt x="18" y="20920"/>
                      <a:pt x="14" y="20923"/>
                      <a:pt x="10" y="20923"/>
                    </a:cubicBezTo>
                    <a:cubicBezTo>
                      <a:pt x="6" y="20923"/>
                      <a:pt x="2" y="20920"/>
                      <a:pt x="2" y="20915"/>
                    </a:cubicBezTo>
                    <a:close/>
                    <a:moveTo>
                      <a:pt x="2" y="20883"/>
                    </a:moveTo>
                    <a:lnTo>
                      <a:pt x="2" y="20883"/>
                    </a:lnTo>
                    <a:cubicBezTo>
                      <a:pt x="2" y="20879"/>
                      <a:pt x="6" y="20875"/>
                      <a:pt x="10" y="20875"/>
                    </a:cubicBezTo>
                    <a:cubicBezTo>
                      <a:pt x="14" y="20875"/>
                      <a:pt x="18" y="20879"/>
                      <a:pt x="18" y="20883"/>
                    </a:cubicBezTo>
                    <a:cubicBezTo>
                      <a:pt x="18" y="20888"/>
                      <a:pt x="14" y="20891"/>
                      <a:pt x="10" y="20891"/>
                    </a:cubicBezTo>
                    <a:cubicBezTo>
                      <a:pt x="6" y="20891"/>
                      <a:pt x="2" y="20888"/>
                      <a:pt x="2" y="20883"/>
                    </a:cubicBezTo>
                    <a:close/>
                    <a:moveTo>
                      <a:pt x="2" y="20851"/>
                    </a:moveTo>
                    <a:lnTo>
                      <a:pt x="2" y="20851"/>
                    </a:lnTo>
                    <a:cubicBezTo>
                      <a:pt x="2" y="20847"/>
                      <a:pt x="6" y="20843"/>
                      <a:pt x="10" y="20843"/>
                    </a:cubicBezTo>
                    <a:cubicBezTo>
                      <a:pt x="14" y="20843"/>
                      <a:pt x="18" y="20847"/>
                      <a:pt x="18" y="20851"/>
                    </a:cubicBezTo>
                    <a:cubicBezTo>
                      <a:pt x="18" y="20856"/>
                      <a:pt x="14" y="20859"/>
                      <a:pt x="10" y="20859"/>
                    </a:cubicBezTo>
                    <a:cubicBezTo>
                      <a:pt x="6" y="20859"/>
                      <a:pt x="2" y="20856"/>
                      <a:pt x="2" y="20851"/>
                    </a:cubicBezTo>
                    <a:close/>
                    <a:moveTo>
                      <a:pt x="2" y="20819"/>
                    </a:moveTo>
                    <a:lnTo>
                      <a:pt x="2" y="20819"/>
                    </a:lnTo>
                    <a:cubicBezTo>
                      <a:pt x="2" y="20815"/>
                      <a:pt x="6" y="20811"/>
                      <a:pt x="10" y="20811"/>
                    </a:cubicBezTo>
                    <a:cubicBezTo>
                      <a:pt x="14" y="20811"/>
                      <a:pt x="18" y="20815"/>
                      <a:pt x="18" y="20819"/>
                    </a:cubicBezTo>
                    <a:cubicBezTo>
                      <a:pt x="18" y="20824"/>
                      <a:pt x="14" y="20827"/>
                      <a:pt x="10" y="20827"/>
                    </a:cubicBezTo>
                    <a:cubicBezTo>
                      <a:pt x="6" y="20827"/>
                      <a:pt x="2" y="20824"/>
                      <a:pt x="2" y="20819"/>
                    </a:cubicBezTo>
                    <a:close/>
                    <a:moveTo>
                      <a:pt x="2" y="20787"/>
                    </a:moveTo>
                    <a:lnTo>
                      <a:pt x="2" y="20787"/>
                    </a:lnTo>
                    <a:cubicBezTo>
                      <a:pt x="2" y="20783"/>
                      <a:pt x="6" y="20779"/>
                      <a:pt x="10" y="20779"/>
                    </a:cubicBezTo>
                    <a:cubicBezTo>
                      <a:pt x="14" y="20779"/>
                      <a:pt x="18" y="20783"/>
                      <a:pt x="18" y="20787"/>
                    </a:cubicBezTo>
                    <a:cubicBezTo>
                      <a:pt x="18" y="20792"/>
                      <a:pt x="14" y="20795"/>
                      <a:pt x="10" y="20795"/>
                    </a:cubicBezTo>
                    <a:cubicBezTo>
                      <a:pt x="6" y="20795"/>
                      <a:pt x="2" y="20792"/>
                      <a:pt x="2" y="20787"/>
                    </a:cubicBezTo>
                    <a:close/>
                    <a:moveTo>
                      <a:pt x="2" y="20755"/>
                    </a:moveTo>
                    <a:lnTo>
                      <a:pt x="2" y="20755"/>
                    </a:lnTo>
                    <a:cubicBezTo>
                      <a:pt x="2" y="20751"/>
                      <a:pt x="6" y="20747"/>
                      <a:pt x="10" y="20747"/>
                    </a:cubicBezTo>
                    <a:cubicBezTo>
                      <a:pt x="14" y="20747"/>
                      <a:pt x="18" y="20751"/>
                      <a:pt x="18" y="20755"/>
                    </a:cubicBezTo>
                    <a:cubicBezTo>
                      <a:pt x="18" y="20760"/>
                      <a:pt x="14" y="20763"/>
                      <a:pt x="10" y="20763"/>
                    </a:cubicBezTo>
                    <a:cubicBezTo>
                      <a:pt x="6" y="20763"/>
                      <a:pt x="2" y="20760"/>
                      <a:pt x="2" y="20755"/>
                    </a:cubicBezTo>
                    <a:close/>
                    <a:moveTo>
                      <a:pt x="2" y="20723"/>
                    </a:moveTo>
                    <a:lnTo>
                      <a:pt x="2" y="20723"/>
                    </a:lnTo>
                    <a:cubicBezTo>
                      <a:pt x="2" y="20719"/>
                      <a:pt x="6" y="20715"/>
                      <a:pt x="10" y="20715"/>
                    </a:cubicBezTo>
                    <a:cubicBezTo>
                      <a:pt x="14" y="20715"/>
                      <a:pt x="18" y="20719"/>
                      <a:pt x="18" y="20723"/>
                    </a:cubicBezTo>
                    <a:cubicBezTo>
                      <a:pt x="18" y="20728"/>
                      <a:pt x="14" y="20731"/>
                      <a:pt x="10" y="20731"/>
                    </a:cubicBezTo>
                    <a:cubicBezTo>
                      <a:pt x="6" y="20731"/>
                      <a:pt x="2" y="20728"/>
                      <a:pt x="2" y="20723"/>
                    </a:cubicBezTo>
                    <a:close/>
                    <a:moveTo>
                      <a:pt x="2" y="20691"/>
                    </a:moveTo>
                    <a:lnTo>
                      <a:pt x="2" y="20691"/>
                    </a:lnTo>
                    <a:cubicBezTo>
                      <a:pt x="2" y="20687"/>
                      <a:pt x="6" y="20683"/>
                      <a:pt x="10" y="20683"/>
                    </a:cubicBezTo>
                    <a:cubicBezTo>
                      <a:pt x="15" y="20683"/>
                      <a:pt x="18" y="20687"/>
                      <a:pt x="18" y="20691"/>
                    </a:cubicBezTo>
                    <a:cubicBezTo>
                      <a:pt x="18" y="20696"/>
                      <a:pt x="15" y="20699"/>
                      <a:pt x="10" y="20699"/>
                    </a:cubicBezTo>
                    <a:cubicBezTo>
                      <a:pt x="6" y="20699"/>
                      <a:pt x="2" y="20696"/>
                      <a:pt x="2" y="20691"/>
                    </a:cubicBezTo>
                    <a:close/>
                    <a:moveTo>
                      <a:pt x="2" y="20659"/>
                    </a:moveTo>
                    <a:lnTo>
                      <a:pt x="2" y="20659"/>
                    </a:lnTo>
                    <a:cubicBezTo>
                      <a:pt x="2" y="20655"/>
                      <a:pt x="6" y="20651"/>
                      <a:pt x="10" y="20651"/>
                    </a:cubicBezTo>
                    <a:cubicBezTo>
                      <a:pt x="15" y="20651"/>
                      <a:pt x="18" y="20655"/>
                      <a:pt x="18" y="20659"/>
                    </a:cubicBezTo>
                    <a:cubicBezTo>
                      <a:pt x="18" y="20664"/>
                      <a:pt x="15" y="20667"/>
                      <a:pt x="10" y="20667"/>
                    </a:cubicBezTo>
                    <a:cubicBezTo>
                      <a:pt x="6" y="20667"/>
                      <a:pt x="2" y="20664"/>
                      <a:pt x="2" y="20659"/>
                    </a:cubicBezTo>
                    <a:close/>
                    <a:moveTo>
                      <a:pt x="2" y="20627"/>
                    </a:moveTo>
                    <a:lnTo>
                      <a:pt x="2" y="20627"/>
                    </a:lnTo>
                    <a:cubicBezTo>
                      <a:pt x="2" y="20623"/>
                      <a:pt x="6" y="20619"/>
                      <a:pt x="10" y="20619"/>
                    </a:cubicBezTo>
                    <a:cubicBezTo>
                      <a:pt x="15" y="20619"/>
                      <a:pt x="18" y="20623"/>
                      <a:pt x="18" y="20627"/>
                    </a:cubicBezTo>
                    <a:cubicBezTo>
                      <a:pt x="18" y="20632"/>
                      <a:pt x="15" y="20635"/>
                      <a:pt x="10" y="20635"/>
                    </a:cubicBezTo>
                    <a:cubicBezTo>
                      <a:pt x="6" y="20635"/>
                      <a:pt x="2" y="20632"/>
                      <a:pt x="2" y="20627"/>
                    </a:cubicBezTo>
                    <a:close/>
                    <a:moveTo>
                      <a:pt x="2" y="20595"/>
                    </a:moveTo>
                    <a:lnTo>
                      <a:pt x="2" y="20595"/>
                    </a:lnTo>
                    <a:cubicBezTo>
                      <a:pt x="2" y="20591"/>
                      <a:pt x="6" y="20587"/>
                      <a:pt x="10" y="20587"/>
                    </a:cubicBezTo>
                    <a:cubicBezTo>
                      <a:pt x="15" y="20587"/>
                      <a:pt x="18" y="20591"/>
                      <a:pt x="18" y="20595"/>
                    </a:cubicBezTo>
                    <a:cubicBezTo>
                      <a:pt x="18" y="20600"/>
                      <a:pt x="15" y="20603"/>
                      <a:pt x="10" y="20603"/>
                    </a:cubicBezTo>
                    <a:cubicBezTo>
                      <a:pt x="6" y="20603"/>
                      <a:pt x="2" y="20600"/>
                      <a:pt x="2" y="20595"/>
                    </a:cubicBezTo>
                    <a:close/>
                    <a:moveTo>
                      <a:pt x="2" y="20563"/>
                    </a:moveTo>
                    <a:lnTo>
                      <a:pt x="2" y="20563"/>
                    </a:lnTo>
                    <a:cubicBezTo>
                      <a:pt x="2" y="20559"/>
                      <a:pt x="6" y="20555"/>
                      <a:pt x="10" y="20555"/>
                    </a:cubicBezTo>
                    <a:cubicBezTo>
                      <a:pt x="15" y="20555"/>
                      <a:pt x="18" y="20559"/>
                      <a:pt x="18" y="20563"/>
                    </a:cubicBezTo>
                    <a:cubicBezTo>
                      <a:pt x="18" y="20568"/>
                      <a:pt x="15" y="20571"/>
                      <a:pt x="10" y="20571"/>
                    </a:cubicBezTo>
                    <a:cubicBezTo>
                      <a:pt x="6" y="20571"/>
                      <a:pt x="2" y="20568"/>
                      <a:pt x="2" y="20563"/>
                    </a:cubicBezTo>
                    <a:close/>
                    <a:moveTo>
                      <a:pt x="2" y="20531"/>
                    </a:moveTo>
                    <a:lnTo>
                      <a:pt x="2" y="20531"/>
                    </a:lnTo>
                    <a:cubicBezTo>
                      <a:pt x="2" y="20527"/>
                      <a:pt x="6" y="20523"/>
                      <a:pt x="10" y="20523"/>
                    </a:cubicBezTo>
                    <a:cubicBezTo>
                      <a:pt x="15" y="20523"/>
                      <a:pt x="18" y="20527"/>
                      <a:pt x="18" y="20531"/>
                    </a:cubicBezTo>
                    <a:cubicBezTo>
                      <a:pt x="18" y="20536"/>
                      <a:pt x="15" y="20539"/>
                      <a:pt x="10" y="20539"/>
                    </a:cubicBezTo>
                    <a:cubicBezTo>
                      <a:pt x="6" y="20539"/>
                      <a:pt x="2" y="20536"/>
                      <a:pt x="2" y="20531"/>
                    </a:cubicBezTo>
                    <a:close/>
                    <a:moveTo>
                      <a:pt x="2" y="20499"/>
                    </a:moveTo>
                    <a:lnTo>
                      <a:pt x="2" y="20499"/>
                    </a:lnTo>
                    <a:cubicBezTo>
                      <a:pt x="2" y="20495"/>
                      <a:pt x="6" y="20491"/>
                      <a:pt x="10" y="20491"/>
                    </a:cubicBezTo>
                    <a:cubicBezTo>
                      <a:pt x="15" y="20491"/>
                      <a:pt x="18" y="20495"/>
                      <a:pt x="18" y="20499"/>
                    </a:cubicBezTo>
                    <a:cubicBezTo>
                      <a:pt x="18" y="20504"/>
                      <a:pt x="15" y="20507"/>
                      <a:pt x="10" y="20507"/>
                    </a:cubicBezTo>
                    <a:cubicBezTo>
                      <a:pt x="6" y="20507"/>
                      <a:pt x="2" y="20504"/>
                      <a:pt x="2" y="20499"/>
                    </a:cubicBezTo>
                    <a:close/>
                    <a:moveTo>
                      <a:pt x="2" y="20467"/>
                    </a:moveTo>
                    <a:lnTo>
                      <a:pt x="2" y="20467"/>
                    </a:lnTo>
                    <a:cubicBezTo>
                      <a:pt x="2" y="20463"/>
                      <a:pt x="6" y="20459"/>
                      <a:pt x="10" y="20459"/>
                    </a:cubicBezTo>
                    <a:cubicBezTo>
                      <a:pt x="15" y="20459"/>
                      <a:pt x="18" y="20463"/>
                      <a:pt x="18" y="20467"/>
                    </a:cubicBezTo>
                    <a:cubicBezTo>
                      <a:pt x="18" y="20472"/>
                      <a:pt x="15" y="20475"/>
                      <a:pt x="10" y="20475"/>
                    </a:cubicBezTo>
                    <a:cubicBezTo>
                      <a:pt x="6" y="20475"/>
                      <a:pt x="2" y="20472"/>
                      <a:pt x="2" y="20467"/>
                    </a:cubicBezTo>
                    <a:close/>
                    <a:moveTo>
                      <a:pt x="2" y="20435"/>
                    </a:moveTo>
                    <a:lnTo>
                      <a:pt x="2" y="20435"/>
                    </a:lnTo>
                    <a:cubicBezTo>
                      <a:pt x="2" y="20431"/>
                      <a:pt x="6" y="20427"/>
                      <a:pt x="10" y="20427"/>
                    </a:cubicBezTo>
                    <a:cubicBezTo>
                      <a:pt x="15" y="20427"/>
                      <a:pt x="18" y="20431"/>
                      <a:pt x="18" y="20435"/>
                    </a:cubicBezTo>
                    <a:cubicBezTo>
                      <a:pt x="18" y="20439"/>
                      <a:pt x="15" y="20443"/>
                      <a:pt x="10" y="20443"/>
                    </a:cubicBezTo>
                    <a:cubicBezTo>
                      <a:pt x="6" y="20443"/>
                      <a:pt x="2" y="20439"/>
                      <a:pt x="2" y="20435"/>
                    </a:cubicBezTo>
                    <a:close/>
                    <a:moveTo>
                      <a:pt x="2" y="20403"/>
                    </a:moveTo>
                    <a:lnTo>
                      <a:pt x="2" y="20403"/>
                    </a:lnTo>
                    <a:cubicBezTo>
                      <a:pt x="2" y="20399"/>
                      <a:pt x="6" y="20395"/>
                      <a:pt x="10" y="20395"/>
                    </a:cubicBezTo>
                    <a:cubicBezTo>
                      <a:pt x="15" y="20395"/>
                      <a:pt x="18" y="20399"/>
                      <a:pt x="18" y="20403"/>
                    </a:cubicBezTo>
                    <a:cubicBezTo>
                      <a:pt x="18" y="20407"/>
                      <a:pt x="15" y="20411"/>
                      <a:pt x="10" y="20411"/>
                    </a:cubicBezTo>
                    <a:cubicBezTo>
                      <a:pt x="6" y="20411"/>
                      <a:pt x="2" y="20407"/>
                      <a:pt x="2" y="20403"/>
                    </a:cubicBezTo>
                    <a:close/>
                    <a:moveTo>
                      <a:pt x="2" y="20371"/>
                    </a:moveTo>
                    <a:lnTo>
                      <a:pt x="2" y="20371"/>
                    </a:lnTo>
                    <a:cubicBezTo>
                      <a:pt x="2" y="20367"/>
                      <a:pt x="6" y="20363"/>
                      <a:pt x="10" y="20363"/>
                    </a:cubicBezTo>
                    <a:cubicBezTo>
                      <a:pt x="15" y="20363"/>
                      <a:pt x="18" y="20367"/>
                      <a:pt x="18" y="20371"/>
                    </a:cubicBezTo>
                    <a:cubicBezTo>
                      <a:pt x="18" y="20375"/>
                      <a:pt x="15" y="20379"/>
                      <a:pt x="10" y="20379"/>
                    </a:cubicBezTo>
                    <a:cubicBezTo>
                      <a:pt x="6" y="20379"/>
                      <a:pt x="2" y="20375"/>
                      <a:pt x="2" y="20371"/>
                    </a:cubicBezTo>
                    <a:close/>
                    <a:moveTo>
                      <a:pt x="2" y="20339"/>
                    </a:moveTo>
                    <a:lnTo>
                      <a:pt x="2" y="20339"/>
                    </a:lnTo>
                    <a:cubicBezTo>
                      <a:pt x="2" y="20335"/>
                      <a:pt x="6" y="20331"/>
                      <a:pt x="10" y="20331"/>
                    </a:cubicBezTo>
                    <a:cubicBezTo>
                      <a:pt x="15" y="20331"/>
                      <a:pt x="18" y="20335"/>
                      <a:pt x="18" y="20339"/>
                    </a:cubicBezTo>
                    <a:cubicBezTo>
                      <a:pt x="18" y="20343"/>
                      <a:pt x="15" y="20347"/>
                      <a:pt x="10" y="20347"/>
                    </a:cubicBezTo>
                    <a:cubicBezTo>
                      <a:pt x="6" y="20347"/>
                      <a:pt x="2" y="20343"/>
                      <a:pt x="2" y="20339"/>
                    </a:cubicBezTo>
                    <a:close/>
                    <a:moveTo>
                      <a:pt x="2" y="20307"/>
                    </a:moveTo>
                    <a:lnTo>
                      <a:pt x="2" y="20307"/>
                    </a:lnTo>
                    <a:cubicBezTo>
                      <a:pt x="2" y="20303"/>
                      <a:pt x="6" y="20299"/>
                      <a:pt x="10" y="20299"/>
                    </a:cubicBezTo>
                    <a:cubicBezTo>
                      <a:pt x="15" y="20299"/>
                      <a:pt x="18" y="20303"/>
                      <a:pt x="18" y="20307"/>
                    </a:cubicBezTo>
                    <a:cubicBezTo>
                      <a:pt x="18" y="20311"/>
                      <a:pt x="15" y="20315"/>
                      <a:pt x="10" y="20315"/>
                    </a:cubicBezTo>
                    <a:cubicBezTo>
                      <a:pt x="6" y="20315"/>
                      <a:pt x="2" y="20311"/>
                      <a:pt x="2" y="20307"/>
                    </a:cubicBezTo>
                    <a:close/>
                    <a:moveTo>
                      <a:pt x="2" y="20275"/>
                    </a:moveTo>
                    <a:lnTo>
                      <a:pt x="2" y="20275"/>
                    </a:lnTo>
                    <a:cubicBezTo>
                      <a:pt x="2" y="20271"/>
                      <a:pt x="6" y="20267"/>
                      <a:pt x="10" y="20267"/>
                    </a:cubicBezTo>
                    <a:cubicBezTo>
                      <a:pt x="15" y="20267"/>
                      <a:pt x="18" y="20271"/>
                      <a:pt x="18" y="20275"/>
                    </a:cubicBezTo>
                    <a:cubicBezTo>
                      <a:pt x="18" y="20279"/>
                      <a:pt x="15" y="20283"/>
                      <a:pt x="10" y="20283"/>
                    </a:cubicBezTo>
                    <a:cubicBezTo>
                      <a:pt x="6" y="20283"/>
                      <a:pt x="2" y="20279"/>
                      <a:pt x="2" y="20275"/>
                    </a:cubicBezTo>
                    <a:close/>
                    <a:moveTo>
                      <a:pt x="2" y="20243"/>
                    </a:moveTo>
                    <a:lnTo>
                      <a:pt x="2" y="20243"/>
                    </a:lnTo>
                    <a:cubicBezTo>
                      <a:pt x="2" y="20239"/>
                      <a:pt x="6" y="20235"/>
                      <a:pt x="10" y="20235"/>
                    </a:cubicBezTo>
                    <a:cubicBezTo>
                      <a:pt x="15" y="20235"/>
                      <a:pt x="18" y="20239"/>
                      <a:pt x="18" y="20243"/>
                    </a:cubicBezTo>
                    <a:cubicBezTo>
                      <a:pt x="18" y="20247"/>
                      <a:pt x="15" y="20251"/>
                      <a:pt x="10" y="20251"/>
                    </a:cubicBezTo>
                    <a:cubicBezTo>
                      <a:pt x="6" y="20251"/>
                      <a:pt x="2" y="20247"/>
                      <a:pt x="2" y="20243"/>
                    </a:cubicBezTo>
                    <a:close/>
                    <a:moveTo>
                      <a:pt x="2" y="20211"/>
                    </a:moveTo>
                    <a:lnTo>
                      <a:pt x="2" y="20211"/>
                    </a:lnTo>
                    <a:cubicBezTo>
                      <a:pt x="2" y="20207"/>
                      <a:pt x="6" y="20203"/>
                      <a:pt x="10" y="20203"/>
                    </a:cubicBezTo>
                    <a:cubicBezTo>
                      <a:pt x="15" y="20203"/>
                      <a:pt x="18" y="20207"/>
                      <a:pt x="18" y="20211"/>
                    </a:cubicBezTo>
                    <a:cubicBezTo>
                      <a:pt x="18" y="20215"/>
                      <a:pt x="15" y="20219"/>
                      <a:pt x="10" y="20219"/>
                    </a:cubicBezTo>
                    <a:cubicBezTo>
                      <a:pt x="6" y="20219"/>
                      <a:pt x="2" y="20215"/>
                      <a:pt x="2" y="20211"/>
                    </a:cubicBezTo>
                    <a:close/>
                    <a:moveTo>
                      <a:pt x="2" y="20179"/>
                    </a:moveTo>
                    <a:lnTo>
                      <a:pt x="2" y="20179"/>
                    </a:lnTo>
                    <a:cubicBezTo>
                      <a:pt x="2" y="20174"/>
                      <a:pt x="6" y="20171"/>
                      <a:pt x="10" y="20171"/>
                    </a:cubicBezTo>
                    <a:cubicBezTo>
                      <a:pt x="15" y="20171"/>
                      <a:pt x="18" y="20174"/>
                      <a:pt x="18" y="20179"/>
                    </a:cubicBezTo>
                    <a:cubicBezTo>
                      <a:pt x="18" y="20183"/>
                      <a:pt x="15" y="20187"/>
                      <a:pt x="10" y="20187"/>
                    </a:cubicBezTo>
                    <a:cubicBezTo>
                      <a:pt x="6" y="20187"/>
                      <a:pt x="2" y="20183"/>
                      <a:pt x="2" y="20179"/>
                    </a:cubicBezTo>
                    <a:close/>
                    <a:moveTo>
                      <a:pt x="2" y="20147"/>
                    </a:moveTo>
                    <a:lnTo>
                      <a:pt x="2" y="20147"/>
                    </a:lnTo>
                    <a:cubicBezTo>
                      <a:pt x="2" y="20142"/>
                      <a:pt x="6" y="20139"/>
                      <a:pt x="10" y="20139"/>
                    </a:cubicBezTo>
                    <a:cubicBezTo>
                      <a:pt x="15" y="20139"/>
                      <a:pt x="18" y="20142"/>
                      <a:pt x="18" y="20147"/>
                    </a:cubicBezTo>
                    <a:cubicBezTo>
                      <a:pt x="18" y="20151"/>
                      <a:pt x="15" y="20155"/>
                      <a:pt x="10" y="20155"/>
                    </a:cubicBezTo>
                    <a:cubicBezTo>
                      <a:pt x="6" y="20155"/>
                      <a:pt x="2" y="20151"/>
                      <a:pt x="2" y="20147"/>
                    </a:cubicBezTo>
                    <a:close/>
                    <a:moveTo>
                      <a:pt x="2" y="20115"/>
                    </a:moveTo>
                    <a:lnTo>
                      <a:pt x="2" y="20115"/>
                    </a:lnTo>
                    <a:cubicBezTo>
                      <a:pt x="2" y="20110"/>
                      <a:pt x="6" y="20107"/>
                      <a:pt x="10" y="20107"/>
                    </a:cubicBezTo>
                    <a:cubicBezTo>
                      <a:pt x="15" y="20107"/>
                      <a:pt x="18" y="20110"/>
                      <a:pt x="18" y="20115"/>
                    </a:cubicBezTo>
                    <a:cubicBezTo>
                      <a:pt x="18" y="20119"/>
                      <a:pt x="15" y="20123"/>
                      <a:pt x="10" y="20123"/>
                    </a:cubicBezTo>
                    <a:cubicBezTo>
                      <a:pt x="6" y="20123"/>
                      <a:pt x="2" y="20119"/>
                      <a:pt x="2" y="20115"/>
                    </a:cubicBezTo>
                    <a:close/>
                    <a:moveTo>
                      <a:pt x="2" y="20083"/>
                    </a:moveTo>
                    <a:lnTo>
                      <a:pt x="2" y="20083"/>
                    </a:lnTo>
                    <a:cubicBezTo>
                      <a:pt x="2" y="20078"/>
                      <a:pt x="6" y="20075"/>
                      <a:pt x="10" y="20075"/>
                    </a:cubicBezTo>
                    <a:cubicBezTo>
                      <a:pt x="15" y="20075"/>
                      <a:pt x="18" y="20078"/>
                      <a:pt x="18" y="20083"/>
                    </a:cubicBezTo>
                    <a:cubicBezTo>
                      <a:pt x="18" y="20087"/>
                      <a:pt x="15" y="20091"/>
                      <a:pt x="10" y="20091"/>
                    </a:cubicBezTo>
                    <a:cubicBezTo>
                      <a:pt x="6" y="20091"/>
                      <a:pt x="2" y="20087"/>
                      <a:pt x="2" y="20083"/>
                    </a:cubicBezTo>
                    <a:close/>
                    <a:moveTo>
                      <a:pt x="2" y="20051"/>
                    </a:moveTo>
                    <a:lnTo>
                      <a:pt x="2" y="20051"/>
                    </a:lnTo>
                    <a:cubicBezTo>
                      <a:pt x="2" y="20046"/>
                      <a:pt x="6" y="20043"/>
                      <a:pt x="10" y="20043"/>
                    </a:cubicBezTo>
                    <a:cubicBezTo>
                      <a:pt x="15" y="20043"/>
                      <a:pt x="18" y="20046"/>
                      <a:pt x="18" y="20051"/>
                    </a:cubicBezTo>
                    <a:cubicBezTo>
                      <a:pt x="18" y="20055"/>
                      <a:pt x="15" y="20059"/>
                      <a:pt x="10" y="20059"/>
                    </a:cubicBezTo>
                    <a:cubicBezTo>
                      <a:pt x="6" y="20059"/>
                      <a:pt x="2" y="20055"/>
                      <a:pt x="2" y="20051"/>
                    </a:cubicBezTo>
                    <a:close/>
                    <a:moveTo>
                      <a:pt x="2" y="20019"/>
                    </a:moveTo>
                    <a:lnTo>
                      <a:pt x="2" y="20019"/>
                    </a:lnTo>
                    <a:cubicBezTo>
                      <a:pt x="2" y="20014"/>
                      <a:pt x="6" y="20011"/>
                      <a:pt x="10" y="20011"/>
                    </a:cubicBezTo>
                    <a:cubicBezTo>
                      <a:pt x="15" y="20011"/>
                      <a:pt x="18" y="20014"/>
                      <a:pt x="18" y="20019"/>
                    </a:cubicBezTo>
                    <a:cubicBezTo>
                      <a:pt x="18" y="20023"/>
                      <a:pt x="15" y="20027"/>
                      <a:pt x="10" y="20027"/>
                    </a:cubicBezTo>
                    <a:cubicBezTo>
                      <a:pt x="6" y="20027"/>
                      <a:pt x="2" y="20023"/>
                      <a:pt x="2" y="20019"/>
                    </a:cubicBezTo>
                    <a:close/>
                    <a:moveTo>
                      <a:pt x="2" y="19987"/>
                    </a:moveTo>
                    <a:lnTo>
                      <a:pt x="2" y="19987"/>
                    </a:lnTo>
                    <a:cubicBezTo>
                      <a:pt x="2" y="19982"/>
                      <a:pt x="6" y="19979"/>
                      <a:pt x="10" y="19979"/>
                    </a:cubicBezTo>
                    <a:cubicBezTo>
                      <a:pt x="15" y="19979"/>
                      <a:pt x="18" y="19982"/>
                      <a:pt x="18" y="19987"/>
                    </a:cubicBezTo>
                    <a:cubicBezTo>
                      <a:pt x="18" y="19991"/>
                      <a:pt x="15" y="19995"/>
                      <a:pt x="10" y="19995"/>
                    </a:cubicBezTo>
                    <a:cubicBezTo>
                      <a:pt x="6" y="19995"/>
                      <a:pt x="2" y="19991"/>
                      <a:pt x="2" y="19987"/>
                    </a:cubicBezTo>
                    <a:close/>
                    <a:moveTo>
                      <a:pt x="2" y="19955"/>
                    </a:moveTo>
                    <a:lnTo>
                      <a:pt x="2" y="19955"/>
                    </a:lnTo>
                    <a:cubicBezTo>
                      <a:pt x="2" y="19950"/>
                      <a:pt x="6" y="19947"/>
                      <a:pt x="10" y="19947"/>
                    </a:cubicBezTo>
                    <a:cubicBezTo>
                      <a:pt x="15" y="19947"/>
                      <a:pt x="18" y="19950"/>
                      <a:pt x="18" y="19955"/>
                    </a:cubicBezTo>
                    <a:cubicBezTo>
                      <a:pt x="18" y="19959"/>
                      <a:pt x="15" y="19963"/>
                      <a:pt x="10" y="19963"/>
                    </a:cubicBezTo>
                    <a:cubicBezTo>
                      <a:pt x="6" y="19963"/>
                      <a:pt x="2" y="19959"/>
                      <a:pt x="2" y="19955"/>
                    </a:cubicBezTo>
                    <a:close/>
                    <a:moveTo>
                      <a:pt x="2" y="19923"/>
                    </a:moveTo>
                    <a:lnTo>
                      <a:pt x="2" y="19923"/>
                    </a:lnTo>
                    <a:cubicBezTo>
                      <a:pt x="2" y="19918"/>
                      <a:pt x="6" y="19915"/>
                      <a:pt x="10" y="19915"/>
                    </a:cubicBezTo>
                    <a:cubicBezTo>
                      <a:pt x="15" y="19915"/>
                      <a:pt x="18" y="19918"/>
                      <a:pt x="18" y="19923"/>
                    </a:cubicBezTo>
                    <a:cubicBezTo>
                      <a:pt x="18" y="19927"/>
                      <a:pt x="15" y="19931"/>
                      <a:pt x="10" y="19931"/>
                    </a:cubicBezTo>
                    <a:cubicBezTo>
                      <a:pt x="6" y="19931"/>
                      <a:pt x="2" y="19927"/>
                      <a:pt x="2" y="19923"/>
                    </a:cubicBezTo>
                    <a:close/>
                    <a:moveTo>
                      <a:pt x="2" y="19891"/>
                    </a:moveTo>
                    <a:lnTo>
                      <a:pt x="2" y="19891"/>
                    </a:lnTo>
                    <a:cubicBezTo>
                      <a:pt x="2" y="19886"/>
                      <a:pt x="6" y="19883"/>
                      <a:pt x="10" y="19883"/>
                    </a:cubicBezTo>
                    <a:cubicBezTo>
                      <a:pt x="15" y="19883"/>
                      <a:pt x="18" y="19886"/>
                      <a:pt x="18" y="19891"/>
                    </a:cubicBezTo>
                    <a:cubicBezTo>
                      <a:pt x="18" y="19895"/>
                      <a:pt x="15" y="19899"/>
                      <a:pt x="10" y="19899"/>
                    </a:cubicBezTo>
                    <a:cubicBezTo>
                      <a:pt x="6" y="19899"/>
                      <a:pt x="2" y="19895"/>
                      <a:pt x="2" y="19891"/>
                    </a:cubicBezTo>
                    <a:close/>
                    <a:moveTo>
                      <a:pt x="2" y="19859"/>
                    </a:moveTo>
                    <a:lnTo>
                      <a:pt x="2" y="19859"/>
                    </a:lnTo>
                    <a:cubicBezTo>
                      <a:pt x="2" y="19854"/>
                      <a:pt x="6" y="19851"/>
                      <a:pt x="10" y="19851"/>
                    </a:cubicBezTo>
                    <a:cubicBezTo>
                      <a:pt x="15" y="19851"/>
                      <a:pt x="18" y="19854"/>
                      <a:pt x="18" y="19859"/>
                    </a:cubicBezTo>
                    <a:cubicBezTo>
                      <a:pt x="18" y="19863"/>
                      <a:pt x="15" y="19867"/>
                      <a:pt x="10" y="19867"/>
                    </a:cubicBezTo>
                    <a:cubicBezTo>
                      <a:pt x="6" y="19867"/>
                      <a:pt x="2" y="19863"/>
                      <a:pt x="2" y="19859"/>
                    </a:cubicBezTo>
                    <a:close/>
                    <a:moveTo>
                      <a:pt x="2" y="19827"/>
                    </a:moveTo>
                    <a:lnTo>
                      <a:pt x="2" y="19827"/>
                    </a:lnTo>
                    <a:cubicBezTo>
                      <a:pt x="2" y="19822"/>
                      <a:pt x="6" y="19819"/>
                      <a:pt x="10" y="19819"/>
                    </a:cubicBezTo>
                    <a:cubicBezTo>
                      <a:pt x="15" y="19819"/>
                      <a:pt x="18" y="19822"/>
                      <a:pt x="18" y="19827"/>
                    </a:cubicBezTo>
                    <a:cubicBezTo>
                      <a:pt x="18" y="19831"/>
                      <a:pt x="15" y="19835"/>
                      <a:pt x="10" y="19835"/>
                    </a:cubicBezTo>
                    <a:cubicBezTo>
                      <a:pt x="6" y="19835"/>
                      <a:pt x="2" y="19831"/>
                      <a:pt x="2" y="19827"/>
                    </a:cubicBezTo>
                    <a:close/>
                    <a:moveTo>
                      <a:pt x="2" y="19795"/>
                    </a:moveTo>
                    <a:lnTo>
                      <a:pt x="2" y="19795"/>
                    </a:lnTo>
                    <a:cubicBezTo>
                      <a:pt x="2" y="19790"/>
                      <a:pt x="6" y="19787"/>
                      <a:pt x="10" y="19787"/>
                    </a:cubicBezTo>
                    <a:cubicBezTo>
                      <a:pt x="15" y="19787"/>
                      <a:pt x="18" y="19790"/>
                      <a:pt x="18" y="19795"/>
                    </a:cubicBezTo>
                    <a:cubicBezTo>
                      <a:pt x="18" y="19799"/>
                      <a:pt x="15" y="19803"/>
                      <a:pt x="10" y="19803"/>
                    </a:cubicBezTo>
                    <a:cubicBezTo>
                      <a:pt x="6" y="19803"/>
                      <a:pt x="2" y="19799"/>
                      <a:pt x="2" y="19795"/>
                    </a:cubicBezTo>
                    <a:close/>
                    <a:moveTo>
                      <a:pt x="2" y="19763"/>
                    </a:moveTo>
                    <a:lnTo>
                      <a:pt x="2" y="19763"/>
                    </a:lnTo>
                    <a:cubicBezTo>
                      <a:pt x="2" y="19758"/>
                      <a:pt x="6" y="19755"/>
                      <a:pt x="10" y="19755"/>
                    </a:cubicBezTo>
                    <a:cubicBezTo>
                      <a:pt x="15" y="19755"/>
                      <a:pt x="18" y="19758"/>
                      <a:pt x="18" y="19763"/>
                    </a:cubicBezTo>
                    <a:cubicBezTo>
                      <a:pt x="18" y="19767"/>
                      <a:pt x="15" y="19771"/>
                      <a:pt x="10" y="19771"/>
                    </a:cubicBezTo>
                    <a:cubicBezTo>
                      <a:pt x="6" y="19771"/>
                      <a:pt x="2" y="19767"/>
                      <a:pt x="2" y="19763"/>
                    </a:cubicBezTo>
                    <a:close/>
                    <a:moveTo>
                      <a:pt x="2" y="19731"/>
                    </a:moveTo>
                    <a:lnTo>
                      <a:pt x="2" y="19731"/>
                    </a:lnTo>
                    <a:cubicBezTo>
                      <a:pt x="2" y="19726"/>
                      <a:pt x="6" y="19723"/>
                      <a:pt x="10" y="19723"/>
                    </a:cubicBezTo>
                    <a:cubicBezTo>
                      <a:pt x="15" y="19723"/>
                      <a:pt x="18" y="19726"/>
                      <a:pt x="18" y="19731"/>
                    </a:cubicBezTo>
                    <a:cubicBezTo>
                      <a:pt x="18" y="19735"/>
                      <a:pt x="15" y="19739"/>
                      <a:pt x="10" y="19739"/>
                    </a:cubicBezTo>
                    <a:cubicBezTo>
                      <a:pt x="6" y="19739"/>
                      <a:pt x="2" y="19735"/>
                      <a:pt x="2" y="19731"/>
                    </a:cubicBezTo>
                    <a:close/>
                    <a:moveTo>
                      <a:pt x="2" y="19699"/>
                    </a:moveTo>
                    <a:lnTo>
                      <a:pt x="2" y="19699"/>
                    </a:lnTo>
                    <a:cubicBezTo>
                      <a:pt x="2" y="19694"/>
                      <a:pt x="6" y="19691"/>
                      <a:pt x="10" y="19691"/>
                    </a:cubicBezTo>
                    <a:cubicBezTo>
                      <a:pt x="15" y="19691"/>
                      <a:pt x="18" y="19694"/>
                      <a:pt x="18" y="19699"/>
                    </a:cubicBezTo>
                    <a:cubicBezTo>
                      <a:pt x="18" y="19703"/>
                      <a:pt x="15" y="19707"/>
                      <a:pt x="10" y="19707"/>
                    </a:cubicBezTo>
                    <a:cubicBezTo>
                      <a:pt x="6" y="19707"/>
                      <a:pt x="2" y="19703"/>
                      <a:pt x="2" y="19699"/>
                    </a:cubicBezTo>
                    <a:close/>
                    <a:moveTo>
                      <a:pt x="2" y="19667"/>
                    </a:moveTo>
                    <a:lnTo>
                      <a:pt x="2" y="19667"/>
                    </a:lnTo>
                    <a:cubicBezTo>
                      <a:pt x="2" y="19662"/>
                      <a:pt x="6" y="19659"/>
                      <a:pt x="10" y="19659"/>
                    </a:cubicBezTo>
                    <a:cubicBezTo>
                      <a:pt x="15" y="19659"/>
                      <a:pt x="18" y="19662"/>
                      <a:pt x="18" y="19667"/>
                    </a:cubicBezTo>
                    <a:cubicBezTo>
                      <a:pt x="18" y="19671"/>
                      <a:pt x="15" y="19675"/>
                      <a:pt x="10" y="19675"/>
                    </a:cubicBezTo>
                    <a:cubicBezTo>
                      <a:pt x="6" y="19675"/>
                      <a:pt x="2" y="19671"/>
                      <a:pt x="2" y="19667"/>
                    </a:cubicBezTo>
                    <a:close/>
                    <a:moveTo>
                      <a:pt x="2" y="19635"/>
                    </a:moveTo>
                    <a:lnTo>
                      <a:pt x="2" y="19635"/>
                    </a:lnTo>
                    <a:cubicBezTo>
                      <a:pt x="2" y="19630"/>
                      <a:pt x="6" y="19627"/>
                      <a:pt x="10" y="19627"/>
                    </a:cubicBezTo>
                    <a:cubicBezTo>
                      <a:pt x="15" y="19627"/>
                      <a:pt x="18" y="19630"/>
                      <a:pt x="18" y="19635"/>
                    </a:cubicBezTo>
                    <a:cubicBezTo>
                      <a:pt x="18" y="19639"/>
                      <a:pt x="15" y="19643"/>
                      <a:pt x="10" y="19643"/>
                    </a:cubicBezTo>
                    <a:cubicBezTo>
                      <a:pt x="6" y="19643"/>
                      <a:pt x="2" y="19639"/>
                      <a:pt x="2" y="19635"/>
                    </a:cubicBezTo>
                    <a:close/>
                    <a:moveTo>
                      <a:pt x="2" y="19603"/>
                    </a:moveTo>
                    <a:lnTo>
                      <a:pt x="2" y="19603"/>
                    </a:lnTo>
                    <a:cubicBezTo>
                      <a:pt x="2" y="19598"/>
                      <a:pt x="6" y="19595"/>
                      <a:pt x="10" y="19595"/>
                    </a:cubicBezTo>
                    <a:cubicBezTo>
                      <a:pt x="15" y="19595"/>
                      <a:pt x="18" y="19598"/>
                      <a:pt x="18" y="19603"/>
                    </a:cubicBezTo>
                    <a:cubicBezTo>
                      <a:pt x="18" y="19607"/>
                      <a:pt x="15" y="19611"/>
                      <a:pt x="10" y="19611"/>
                    </a:cubicBezTo>
                    <a:cubicBezTo>
                      <a:pt x="6" y="19611"/>
                      <a:pt x="2" y="19607"/>
                      <a:pt x="2" y="19603"/>
                    </a:cubicBezTo>
                    <a:close/>
                    <a:moveTo>
                      <a:pt x="2" y="19571"/>
                    </a:moveTo>
                    <a:lnTo>
                      <a:pt x="2" y="19571"/>
                    </a:lnTo>
                    <a:cubicBezTo>
                      <a:pt x="2" y="19566"/>
                      <a:pt x="6" y="19563"/>
                      <a:pt x="10" y="19563"/>
                    </a:cubicBezTo>
                    <a:cubicBezTo>
                      <a:pt x="15" y="19563"/>
                      <a:pt x="18" y="19566"/>
                      <a:pt x="18" y="19571"/>
                    </a:cubicBezTo>
                    <a:cubicBezTo>
                      <a:pt x="18" y="19575"/>
                      <a:pt x="15" y="19579"/>
                      <a:pt x="10" y="19579"/>
                    </a:cubicBezTo>
                    <a:cubicBezTo>
                      <a:pt x="6" y="19579"/>
                      <a:pt x="2" y="19575"/>
                      <a:pt x="2" y="19571"/>
                    </a:cubicBezTo>
                    <a:close/>
                    <a:moveTo>
                      <a:pt x="2" y="19539"/>
                    </a:moveTo>
                    <a:lnTo>
                      <a:pt x="2" y="19539"/>
                    </a:lnTo>
                    <a:cubicBezTo>
                      <a:pt x="2" y="19534"/>
                      <a:pt x="6" y="19531"/>
                      <a:pt x="10" y="19531"/>
                    </a:cubicBezTo>
                    <a:cubicBezTo>
                      <a:pt x="15" y="19531"/>
                      <a:pt x="18" y="19534"/>
                      <a:pt x="18" y="19539"/>
                    </a:cubicBezTo>
                    <a:cubicBezTo>
                      <a:pt x="18" y="19543"/>
                      <a:pt x="15" y="19547"/>
                      <a:pt x="10" y="19547"/>
                    </a:cubicBezTo>
                    <a:cubicBezTo>
                      <a:pt x="6" y="19547"/>
                      <a:pt x="2" y="19543"/>
                      <a:pt x="2" y="19539"/>
                    </a:cubicBezTo>
                    <a:close/>
                    <a:moveTo>
                      <a:pt x="2" y="19507"/>
                    </a:moveTo>
                    <a:lnTo>
                      <a:pt x="2" y="19507"/>
                    </a:lnTo>
                    <a:cubicBezTo>
                      <a:pt x="2" y="19502"/>
                      <a:pt x="6" y="19499"/>
                      <a:pt x="10" y="19499"/>
                    </a:cubicBezTo>
                    <a:cubicBezTo>
                      <a:pt x="15" y="19499"/>
                      <a:pt x="18" y="19502"/>
                      <a:pt x="18" y="19507"/>
                    </a:cubicBezTo>
                    <a:cubicBezTo>
                      <a:pt x="18" y="19511"/>
                      <a:pt x="15" y="19515"/>
                      <a:pt x="10" y="19515"/>
                    </a:cubicBezTo>
                    <a:cubicBezTo>
                      <a:pt x="6" y="19515"/>
                      <a:pt x="2" y="19511"/>
                      <a:pt x="2" y="19507"/>
                    </a:cubicBezTo>
                    <a:close/>
                    <a:moveTo>
                      <a:pt x="2" y="19475"/>
                    </a:moveTo>
                    <a:lnTo>
                      <a:pt x="2" y="19475"/>
                    </a:lnTo>
                    <a:cubicBezTo>
                      <a:pt x="2" y="19470"/>
                      <a:pt x="6" y="19467"/>
                      <a:pt x="10" y="19467"/>
                    </a:cubicBezTo>
                    <a:cubicBezTo>
                      <a:pt x="15" y="19467"/>
                      <a:pt x="18" y="19470"/>
                      <a:pt x="18" y="19475"/>
                    </a:cubicBezTo>
                    <a:cubicBezTo>
                      <a:pt x="18" y="19479"/>
                      <a:pt x="15" y="19483"/>
                      <a:pt x="10" y="19483"/>
                    </a:cubicBezTo>
                    <a:cubicBezTo>
                      <a:pt x="6" y="19483"/>
                      <a:pt x="2" y="19479"/>
                      <a:pt x="2" y="19475"/>
                    </a:cubicBezTo>
                    <a:close/>
                    <a:moveTo>
                      <a:pt x="2" y="19443"/>
                    </a:moveTo>
                    <a:lnTo>
                      <a:pt x="2" y="19443"/>
                    </a:lnTo>
                    <a:cubicBezTo>
                      <a:pt x="2" y="19438"/>
                      <a:pt x="6" y="19435"/>
                      <a:pt x="10" y="19435"/>
                    </a:cubicBezTo>
                    <a:cubicBezTo>
                      <a:pt x="15" y="19435"/>
                      <a:pt x="18" y="19438"/>
                      <a:pt x="18" y="19443"/>
                    </a:cubicBezTo>
                    <a:cubicBezTo>
                      <a:pt x="18" y="19447"/>
                      <a:pt x="15" y="19451"/>
                      <a:pt x="10" y="19451"/>
                    </a:cubicBezTo>
                    <a:cubicBezTo>
                      <a:pt x="6" y="19451"/>
                      <a:pt x="2" y="19447"/>
                      <a:pt x="2" y="19443"/>
                    </a:cubicBezTo>
                    <a:close/>
                    <a:moveTo>
                      <a:pt x="2" y="19411"/>
                    </a:moveTo>
                    <a:lnTo>
                      <a:pt x="2" y="19410"/>
                    </a:lnTo>
                    <a:cubicBezTo>
                      <a:pt x="2" y="19406"/>
                      <a:pt x="6" y="19402"/>
                      <a:pt x="10" y="19402"/>
                    </a:cubicBezTo>
                    <a:cubicBezTo>
                      <a:pt x="15" y="19402"/>
                      <a:pt x="18" y="19406"/>
                      <a:pt x="18" y="19410"/>
                    </a:cubicBezTo>
                    <a:lnTo>
                      <a:pt x="18" y="19411"/>
                    </a:lnTo>
                    <a:cubicBezTo>
                      <a:pt x="18" y="19415"/>
                      <a:pt x="15" y="19419"/>
                      <a:pt x="10" y="19419"/>
                    </a:cubicBezTo>
                    <a:cubicBezTo>
                      <a:pt x="6" y="19419"/>
                      <a:pt x="2" y="19415"/>
                      <a:pt x="2" y="19411"/>
                    </a:cubicBezTo>
                    <a:close/>
                    <a:moveTo>
                      <a:pt x="2" y="19378"/>
                    </a:moveTo>
                    <a:lnTo>
                      <a:pt x="2" y="19378"/>
                    </a:lnTo>
                    <a:cubicBezTo>
                      <a:pt x="2" y="19374"/>
                      <a:pt x="6" y="19370"/>
                      <a:pt x="10" y="19370"/>
                    </a:cubicBezTo>
                    <a:cubicBezTo>
                      <a:pt x="15" y="19370"/>
                      <a:pt x="18" y="19374"/>
                      <a:pt x="18" y="19378"/>
                    </a:cubicBezTo>
                    <a:cubicBezTo>
                      <a:pt x="18" y="19383"/>
                      <a:pt x="15" y="19386"/>
                      <a:pt x="10" y="19386"/>
                    </a:cubicBezTo>
                    <a:cubicBezTo>
                      <a:pt x="6" y="19386"/>
                      <a:pt x="2" y="19383"/>
                      <a:pt x="2" y="19378"/>
                    </a:cubicBezTo>
                    <a:close/>
                    <a:moveTo>
                      <a:pt x="2" y="19346"/>
                    </a:moveTo>
                    <a:lnTo>
                      <a:pt x="2" y="19346"/>
                    </a:lnTo>
                    <a:cubicBezTo>
                      <a:pt x="2" y="19342"/>
                      <a:pt x="6" y="19338"/>
                      <a:pt x="10" y="19338"/>
                    </a:cubicBezTo>
                    <a:cubicBezTo>
                      <a:pt x="15" y="19338"/>
                      <a:pt x="18" y="19342"/>
                      <a:pt x="18" y="19346"/>
                    </a:cubicBezTo>
                    <a:cubicBezTo>
                      <a:pt x="18" y="19351"/>
                      <a:pt x="15"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3" y="18962"/>
                    </a:moveTo>
                    <a:lnTo>
                      <a:pt x="3" y="18962"/>
                    </a:lnTo>
                    <a:cubicBezTo>
                      <a:pt x="3" y="18958"/>
                      <a:pt x="6" y="18954"/>
                      <a:pt x="11" y="18954"/>
                    </a:cubicBezTo>
                    <a:cubicBezTo>
                      <a:pt x="15" y="18954"/>
                      <a:pt x="19" y="18958"/>
                      <a:pt x="19" y="18962"/>
                    </a:cubicBezTo>
                    <a:cubicBezTo>
                      <a:pt x="19" y="18967"/>
                      <a:pt x="15" y="18970"/>
                      <a:pt x="11" y="18970"/>
                    </a:cubicBezTo>
                    <a:cubicBezTo>
                      <a:pt x="6" y="18970"/>
                      <a:pt x="3" y="18967"/>
                      <a:pt x="3" y="18962"/>
                    </a:cubicBezTo>
                    <a:close/>
                    <a:moveTo>
                      <a:pt x="3" y="18930"/>
                    </a:moveTo>
                    <a:lnTo>
                      <a:pt x="3" y="18930"/>
                    </a:lnTo>
                    <a:cubicBezTo>
                      <a:pt x="3" y="18926"/>
                      <a:pt x="6" y="18922"/>
                      <a:pt x="11" y="18922"/>
                    </a:cubicBezTo>
                    <a:cubicBezTo>
                      <a:pt x="15" y="18922"/>
                      <a:pt x="19" y="18926"/>
                      <a:pt x="19" y="18930"/>
                    </a:cubicBezTo>
                    <a:cubicBezTo>
                      <a:pt x="19" y="18935"/>
                      <a:pt x="15" y="18938"/>
                      <a:pt x="11" y="18938"/>
                    </a:cubicBezTo>
                    <a:cubicBezTo>
                      <a:pt x="6" y="18938"/>
                      <a:pt x="3" y="18935"/>
                      <a:pt x="3" y="18930"/>
                    </a:cubicBezTo>
                    <a:close/>
                    <a:moveTo>
                      <a:pt x="3" y="18898"/>
                    </a:moveTo>
                    <a:lnTo>
                      <a:pt x="3" y="18898"/>
                    </a:lnTo>
                    <a:cubicBezTo>
                      <a:pt x="3" y="18894"/>
                      <a:pt x="6" y="18890"/>
                      <a:pt x="11" y="18890"/>
                    </a:cubicBezTo>
                    <a:cubicBezTo>
                      <a:pt x="15" y="18890"/>
                      <a:pt x="19" y="18894"/>
                      <a:pt x="19" y="18898"/>
                    </a:cubicBezTo>
                    <a:cubicBezTo>
                      <a:pt x="19" y="18903"/>
                      <a:pt x="15" y="18906"/>
                      <a:pt x="11" y="18906"/>
                    </a:cubicBezTo>
                    <a:cubicBezTo>
                      <a:pt x="6" y="18906"/>
                      <a:pt x="3" y="18903"/>
                      <a:pt x="3" y="18898"/>
                    </a:cubicBezTo>
                    <a:close/>
                    <a:moveTo>
                      <a:pt x="3" y="18866"/>
                    </a:moveTo>
                    <a:lnTo>
                      <a:pt x="3" y="18866"/>
                    </a:lnTo>
                    <a:cubicBezTo>
                      <a:pt x="3" y="18862"/>
                      <a:pt x="6" y="18858"/>
                      <a:pt x="11" y="18858"/>
                    </a:cubicBezTo>
                    <a:cubicBezTo>
                      <a:pt x="15" y="18858"/>
                      <a:pt x="19" y="18862"/>
                      <a:pt x="19" y="18866"/>
                    </a:cubicBezTo>
                    <a:cubicBezTo>
                      <a:pt x="19" y="18871"/>
                      <a:pt x="15" y="18874"/>
                      <a:pt x="11" y="18874"/>
                    </a:cubicBezTo>
                    <a:cubicBezTo>
                      <a:pt x="6" y="18874"/>
                      <a:pt x="3" y="18871"/>
                      <a:pt x="3" y="18866"/>
                    </a:cubicBezTo>
                    <a:close/>
                    <a:moveTo>
                      <a:pt x="3" y="18834"/>
                    </a:moveTo>
                    <a:lnTo>
                      <a:pt x="3" y="18834"/>
                    </a:lnTo>
                    <a:cubicBezTo>
                      <a:pt x="3" y="18830"/>
                      <a:pt x="6" y="18826"/>
                      <a:pt x="11" y="18826"/>
                    </a:cubicBezTo>
                    <a:cubicBezTo>
                      <a:pt x="15" y="18826"/>
                      <a:pt x="19" y="18830"/>
                      <a:pt x="19" y="18834"/>
                    </a:cubicBezTo>
                    <a:cubicBezTo>
                      <a:pt x="19" y="18839"/>
                      <a:pt x="15" y="18842"/>
                      <a:pt x="11" y="18842"/>
                    </a:cubicBezTo>
                    <a:cubicBezTo>
                      <a:pt x="6" y="18842"/>
                      <a:pt x="3" y="18839"/>
                      <a:pt x="3" y="18834"/>
                    </a:cubicBezTo>
                    <a:close/>
                    <a:moveTo>
                      <a:pt x="3" y="18802"/>
                    </a:moveTo>
                    <a:lnTo>
                      <a:pt x="3" y="18802"/>
                    </a:lnTo>
                    <a:cubicBezTo>
                      <a:pt x="3" y="18798"/>
                      <a:pt x="6" y="18794"/>
                      <a:pt x="11" y="18794"/>
                    </a:cubicBezTo>
                    <a:cubicBezTo>
                      <a:pt x="15" y="18794"/>
                      <a:pt x="19" y="18798"/>
                      <a:pt x="19" y="18802"/>
                    </a:cubicBezTo>
                    <a:cubicBezTo>
                      <a:pt x="19" y="18807"/>
                      <a:pt x="15" y="18810"/>
                      <a:pt x="11" y="18810"/>
                    </a:cubicBezTo>
                    <a:cubicBezTo>
                      <a:pt x="6" y="18810"/>
                      <a:pt x="3" y="18807"/>
                      <a:pt x="3" y="18802"/>
                    </a:cubicBezTo>
                    <a:close/>
                    <a:moveTo>
                      <a:pt x="3" y="18770"/>
                    </a:moveTo>
                    <a:lnTo>
                      <a:pt x="3" y="18770"/>
                    </a:lnTo>
                    <a:cubicBezTo>
                      <a:pt x="3" y="18766"/>
                      <a:pt x="6" y="18762"/>
                      <a:pt x="11" y="18762"/>
                    </a:cubicBezTo>
                    <a:cubicBezTo>
                      <a:pt x="15" y="18762"/>
                      <a:pt x="19" y="18766"/>
                      <a:pt x="19" y="18770"/>
                    </a:cubicBezTo>
                    <a:cubicBezTo>
                      <a:pt x="19" y="18775"/>
                      <a:pt x="15" y="18778"/>
                      <a:pt x="11" y="18778"/>
                    </a:cubicBezTo>
                    <a:cubicBezTo>
                      <a:pt x="6" y="18778"/>
                      <a:pt x="3" y="18775"/>
                      <a:pt x="3" y="18770"/>
                    </a:cubicBezTo>
                    <a:close/>
                    <a:moveTo>
                      <a:pt x="3" y="18738"/>
                    </a:moveTo>
                    <a:lnTo>
                      <a:pt x="3" y="18738"/>
                    </a:lnTo>
                    <a:cubicBezTo>
                      <a:pt x="3" y="18734"/>
                      <a:pt x="6" y="18730"/>
                      <a:pt x="11" y="18730"/>
                    </a:cubicBezTo>
                    <a:cubicBezTo>
                      <a:pt x="15" y="18730"/>
                      <a:pt x="19" y="18734"/>
                      <a:pt x="19" y="18738"/>
                    </a:cubicBezTo>
                    <a:cubicBezTo>
                      <a:pt x="19" y="18743"/>
                      <a:pt x="15" y="18746"/>
                      <a:pt x="11" y="18746"/>
                    </a:cubicBezTo>
                    <a:cubicBezTo>
                      <a:pt x="6" y="18746"/>
                      <a:pt x="3" y="18743"/>
                      <a:pt x="3" y="18738"/>
                    </a:cubicBezTo>
                    <a:close/>
                    <a:moveTo>
                      <a:pt x="3" y="18706"/>
                    </a:moveTo>
                    <a:lnTo>
                      <a:pt x="3" y="18706"/>
                    </a:lnTo>
                    <a:cubicBezTo>
                      <a:pt x="3" y="18702"/>
                      <a:pt x="6" y="18698"/>
                      <a:pt x="11" y="18698"/>
                    </a:cubicBezTo>
                    <a:cubicBezTo>
                      <a:pt x="15" y="18698"/>
                      <a:pt x="19" y="18702"/>
                      <a:pt x="19" y="18706"/>
                    </a:cubicBezTo>
                    <a:cubicBezTo>
                      <a:pt x="19" y="18711"/>
                      <a:pt x="15" y="18714"/>
                      <a:pt x="11" y="18714"/>
                    </a:cubicBezTo>
                    <a:cubicBezTo>
                      <a:pt x="6" y="18714"/>
                      <a:pt x="3" y="18711"/>
                      <a:pt x="3" y="18706"/>
                    </a:cubicBezTo>
                    <a:close/>
                    <a:moveTo>
                      <a:pt x="3" y="18674"/>
                    </a:moveTo>
                    <a:lnTo>
                      <a:pt x="3" y="18674"/>
                    </a:lnTo>
                    <a:cubicBezTo>
                      <a:pt x="3" y="18670"/>
                      <a:pt x="6" y="18666"/>
                      <a:pt x="11" y="18666"/>
                    </a:cubicBezTo>
                    <a:cubicBezTo>
                      <a:pt x="15" y="18666"/>
                      <a:pt x="19" y="18670"/>
                      <a:pt x="19" y="18674"/>
                    </a:cubicBezTo>
                    <a:cubicBezTo>
                      <a:pt x="19" y="18679"/>
                      <a:pt x="15" y="18682"/>
                      <a:pt x="11" y="18682"/>
                    </a:cubicBezTo>
                    <a:cubicBezTo>
                      <a:pt x="6" y="18682"/>
                      <a:pt x="3" y="18679"/>
                      <a:pt x="3" y="18674"/>
                    </a:cubicBezTo>
                    <a:close/>
                    <a:moveTo>
                      <a:pt x="3" y="18642"/>
                    </a:moveTo>
                    <a:lnTo>
                      <a:pt x="3" y="18642"/>
                    </a:lnTo>
                    <a:cubicBezTo>
                      <a:pt x="3" y="18638"/>
                      <a:pt x="6" y="18634"/>
                      <a:pt x="11" y="18634"/>
                    </a:cubicBezTo>
                    <a:cubicBezTo>
                      <a:pt x="15" y="18634"/>
                      <a:pt x="19" y="18638"/>
                      <a:pt x="19" y="18642"/>
                    </a:cubicBezTo>
                    <a:cubicBezTo>
                      <a:pt x="19" y="18647"/>
                      <a:pt x="15" y="18650"/>
                      <a:pt x="11" y="18650"/>
                    </a:cubicBezTo>
                    <a:cubicBezTo>
                      <a:pt x="6" y="18650"/>
                      <a:pt x="3" y="18647"/>
                      <a:pt x="3" y="18642"/>
                    </a:cubicBezTo>
                    <a:close/>
                    <a:moveTo>
                      <a:pt x="3" y="18610"/>
                    </a:moveTo>
                    <a:lnTo>
                      <a:pt x="3" y="18610"/>
                    </a:lnTo>
                    <a:cubicBezTo>
                      <a:pt x="3" y="18606"/>
                      <a:pt x="6" y="18602"/>
                      <a:pt x="11" y="18602"/>
                    </a:cubicBezTo>
                    <a:cubicBezTo>
                      <a:pt x="15" y="18602"/>
                      <a:pt x="19" y="18606"/>
                      <a:pt x="19" y="18610"/>
                    </a:cubicBezTo>
                    <a:cubicBezTo>
                      <a:pt x="19" y="18614"/>
                      <a:pt x="15" y="18618"/>
                      <a:pt x="11" y="18618"/>
                    </a:cubicBezTo>
                    <a:cubicBezTo>
                      <a:pt x="6" y="18618"/>
                      <a:pt x="3" y="18614"/>
                      <a:pt x="3" y="18610"/>
                    </a:cubicBezTo>
                    <a:close/>
                    <a:moveTo>
                      <a:pt x="3" y="18578"/>
                    </a:moveTo>
                    <a:lnTo>
                      <a:pt x="3" y="18578"/>
                    </a:lnTo>
                    <a:cubicBezTo>
                      <a:pt x="3" y="18574"/>
                      <a:pt x="6" y="18570"/>
                      <a:pt x="11" y="18570"/>
                    </a:cubicBezTo>
                    <a:cubicBezTo>
                      <a:pt x="15" y="18570"/>
                      <a:pt x="19" y="18574"/>
                      <a:pt x="19" y="18578"/>
                    </a:cubicBezTo>
                    <a:cubicBezTo>
                      <a:pt x="19" y="18582"/>
                      <a:pt x="15" y="18586"/>
                      <a:pt x="11" y="18586"/>
                    </a:cubicBezTo>
                    <a:cubicBezTo>
                      <a:pt x="6" y="18586"/>
                      <a:pt x="3" y="18582"/>
                      <a:pt x="3" y="18578"/>
                    </a:cubicBezTo>
                    <a:close/>
                    <a:moveTo>
                      <a:pt x="3" y="18546"/>
                    </a:moveTo>
                    <a:lnTo>
                      <a:pt x="3" y="18546"/>
                    </a:lnTo>
                    <a:cubicBezTo>
                      <a:pt x="3" y="18542"/>
                      <a:pt x="6" y="18538"/>
                      <a:pt x="11" y="18538"/>
                    </a:cubicBezTo>
                    <a:cubicBezTo>
                      <a:pt x="15" y="18538"/>
                      <a:pt x="19" y="18542"/>
                      <a:pt x="19" y="18546"/>
                    </a:cubicBezTo>
                    <a:cubicBezTo>
                      <a:pt x="19" y="18550"/>
                      <a:pt x="15" y="18554"/>
                      <a:pt x="11" y="18554"/>
                    </a:cubicBezTo>
                    <a:cubicBezTo>
                      <a:pt x="6" y="18554"/>
                      <a:pt x="3" y="18550"/>
                      <a:pt x="3" y="18546"/>
                    </a:cubicBezTo>
                    <a:close/>
                    <a:moveTo>
                      <a:pt x="3" y="18514"/>
                    </a:moveTo>
                    <a:lnTo>
                      <a:pt x="3" y="18514"/>
                    </a:lnTo>
                    <a:cubicBezTo>
                      <a:pt x="3" y="18510"/>
                      <a:pt x="6" y="18506"/>
                      <a:pt x="11" y="18506"/>
                    </a:cubicBezTo>
                    <a:cubicBezTo>
                      <a:pt x="15" y="18506"/>
                      <a:pt x="19" y="18510"/>
                      <a:pt x="19" y="18514"/>
                    </a:cubicBezTo>
                    <a:cubicBezTo>
                      <a:pt x="19" y="18518"/>
                      <a:pt x="15" y="18522"/>
                      <a:pt x="11" y="18522"/>
                    </a:cubicBezTo>
                    <a:cubicBezTo>
                      <a:pt x="6" y="18522"/>
                      <a:pt x="3" y="18518"/>
                      <a:pt x="3" y="18514"/>
                    </a:cubicBezTo>
                    <a:close/>
                    <a:moveTo>
                      <a:pt x="3" y="18482"/>
                    </a:moveTo>
                    <a:lnTo>
                      <a:pt x="3" y="18482"/>
                    </a:lnTo>
                    <a:cubicBezTo>
                      <a:pt x="3" y="18478"/>
                      <a:pt x="6" y="18474"/>
                      <a:pt x="11" y="18474"/>
                    </a:cubicBezTo>
                    <a:cubicBezTo>
                      <a:pt x="15" y="18474"/>
                      <a:pt x="19" y="18478"/>
                      <a:pt x="19" y="18482"/>
                    </a:cubicBezTo>
                    <a:cubicBezTo>
                      <a:pt x="19" y="18486"/>
                      <a:pt x="15" y="18490"/>
                      <a:pt x="11" y="18490"/>
                    </a:cubicBezTo>
                    <a:cubicBezTo>
                      <a:pt x="6" y="18490"/>
                      <a:pt x="3" y="18486"/>
                      <a:pt x="3" y="18482"/>
                    </a:cubicBezTo>
                    <a:close/>
                    <a:moveTo>
                      <a:pt x="3" y="18450"/>
                    </a:moveTo>
                    <a:lnTo>
                      <a:pt x="3" y="18450"/>
                    </a:lnTo>
                    <a:cubicBezTo>
                      <a:pt x="3" y="18446"/>
                      <a:pt x="6" y="18442"/>
                      <a:pt x="11" y="18442"/>
                    </a:cubicBezTo>
                    <a:cubicBezTo>
                      <a:pt x="15" y="18442"/>
                      <a:pt x="19" y="18446"/>
                      <a:pt x="19" y="18450"/>
                    </a:cubicBezTo>
                    <a:cubicBezTo>
                      <a:pt x="19" y="18454"/>
                      <a:pt x="15" y="18458"/>
                      <a:pt x="11" y="18458"/>
                    </a:cubicBezTo>
                    <a:cubicBezTo>
                      <a:pt x="6" y="18458"/>
                      <a:pt x="3" y="18454"/>
                      <a:pt x="3" y="18450"/>
                    </a:cubicBezTo>
                    <a:close/>
                    <a:moveTo>
                      <a:pt x="3" y="18418"/>
                    </a:moveTo>
                    <a:lnTo>
                      <a:pt x="3" y="18418"/>
                    </a:lnTo>
                    <a:cubicBezTo>
                      <a:pt x="3" y="18414"/>
                      <a:pt x="6" y="18410"/>
                      <a:pt x="11" y="18410"/>
                    </a:cubicBezTo>
                    <a:cubicBezTo>
                      <a:pt x="15" y="18410"/>
                      <a:pt x="19" y="18414"/>
                      <a:pt x="19" y="18418"/>
                    </a:cubicBezTo>
                    <a:cubicBezTo>
                      <a:pt x="19" y="18422"/>
                      <a:pt x="15" y="18426"/>
                      <a:pt x="11" y="18426"/>
                    </a:cubicBezTo>
                    <a:cubicBezTo>
                      <a:pt x="6" y="18426"/>
                      <a:pt x="3" y="18422"/>
                      <a:pt x="3" y="18418"/>
                    </a:cubicBezTo>
                    <a:close/>
                    <a:moveTo>
                      <a:pt x="3" y="18386"/>
                    </a:moveTo>
                    <a:lnTo>
                      <a:pt x="3" y="18386"/>
                    </a:lnTo>
                    <a:cubicBezTo>
                      <a:pt x="3" y="18382"/>
                      <a:pt x="6" y="18378"/>
                      <a:pt x="11" y="18378"/>
                    </a:cubicBezTo>
                    <a:cubicBezTo>
                      <a:pt x="15" y="18378"/>
                      <a:pt x="19" y="18382"/>
                      <a:pt x="19" y="18386"/>
                    </a:cubicBezTo>
                    <a:cubicBezTo>
                      <a:pt x="19" y="18390"/>
                      <a:pt x="15" y="18394"/>
                      <a:pt x="11" y="18394"/>
                    </a:cubicBezTo>
                    <a:cubicBezTo>
                      <a:pt x="6" y="18394"/>
                      <a:pt x="3" y="18390"/>
                      <a:pt x="3" y="18386"/>
                    </a:cubicBezTo>
                    <a:close/>
                    <a:moveTo>
                      <a:pt x="3" y="18354"/>
                    </a:moveTo>
                    <a:lnTo>
                      <a:pt x="3" y="18354"/>
                    </a:lnTo>
                    <a:cubicBezTo>
                      <a:pt x="3" y="18349"/>
                      <a:pt x="6" y="18346"/>
                      <a:pt x="11" y="18346"/>
                    </a:cubicBezTo>
                    <a:cubicBezTo>
                      <a:pt x="15" y="18346"/>
                      <a:pt x="19" y="18349"/>
                      <a:pt x="19" y="18354"/>
                    </a:cubicBezTo>
                    <a:cubicBezTo>
                      <a:pt x="19" y="18358"/>
                      <a:pt x="15" y="18362"/>
                      <a:pt x="11" y="18362"/>
                    </a:cubicBezTo>
                    <a:cubicBezTo>
                      <a:pt x="6" y="18362"/>
                      <a:pt x="3" y="18358"/>
                      <a:pt x="3" y="18354"/>
                    </a:cubicBezTo>
                    <a:close/>
                    <a:moveTo>
                      <a:pt x="3" y="18322"/>
                    </a:moveTo>
                    <a:lnTo>
                      <a:pt x="3" y="18322"/>
                    </a:lnTo>
                    <a:cubicBezTo>
                      <a:pt x="3" y="18317"/>
                      <a:pt x="6" y="18314"/>
                      <a:pt x="11" y="18314"/>
                    </a:cubicBezTo>
                    <a:cubicBezTo>
                      <a:pt x="15" y="18314"/>
                      <a:pt x="19" y="18317"/>
                      <a:pt x="19" y="18322"/>
                    </a:cubicBezTo>
                    <a:cubicBezTo>
                      <a:pt x="19" y="18326"/>
                      <a:pt x="15" y="18330"/>
                      <a:pt x="11" y="18330"/>
                    </a:cubicBezTo>
                    <a:cubicBezTo>
                      <a:pt x="6" y="18330"/>
                      <a:pt x="3" y="18326"/>
                      <a:pt x="3" y="18322"/>
                    </a:cubicBezTo>
                    <a:close/>
                    <a:moveTo>
                      <a:pt x="3" y="18290"/>
                    </a:moveTo>
                    <a:lnTo>
                      <a:pt x="3" y="18290"/>
                    </a:lnTo>
                    <a:cubicBezTo>
                      <a:pt x="3" y="18285"/>
                      <a:pt x="6" y="18282"/>
                      <a:pt x="11" y="18282"/>
                    </a:cubicBezTo>
                    <a:cubicBezTo>
                      <a:pt x="15" y="18282"/>
                      <a:pt x="19" y="18285"/>
                      <a:pt x="19" y="18290"/>
                    </a:cubicBezTo>
                    <a:cubicBezTo>
                      <a:pt x="19" y="18294"/>
                      <a:pt x="15" y="18298"/>
                      <a:pt x="11" y="18298"/>
                    </a:cubicBezTo>
                    <a:cubicBezTo>
                      <a:pt x="6" y="18298"/>
                      <a:pt x="3" y="18294"/>
                      <a:pt x="3" y="18290"/>
                    </a:cubicBezTo>
                    <a:close/>
                    <a:moveTo>
                      <a:pt x="3" y="18258"/>
                    </a:moveTo>
                    <a:lnTo>
                      <a:pt x="3" y="18258"/>
                    </a:lnTo>
                    <a:cubicBezTo>
                      <a:pt x="3" y="18253"/>
                      <a:pt x="6" y="18250"/>
                      <a:pt x="11" y="18250"/>
                    </a:cubicBezTo>
                    <a:cubicBezTo>
                      <a:pt x="15" y="18250"/>
                      <a:pt x="19" y="18253"/>
                      <a:pt x="19" y="18258"/>
                    </a:cubicBezTo>
                    <a:cubicBezTo>
                      <a:pt x="19" y="18262"/>
                      <a:pt x="15" y="18266"/>
                      <a:pt x="11" y="18266"/>
                    </a:cubicBezTo>
                    <a:cubicBezTo>
                      <a:pt x="6" y="18266"/>
                      <a:pt x="3" y="18262"/>
                      <a:pt x="3" y="18258"/>
                    </a:cubicBezTo>
                    <a:close/>
                    <a:moveTo>
                      <a:pt x="3" y="18226"/>
                    </a:moveTo>
                    <a:lnTo>
                      <a:pt x="3" y="18226"/>
                    </a:lnTo>
                    <a:cubicBezTo>
                      <a:pt x="3" y="18221"/>
                      <a:pt x="6" y="18218"/>
                      <a:pt x="11" y="18218"/>
                    </a:cubicBezTo>
                    <a:cubicBezTo>
                      <a:pt x="15" y="18218"/>
                      <a:pt x="19" y="18221"/>
                      <a:pt x="19" y="18226"/>
                    </a:cubicBezTo>
                    <a:cubicBezTo>
                      <a:pt x="19" y="18230"/>
                      <a:pt x="15" y="18234"/>
                      <a:pt x="11" y="18234"/>
                    </a:cubicBezTo>
                    <a:cubicBezTo>
                      <a:pt x="6" y="18234"/>
                      <a:pt x="3" y="18230"/>
                      <a:pt x="3" y="18226"/>
                    </a:cubicBezTo>
                    <a:close/>
                    <a:moveTo>
                      <a:pt x="3" y="18194"/>
                    </a:moveTo>
                    <a:lnTo>
                      <a:pt x="3" y="18194"/>
                    </a:lnTo>
                    <a:cubicBezTo>
                      <a:pt x="3" y="18189"/>
                      <a:pt x="6" y="18186"/>
                      <a:pt x="11" y="18186"/>
                    </a:cubicBezTo>
                    <a:cubicBezTo>
                      <a:pt x="15" y="18186"/>
                      <a:pt x="19" y="18189"/>
                      <a:pt x="19" y="18194"/>
                    </a:cubicBezTo>
                    <a:cubicBezTo>
                      <a:pt x="19" y="18198"/>
                      <a:pt x="15" y="18202"/>
                      <a:pt x="11" y="18202"/>
                    </a:cubicBezTo>
                    <a:cubicBezTo>
                      <a:pt x="6" y="18202"/>
                      <a:pt x="3" y="18198"/>
                      <a:pt x="3" y="18194"/>
                    </a:cubicBezTo>
                    <a:close/>
                    <a:moveTo>
                      <a:pt x="3" y="18162"/>
                    </a:moveTo>
                    <a:lnTo>
                      <a:pt x="3" y="18162"/>
                    </a:lnTo>
                    <a:cubicBezTo>
                      <a:pt x="3" y="18157"/>
                      <a:pt x="6" y="18154"/>
                      <a:pt x="11" y="18154"/>
                    </a:cubicBezTo>
                    <a:cubicBezTo>
                      <a:pt x="15" y="18154"/>
                      <a:pt x="19" y="18157"/>
                      <a:pt x="19" y="18162"/>
                    </a:cubicBezTo>
                    <a:cubicBezTo>
                      <a:pt x="19" y="18166"/>
                      <a:pt x="15" y="18170"/>
                      <a:pt x="11" y="18170"/>
                    </a:cubicBezTo>
                    <a:cubicBezTo>
                      <a:pt x="6" y="18170"/>
                      <a:pt x="3" y="18166"/>
                      <a:pt x="3" y="18162"/>
                    </a:cubicBezTo>
                    <a:close/>
                    <a:moveTo>
                      <a:pt x="3" y="18130"/>
                    </a:moveTo>
                    <a:lnTo>
                      <a:pt x="3" y="18130"/>
                    </a:lnTo>
                    <a:cubicBezTo>
                      <a:pt x="3" y="18125"/>
                      <a:pt x="6" y="18122"/>
                      <a:pt x="11" y="18122"/>
                    </a:cubicBezTo>
                    <a:cubicBezTo>
                      <a:pt x="15" y="18122"/>
                      <a:pt x="19" y="18125"/>
                      <a:pt x="19" y="18130"/>
                    </a:cubicBezTo>
                    <a:cubicBezTo>
                      <a:pt x="19" y="18134"/>
                      <a:pt x="15" y="18138"/>
                      <a:pt x="11" y="18138"/>
                    </a:cubicBezTo>
                    <a:cubicBezTo>
                      <a:pt x="6" y="18138"/>
                      <a:pt x="3" y="18134"/>
                      <a:pt x="3" y="18130"/>
                    </a:cubicBezTo>
                    <a:close/>
                    <a:moveTo>
                      <a:pt x="3" y="18098"/>
                    </a:moveTo>
                    <a:lnTo>
                      <a:pt x="3" y="18098"/>
                    </a:lnTo>
                    <a:cubicBezTo>
                      <a:pt x="3" y="18093"/>
                      <a:pt x="6" y="18090"/>
                      <a:pt x="11" y="18090"/>
                    </a:cubicBezTo>
                    <a:cubicBezTo>
                      <a:pt x="15" y="18090"/>
                      <a:pt x="19" y="18093"/>
                      <a:pt x="19" y="18098"/>
                    </a:cubicBezTo>
                    <a:cubicBezTo>
                      <a:pt x="19" y="18102"/>
                      <a:pt x="15" y="18106"/>
                      <a:pt x="11" y="18106"/>
                    </a:cubicBezTo>
                    <a:cubicBezTo>
                      <a:pt x="6" y="18106"/>
                      <a:pt x="3" y="18102"/>
                      <a:pt x="3" y="18098"/>
                    </a:cubicBezTo>
                    <a:close/>
                    <a:moveTo>
                      <a:pt x="3" y="18066"/>
                    </a:moveTo>
                    <a:lnTo>
                      <a:pt x="3" y="18066"/>
                    </a:lnTo>
                    <a:cubicBezTo>
                      <a:pt x="3" y="18061"/>
                      <a:pt x="6" y="18058"/>
                      <a:pt x="11" y="18058"/>
                    </a:cubicBezTo>
                    <a:cubicBezTo>
                      <a:pt x="15" y="18058"/>
                      <a:pt x="19" y="18061"/>
                      <a:pt x="19" y="18066"/>
                    </a:cubicBezTo>
                    <a:cubicBezTo>
                      <a:pt x="19" y="18070"/>
                      <a:pt x="15" y="18074"/>
                      <a:pt x="11" y="18074"/>
                    </a:cubicBezTo>
                    <a:cubicBezTo>
                      <a:pt x="6" y="18074"/>
                      <a:pt x="3" y="18070"/>
                      <a:pt x="3" y="18066"/>
                    </a:cubicBezTo>
                    <a:close/>
                    <a:moveTo>
                      <a:pt x="3" y="18034"/>
                    </a:moveTo>
                    <a:lnTo>
                      <a:pt x="3" y="18034"/>
                    </a:lnTo>
                    <a:cubicBezTo>
                      <a:pt x="3" y="18029"/>
                      <a:pt x="6" y="18026"/>
                      <a:pt x="11" y="18026"/>
                    </a:cubicBezTo>
                    <a:cubicBezTo>
                      <a:pt x="15" y="18026"/>
                      <a:pt x="19" y="18029"/>
                      <a:pt x="19" y="18034"/>
                    </a:cubicBezTo>
                    <a:cubicBezTo>
                      <a:pt x="19" y="18038"/>
                      <a:pt x="15" y="18042"/>
                      <a:pt x="11" y="18042"/>
                    </a:cubicBezTo>
                    <a:cubicBezTo>
                      <a:pt x="6" y="18042"/>
                      <a:pt x="3" y="18038"/>
                      <a:pt x="3" y="18034"/>
                    </a:cubicBezTo>
                    <a:close/>
                    <a:moveTo>
                      <a:pt x="3" y="18002"/>
                    </a:moveTo>
                    <a:lnTo>
                      <a:pt x="3" y="18002"/>
                    </a:lnTo>
                    <a:cubicBezTo>
                      <a:pt x="3" y="17997"/>
                      <a:pt x="6" y="17994"/>
                      <a:pt x="11" y="17994"/>
                    </a:cubicBezTo>
                    <a:cubicBezTo>
                      <a:pt x="15" y="17994"/>
                      <a:pt x="19" y="17997"/>
                      <a:pt x="19" y="18002"/>
                    </a:cubicBezTo>
                    <a:cubicBezTo>
                      <a:pt x="19" y="18006"/>
                      <a:pt x="15" y="18010"/>
                      <a:pt x="11" y="18010"/>
                    </a:cubicBezTo>
                    <a:cubicBezTo>
                      <a:pt x="6" y="18010"/>
                      <a:pt x="3" y="18006"/>
                      <a:pt x="3" y="18002"/>
                    </a:cubicBezTo>
                    <a:close/>
                    <a:moveTo>
                      <a:pt x="3" y="17970"/>
                    </a:moveTo>
                    <a:lnTo>
                      <a:pt x="3" y="17970"/>
                    </a:lnTo>
                    <a:cubicBezTo>
                      <a:pt x="3" y="17965"/>
                      <a:pt x="6" y="17962"/>
                      <a:pt x="11" y="17962"/>
                    </a:cubicBezTo>
                    <a:cubicBezTo>
                      <a:pt x="15" y="17962"/>
                      <a:pt x="19" y="17965"/>
                      <a:pt x="19" y="17970"/>
                    </a:cubicBezTo>
                    <a:cubicBezTo>
                      <a:pt x="19" y="17974"/>
                      <a:pt x="15" y="17978"/>
                      <a:pt x="11" y="17978"/>
                    </a:cubicBezTo>
                    <a:cubicBezTo>
                      <a:pt x="6" y="17978"/>
                      <a:pt x="3" y="17974"/>
                      <a:pt x="3" y="17970"/>
                    </a:cubicBezTo>
                    <a:close/>
                    <a:moveTo>
                      <a:pt x="3" y="17938"/>
                    </a:moveTo>
                    <a:lnTo>
                      <a:pt x="3" y="17938"/>
                    </a:lnTo>
                    <a:cubicBezTo>
                      <a:pt x="3" y="17933"/>
                      <a:pt x="6" y="17930"/>
                      <a:pt x="11" y="17930"/>
                    </a:cubicBezTo>
                    <a:cubicBezTo>
                      <a:pt x="15" y="17930"/>
                      <a:pt x="19" y="17933"/>
                      <a:pt x="19" y="17938"/>
                    </a:cubicBezTo>
                    <a:cubicBezTo>
                      <a:pt x="19" y="17942"/>
                      <a:pt x="15" y="17946"/>
                      <a:pt x="11" y="17946"/>
                    </a:cubicBezTo>
                    <a:cubicBezTo>
                      <a:pt x="6" y="17946"/>
                      <a:pt x="3" y="17942"/>
                      <a:pt x="3" y="17938"/>
                    </a:cubicBezTo>
                    <a:close/>
                    <a:moveTo>
                      <a:pt x="3" y="17906"/>
                    </a:moveTo>
                    <a:lnTo>
                      <a:pt x="3" y="17906"/>
                    </a:lnTo>
                    <a:cubicBezTo>
                      <a:pt x="3" y="17901"/>
                      <a:pt x="6" y="17898"/>
                      <a:pt x="11" y="17898"/>
                    </a:cubicBezTo>
                    <a:cubicBezTo>
                      <a:pt x="15" y="17898"/>
                      <a:pt x="19" y="17901"/>
                      <a:pt x="19" y="17906"/>
                    </a:cubicBezTo>
                    <a:cubicBezTo>
                      <a:pt x="19" y="17910"/>
                      <a:pt x="15" y="17914"/>
                      <a:pt x="11" y="17914"/>
                    </a:cubicBezTo>
                    <a:cubicBezTo>
                      <a:pt x="6" y="17914"/>
                      <a:pt x="3" y="17910"/>
                      <a:pt x="3" y="17906"/>
                    </a:cubicBezTo>
                    <a:close/>
                    <a:moveTo>
                      <a:pt x="3" y="17874"/>
                    </a:moveTo>
                    <a:lnTo>
                      <a:pt x="3" y="17874"/>
                    </a:lnTo>
                    <a:cubicBezTo>
                      <a:pt x="3" y="17869"/>
                      <a:pt x="6" y="17866"/>
                      <a:pt x="11" y="17866"/>
                    </a:cubicBezTo>
                    <a:cubicBezTo>
                      <a:pt x="15" y="17866"/>
                      <a:pt x="19" y="17869"/>
                      <a:pt x="19" y="17874"/>
                    </a:cubicBezTo>
                    <a:cubicBezTo>
                      <a:pt x="19" y="17878"/>
                      <a:pt x="15" y="17882"/>
                      <a:pt x="11" y="17882"/>
                    </a:cubicBezTo>
                    <a:cubicBezTo>
                      <a:pt x="6" y="17882"/>
                      <a:pt x="3" y="17878"/>
                      <a:pt x="3" y="17874"/>
                    </a:cubicBezTo>
                    <a:close/>
                    <a:moveTo>
                      <a:pt x="3" y="17842"/>
                    </a:moveTo>
                    <a:lnTo>
                      <a:pt x="3" y="17842"/>
                    </a:lnTo>
                    <a:cubicBezTo>
                      <a:pt x="3" y="17837"/>
                      <a:pt x="6" y="17834"/>
                      <a:pt x="11" y="17834"/>
                    </a:cubicBezTo>
                    <a:cubicBezTo>
                      <a:pt x="15" y="17834"/>
                      <a:pt x="19" y="17837"/>
                      <a:pt x="19" y="17842"/>
                    </a:cubicBezTo>
                    <a:cubicBezTo>
                      <a:pt x="19" y="17846"/>
                      <a:pt x="15" y="17850"/>
                      <a:pt x="11" y="17850"/>
                    </a:cubicBezTo>
                    <a:cubicBezTo>
                      <a:pt x="6" y="17850"/>
                      <a:pt x="3" y="17846"/>
                      <a:pt x="3" y="17842"/>
                    </a:cubicBezTo>
                    <a:close/>
                    <a:moveTo>
                      <a:pt x="3" y="17810"/>
                    </a:moveTo>
                    <a:lnTo>
                      <a:pt x="3" y="17810"/>
                    </a:lnTo>
                    <a:cubicBezTo>
                      <a:pt x="3" y="17805"/>
                      <a:pt x="6" y="17802"/>
                      <a:pt x="11" y="17802"/>
                    </a:cubicBezTo>
                    <a:cubicBezTo>
                      <a:pt x="15" y="17802"/>
                      <a:pt x="19" y="17805"/>
                      <a:pt x="19" y="17810"/>
                    </a:cubicBezTo>
                    <a:cubicBezTo>
                      <a:pt x="19" y="17814"/>
                      <a:pt x="15" y="17818"/>
                      <a:pt x="11" y="17818"/>
                    </a:cubicBezTo>
                    <a:cubicBezTo>
                      <a:pt x="6" y="17818"/>
                      <a:pt x="3" y="17814"/>
                      <a:pt x="3" y="17810"/>
                    </a:cubicBezTo>
                    <a:close/>
                    <a:moveTo>
                      <a:pt x="3" y="17778"/>
                    </a:moveTo>
                    <a:lnTo>
                      <a:pt x="3" y="17778"/>
                    </a:lnTo>
                    <a:cubicBezTo>
                      <a:pt x="3" y="17773"/>
                      <a:pt x="6" y="17770"/>
                      <a:pt x="11" y="17770"/>
                    </a:cubicBezTo>
                    <a:cubicBezTo>
                      <a:pt x="15" y="17770"/>
                      <a:pt x="19" y="17773"/>
                      <a:pt x="19" y="17778"/>
                    </a:cubicBezTo>
                    <a:cubicBezTo>
                      <a:pt x="19" y="17782"/>
                      <a:pt x="15" y="17786"/>
                      <a:pt x="11" y="17786"/>
                    </a:cubicBezTo>
                    <a:cubicBezTo>
                      <a:pt x="6" y="17786"/>
                      <a:pt x="3" y="17782"/>
                      <a:pt x="3" y="17778"/>
                    </a:cubicBezTo>
                    <a:close/>
                    <a:moveTo>
                      <a:pt x="3" y="17746"/>
                    </a:moveTo>
                    <a:lnTo>
                      <a:pt x="3" y="17746"/>
                    </a:lnTo>
                    <a:cubicBezTo>
                      <a:pt x="3" y="17741"/>
                      <a:pt x="6" y="17738"/>
                      <a:pt x="11" y="17738"/>
                    </a:cubicBezTo>
                    <a:cubicBezTo>
                      <a:pt x="15" y="17738"/>
                      <a:pt x="19" y="17741"/>
                      <a:pt x="19" y="17746"/>
                    </a:cubicBezTo>
                    <a:cubicBezTo>
                      <a:pt x="19" y="17750"/>
                      <a:pt x="15" y="17754"/>
                      <a:pt x="11" y="17754"/>
                    </a:cubicBezTo>
                    <a:cubicBezTo>
                      <a:pt x="6" y="17754"/>
                      <a:pt x="3" y="17750"/>
                      <a:pt x="3" y="17746"/>
                    </a:cubicBezTo>
                    <a:close/>
                    <a:moveTo>
                      <a:pt x="3" y="17714"/>
                    </a:moveTo>
                    <a:lnTo>
                      <a:pt x="3" y="17714"/>
                    </a:lnTo>
                    <a:cubicBezTo>
                      <a:pt x="3" y="17709"/>
                      <a:pt x="6" y="17706"/>
                      <a:pt x="11" y="17706"/>
                    </a:cubicBezTo>
                    <a:cubicBezTo>
                      <a:pt x="15" y="17706"/>
                      <a:pt x="19" y="17709"/>
                      <a:pt x="19" y="17714"/>
                    </a:cubicBezTo>
                    <a:cubicBezTo>
                      <a:pt x="19" y="17718"/>
                      <a:pt x="15" y="17722"/>
                      <a:pt x="11" y="17722"/>
                    </a:cubicBezTo>
                    <a:cubicBezTo>
                      <a:pt x="6" y="17722"/>
                      <a:pt x="3" y="17718"/>
                      <a:pt x="3" y="17714"/>
                    </a:cubicBezTo>
                    <a:close/>
                    <a:moveTo>
                      <a:pt x="3" y="17682"/>
                    </a:moveTo>
                    <a:lnTo>
                      <a:pt x="3" y="17682"/>
                    </a:lnTo>
                    <a:cubicBezTo>
                      <a:pt x="3" y="17677"/>
                      <a:pt x="6" y="17674"/>
                      <a:pt x="11" y="17674"/>
                    </a:cubicBezTo>
                    <a:cubicBezTo>
                      <a:pt x="15" y="17674"/>
                      <a:pt x="19" y="17677"/>
                      <a:pt x="19" y="17682"/>
                    </a:cubicBezTo>
                    <a:cubicBezTo>
                      <a:pt x="19" y="17686"/>
                      <a:pt x="15" y="17690"/>
                      <a:pt x="11" y="17690"/>
                    </a:cubicBezTo>
                    <a:cubicBezTo>
                      <a:pt x="6" y="17690"/>
                      <a:pt x="3" y="17686"/>
                      <a:pt x="3" y="17682"/>
                    </a:cubicBezTo>
                    <a:close/>
                    <a:moveTo>
                      <a:pt x="3" y="17650"/>
                    </a:moveTo>
                    <a:lnTo>
                      <a:pt x="3" y="17650"/>
                    </a:lnTo>
                    <a:cubicBezTo>
                      <a:pt x="3" y="17645"/>
                      <a:pt x="6" y="17642"/>
                      <a:pt x="11" y="17642"/>
                    </a:cubicBezTo>
                    <a:cubicBezTo>
                      <a:pt x="15" y="17642"/>
                      <a:pt x="19" y="17645"/>
                      <a:pt x="19" y="17650"/>
                    </a:cubicBezTo>
                    <a:cubicBezTo>
                      <a:pt x="19" y="17654"/>
                      <a:pt x="15" y="17658"/>
                      <a:pt x="11" y="17658"/>
                    </a:cubicBezTo>
                    <a:cubicBezTo>
                      <a:pt x="6" y="17658"/>
                      <a:pt x="3" y="17654"/>
                      <a:pt x="3"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7" y="17257"/>
                      <a:pt x="11" y="17257"/>
                    </a:cubicBezTo>
                    <a:cubicBezTo>
                      <a:pt x="15" y="17257"/>
                      <a:pt x="19" y="17261"/>
                      <a:pt x="19" y="17265"/>
                    </a:cubicBezTo>
                    <a:cubicBezTo>
                      <a:pt x="19" y="17270"/>
                      <a:pt x="15" y="17273"/>
                      <a:pt x="11" y="17273"/>
                    </a:cubicBezTo>
                    <a:cubicBezTo>
                      <a:pt x="7" y="17273"/>
                      <a:pt x="3" y="17270"/>
                      <a:pt x="3" y="17265"/>
                    </a:cubicBezTo>
                    <a:close/>
                    <a:moveTo>
                      <a:pt x="3" y="17233"/>
                    </a:moveTo>
                    <a:lnTo>
                      <a:pt x="3" y="17233"/>
                    </a:lnTo>
                    <a:cubicBezTo>
                      <a:pt x="3" y="17229"/>
                      <a:pt x="7" y="17225"/>
                      <a:pt x="11" y="17225"/>
                    </a:cubicBezTo>
                    <a:cubicBezTo>
                      <a:pt x="15" y="17225"/>
                      <a:pt x="19" y="17229"/>
                      <a:pt x="19" y="17233"/>
                    </a:cubicBezTo>
                    <a:cubicBezTo>
                      <a:pt x="19" y="17238"/>
                      <a:pt x="15" y="17241"/>
                      <a:pt x="11" y="17241"/>
                    </a:cubicBezTo>
                    <a:cubicBezTo>
                      <a:pt x="7" y="17241"/>
                      <a:pt x="3" y="17238"/>
                      <a:pt x="3" y="17233"/>
                    </a:cubicBezTo>
                    <a:close/>
                    <a:moveTo>
                      <a:pt x="3" y="17201"/>
                    </a:moveTo>
                    <a:lnTo>
                      <a:pt x="3" y="17201"/>
                    </a:lnTo>
                    <a:cubicBezTo>
                      <a:pt x="3" y="17197"/>
                      <a:pt x="7" y="17193"/>
                      <a:pt x="11" y="17193"/>
                    </a:cubicBezTo>
                    <a:cubicBezTo>
                      <a:pt x="15" y="17193"/>
                      <a:pt x="19" y="17197"/>
                      <a:pt x="19" y="17201"/>
                    </a:cubicBezTo>
                    <a:cubicBezTo>
                      <a:pt x="19" y="17206"/>
                      <a:pt x="15" y="17209"/>
                      <a:pt x="11" y="17209"/>
                    </a:cubicBezTo>
                    <a:cubicBezTo>
                      <a:pt x="7" y="17209"/>
                      <a:pt x="3" y="17206"/>
                      <a:pt x="3" y="17201"/>
                    </a:cubicBezTo>
                    <a:close/>
                    <a:moveTo>
                      <a:pt x="3" y="17169"/>
                    </a:moveTo>
                    <a:lnTo>
                      <a:pt x="3" y="17169"/>
                    </a:lnTo>
                    <a:cubicBezTo>
                      <a:pt x="3" y="17165"/>
                      <a:pt x="7" y="17161"/>
                      <a:pt x="11" y="17161"/>
                    </a:cubicBezTo>
                    <a:cubicBezTo>
                      <a:pt x="15" y="17161"/>
                      <a:pt x="19" y="17165"/>
                      <a:pt x="19" y="17169"/>
                    </a:cubicBezTo>
                    <a:cubicBezTo>
                      <a:pt x="19" y="17174"/>
                      <a:pt x="15" y="17177"/>
                      <a:pt x="11" y="17177"/>
                    </a:cubicBezTo>
                    <a:cubicBezTo>
                      <a:pt x="7" y="17177"/>
                      <a:pt x="3" y="17174"/>
                      <a:pt x="3" y="17169"/>
                    </a:cubicBezTo>
                    <a:close/>
                    <a:moveTo>
                      <a:pt x="3" y="17137"/>
                    </a:moveTo>
                    <a:lnTo>
                      <a:pt x="3" y="17137"/>
                    </a:lnTo>
                    <a:cubicBezTo>
                      <a:pt x="3" y="17133"/>
                      <a:pt x="7" y="17129"/>
                      <a:pt x="11" y="17129"/>
                    </a:cubicBezTo>
                    <a:cubicBezTo>
                      <a:pt x="15" y="17129"/>
                      <a:pt x="19" y="17133"/>
                      <a:pt x="19" y="17137"/>
                    </a:cubicBezTo>
                    <a:cubicBezTo>
                      <a:pt x="19" y="17142"/>
                      <a:pt x="15" y="17145"/>
                      <a:pt x="11" y="17145"/>
                    </a:cubicBezTo>
                    <a:cubicBezTo>
                      <a:pt x="7" y="17145"/>
                      <a:pt x="3" y="17142"/>
                      <a:pt x="3" y="17137"/>
                    </a:cubicBezTo>
                    <a:close/>
                    <a:moveTo>
                      <a:pt x="3" y="17105"/>
                    </a:moveTo>
                    <a:lnTo>
                      <a:pt x="3" y="17105"/>
                    </a:lnTo>
                    <a:cubicBezTo>
                      <a:pt x="3" y="17101"/>
                      <a:pt x="7" y="17097"/>
                      <a:pt x="11" y="17097"/>
                    </a:cubicBezTo>
                    <a:cubicBezTo>
                      <a:pt x="15" y="17097"/>
                      <a:pt x="19" y="17101"/>
                      <a:pt x="19" y="17105"/>
                    </a:cubicBezTo>
                    <a:cubicBezTo>
                      <a:pt x="19" y="17110"/>
                      <a:pt x="15" y="17113"/>
                      <a:pt x="11" y="17113"/>
                    </a:cubicBezTo>
                    <a:cubicBezTo>
                      <a:pt x="7" y="17113"/>
                      <a:pt x="3" y="17110"/>
                      <a:pt x="3" y="17105"/>
                    </a:cubicBezTo>
                    <a:close/>
                    <a:moveTo>
                      <a:pt x="3" y="17073"/>
                    </a:moveTo>
                    <a:lnTo>
                      <a:pt x="3" y="17073"/>
                    </a:lnTo>
                    <a:cubicBezTo>
                      <a:pt x="3" y="17069"/>
                      <a:pt x="7" y="17065"/>
                      <a:pt x="11" y="17065"/>
                    </a:cubicBezTo>
                    <a:cubicBezTo>
                      <a:pt x="15" y="17065"/>
                      <a:pt x="19" y="17069"/>
                      <a:pt x="19" y="17073"/>
                    </a:cubicBezTo>
                    <a:cubicBezTo>
                      <a:pt x="19" y="17078"/>
                      <a:pt x="15" y="17081"/>
                      <a:pt x="11" y="17081"/>
                    </a:cubicBezTo>
                    <a:cubicBezTo>
                      <a:pt x="7" y="17081"/>
                      <a:pt x="3" y="17078"/>
                      <a:pt x="3" y="17073"/>
                    </a:cubicBezTo>
                    <a:close/>
                    <a:moveTo>
                      <a:pt x="3" y="17041"/>
                    </a:moveTo>
                    <a:lnTo>
                      <a:pt x="3" y="17041"/>
                    </a:lnTo>
                    <a:cubicBezTo>
                      <a:pt x="3" y="17037"/>
                      <a:pt x="7" y="17033"/>
                      <a:pt x="11" y="17033"/>
                    </a:cubicBezTo>
                    <a:cubicBezTo>
                      <a:pt x="15" y="17033"/>
                      <a:pt x="19" y="17037"/>
                      <a:pt x="19" y="17041"/>
                    </a:cubicBezTo>
                    <a:cubicBezTo>
                      <a:pt x="19" y="17046"/>
                      <a:pt x="15" y="17049"/>
                      <a:pt x="11" y="17049"/>
                    </a:cubicBezTo>
                    <a:cubicBezTo>
                      <a:pt x="7" y="17049"/>
                      <a:pt x="3" y="17046"/>
                      <a:pt x="3" y="17041"/>
                    </a:cubicBezTo>
                    <a:close/>
                    <a:moveTo>
                      <a:pt x="3" y="17009"/>
                    </a:moveTo>
                    <a:lnTo>
                      <a:pt x="3" y="17009"/>
                    </a:lnTo>
                    <a:cubicBezTo>
                      <a:pt x="3" y="17005"/>
                      <a:pt x="7" y="17001"/>
                      <a:pt x="11" y="17001"/>
                    </a:cubicBezTo>
                    <a:cubicBezTo>
                      <a:pt x="15" y="17001"/>
                      <a:pt x="19" y="17005"/>
                      <a:pt x="19" y="17009"/>
                    </a:cubicBezTo>
                    <a:cubicBezTo>
                      <a:pt x="19" y="17014"/>
                      <a:pt x="15" y="17017"/>
                      <a:pt x="11" y="17017"/>
                    </a:cubicBezTo>
                    <a:cubicBezTo>
                      <a:pt x="7" y="17017"/>
                      <a:pt x="3" y="17014"/>
                      <a:pt x="3" y="17009"/>
                    </a:cubicBezTo>
                    <a:close/>
                    <a:moveTo>
                      <a:pt x="3" y="16977"/>
                    </a:moveTo>
                    <a:lnTo>
                      <a:pt x="3" y="16977"/>
                    </a:lnTo>
                    <a:cubicBezTo>
                      <a:pt x="3" y="16973"/>
                      <a:pt x="7" y="16969"/>
                      <a:pt x="11" y="16969"/>
                    </a:cubicBezTo>
                    <a:cubicBezTo>
                      <a:pt x="15" y="16969"/>
                      <a:pt x="19" y="16973"/>
                      <a:pt x="19" y="16977"/>
                    </a:cubicBezTo>
                    <a:cubicBezTo>
                      <a:pt x="19" y="16982"/>
                      <a:pt x="15" y="16985"/>
                      <a:pt x="11" y="16985"/>
                    </a:cubicBezTo>
                    <a:cubicBezTo>
                      <a:pt x="7" y="16985"/>
                      <a:pt x="3" y="16982"/>
                      <a:pt x="3" y="16977"/>
                    </a:cubicBezTo>
                    <a:close/>
                    <a:moveTo>
                      <a:pt x="3" y="16945"/>
                    </a:moveTo>
                    <a:lnTo>
                      <a:pt x="3" y="16945"/>
                    </a:lnTo>
                    <a:cubicBezTo>
                      <a:pt x="3" y="16941"/>
                      <a:pt x="7" y="16937"/>
                      <a:pt x="11" y="16937"/>
                    </a:cubicBezTo>
                    <a:cubicBezTo>
                      <a:pt x="15" y="16937"/>
                      <a:pt x="19" y="16941"/>
                      <a:pt x="19" y="16945"/>
                    </a:cubicBezTo>
                    <a:cubicBezTo>
                      <a:pt x="19" y="16950"/>
                      <a:pt x="15" y="16953"/>
                      <a:pt x="11" y="16953"/>
                    </a:cubicBezTo>
                    <a:cubicBezTo>
                      <a:pt x="7" y="16953"/>
                      <a:pt x="3" y="16950"/>
                      <a:pt x="3" y="16945"/>
                    </a:cubicBezTo>
                    <a:close/>
                    <a:moveTo>
                      <a:pt x="3" y="16913"/>
                    </a:moveTo>
                    <a:lnTo>
                      <a:pt x="3" y="16913"/>
                    </a:lnTo>
                    <a:cubicBezTo>
                      <a:pt x="3" y="16909"/>
                      <a:pt x="7" y="16905"/>
                      <a:pt x="11" y="16905"/>
                    </a:cubicBezTo>
                    <a:cubicBezTo>
                      <a:pt x="15" y="16905"/>
                      <a:pt x="19" y="16909"/>
                      <a:pt x="19" y="16913"/>
                    </a:cubicBezTo>
                    <a:cubicBezTo>
                      <a:pt x="19" y="16918"/>
                      <a:pt x="15" y="16921"/>
                      <a:pt x="11" y="16921"/>
                    </a:cubicBezTo>
                    <a:cubicBezTo>
                      <a:pt x="7" y="16921"/>
                      <a:pt x="3" y="16918"/>
                      <a:pt x="3" y="16913"/>
                    </a:cubicBezTo>
                    <a:close/>
                    <a:moveTo>
                      <a:pt x="3" y="16881"/>
                    </a:moveTo>
                    <a:lnTo>
                      <a:pt x="3" y="16881"/>
                    </a:lnTo>
                    <a:cubicBezTo>
                      <a:pt x="3" y="16877"/>
                      <a:pt x="7" y="16873"/>
                      <a:pt x="11" y="16873"/>
                    </a:cubicBezTo>
                    <a:cubicBezTo>
                      <a:pt x="15" y="16873"/>
                      <a:pt x="19" y="16877"/>
                      <a:pt x="19" y="16881"/>
                    </a:cubicBezTo>
                    <a:cubicBezTo>
                      <a:pt x="19" y="16886"/>
                      <a:pt x="15" y="16889"/>
                      <a:pt x="11" y="16889"/>
                    </a:cubicBezTo>
                    <a:cubicBezTo>
                      <a:pt x="7" y="16889"/>
                      <a:pt x="3" y="16886"/>
                      <a:pt x="3" y="16881"/>
                    </a:cubicBezTo>
                    <a:close/>
                    <a:moveTo>
                      <a:pt x="3" y="16849"/>
                    </a:moveTo>
                    <a:lnTo>
                      <a:pt x="3" y="16849"/>
                    </a:lnTo>
                    <a:cubicBezTo>
                      <a:pt x="3" y="16845"/>
                      <a:pt x="7" y="16841"/>
                      <a:pt x="11" y="16841"/>
                    </a:cubicBezTo>
                    <a:cubicBezTo>
                      <a:pt x="15" y="16841"/>
                      <a:pt x="19" y="16845"/>
                      <a:pt x="19" y="16849"/>
                    </a:cubicBezTo>
                    <a:cubicBezTo>
                      <a:pt x="19" y="16854"/>
                      <a:pt x="15" y="16857"/>
                      <a:pt x="11" y="16857"/>
                    </a:cubicBezTo>
                    <a:cubicBezTo>
                      <a:pt x="7" y="16857"/>
                      <a:pt x="3" y="16854"/>
                      <a:pt x="3" y="16849"/>
                    </a:cubicBezTo>
                    <a:close/>
                    <a:moveTo>
                      <a:pt x="3" y="16817"/>
                    </a:moveTo>
                    <a:lnTo>
                      <a:pt x="3" y="16817"/>
                    </a:lnTo>
                    <a:cubicBezTo>
                      <a:pt x="3" y="16813"/>
                      <a:pt x="7" y="16809"/>
                      <a:pt x="11" y="16809"/>
                    </a:cubicBezTo>
                    <a:cubicBezTo>
                      <a:pt x="15" y="16809"/>
                      <a:pt x="19" y="16813"/>
                      <a:pt x="19" y="16817"/>
                    </a:cubicBezTo>
                    <a:cubicBezTo>
                      <a:pt x="19" y="16822"/>
                      <a:pt x="15" y="16825"/>
                      <a:pt x="11" y="16825"/>
                    </a:cubicBezTo>
                    <a:cubicBezTo>
                      <a:pt x="7" y="16825"/>
                      <a:pt x="3" y="16822"/>
                      <a:pt x="3" y="16817"/>
                    </a:cubicBezTo>
                    <a:close/>
                    <a:moveTo>
                      <a:pt x="3" y="16785"/>
                    </a:moveTo>
                    <a:lnTo>
                      <a:pt x="3" y="16785"/>
                    </a:lnTo>
                    <a:cubicBezTo>
                      <a:pt x="3" y="16781"/>
                      <a:pt x="7" y="16777"/>
                      <a:pt x="11" y="16777"/>
                    </a:cubicBezTo>
                    <a:cubicBezTo>
                      <a:pt x="15" y="16777"/>
                      <a:pt x="19" y="16781"/>
                      <a:pt x="19" y="16785"/>
                    </a:cubicBezTo>
                    <a:cubicBezTo>
                      <a:pt x="19" y="16789"/>
                      <a:pt x="15" y="16793"/>
                      <a:pt x="11" y="16793"/>
                    </a:cubicBezTo>
                    <a:cubicBezTo>
                      <a:pt x="7" y="16793"/>
                      <a:pt x="3" y="16789"/>
                      <a:pt x="3" y="16785"/>
                    </a:cubicBezTo>
                    <a:close/>
                    <a:moveTo>
                      <a:pt x="3" y="16753"/>
                    </a:moveTo>
                    <a:lnTo>
                      <a:pt x="3" y="16753"/>
                    </a:lnTo>
                    <a:cubicBezTo>
                      <a:pt x="3" y="16749"/>
                      <a:pt x="7" y="16745"/>
                      <a:pt x="11" y="16745"/>
                    </a:cubicBezTo>
                    <a:cubicBezTo>
                      <a:pt x="15" y="16745"/>
                      <a:pt x="19" y="16749"/>
                      <a:pt x="19" y="16753"/>
                    </a:cubicBezTo>
                    <a:cubicBezTo>
                      <a:pt x="19" y="16757"/>
                      <a:pt x="15" y="16761"/>
                      <a:pt x="11" y="16761"/>
                    </a:cubicBezTo>
                    <a:cubicBezTo>
                      <a:pt x="7" y="16761"/>
                      <a:pt x="3" y="16757"/>
                      <a:pt x="3" y="16753"/>
                    </a:cubicBezTo>
                    <a:close/>
                    <a:moveTo>
                      <a:pt x="3" y="16721"/>
                    </a:moveTo>
                    <a:lnTo>
                      <a:pt x="3" y="16721"/>
                    </a:lnTo>
                    <a:cubicBezTo>
                      <a:pt x="3" y="16717"/>
                      <a:pt x="7" y="16713"/>
                      <a:pt x="11" y="16713"/>
                    </a:cubicBezTo>
                    <a:cubicBezTo>
                      <a:pt x="15" y="16713"/>
                      <a:pt x="19" y="16717"/>
                      <a:pt x="19" y="16721"/>
                    </a:cubicBezTo>
                    <a:cubicBezTo>
                      <a:pt x="19" y="16725"/>
                      <a:pt x="15" y="16729"/>
                      <a:pt x="11" y="16729"/>
                    </a:cubicBezTo>
                    <a:cubicBezTo>
                      <a:pt x="7" y="16729"/>
                      <a:pt x="3" y="16725"/>
                      <a:pt x="3" y="16721"/>
                    </a:cubicBezTo>
                    <a:close/>
                    <a:moveTo>
                      <a:pt x="3" y="16689"/>
                    </a:moveTo>
                    <a:lnTo>
                      <a:pt x="3" y="16689"/>
                    </a:lnTo>
                    <a:cubicBezTo>
                      <a:pt x="3" y="16685"/>
                      <a:pt x="7" y="16681"/>
                      <a:pt x="11" y="16681"/>
                    </a:cubicBezTo>
                    <a:cubicBezTo>
                      <a:pt x="15" y="16681"/>
                      <a:pt x="19" y="16685"/>
                      <a:pt x="19" y="16689"/>
                    </a:cubicBezTo>
                    <a:cubicBezTo>
                      <a:pt x="19" y="16693"/>
                      <a:pt x="15" y="16697"/>
                      <a:pt x="11" y="16697"/>
                    </a:cubicBezTo>
                    <a:cubicBezTo>
                      <a:pt x="7" y="16697"/>
                      <a:pt x="3" y="16693"/>
                      <a:pt x="3" y="16689"/>
                    </a:cubicBezTo>
                    <a:close/>
                    <a:moveTo>
                      <a:pt x="3" y="16657"/>
                    </a:moveTo>
                    <a:lnTo>
                      <a:pt x="3" y="16657"/>
                    </a:lnTo>
                    <a:cubicBezTo>
                      <a:pt x="3" y="16653"/>
                      <a:pt x="7" y="16649"/>
                      <a:pt x="11" y="16649"/>
                    </a:cubicBezTo>
                    <a:cubicBezTo>
                      <a:pt x="15" y="16649"/>
                      <a:pt x="19" y="16653"/>
                      <a:pt x="19" y="16657"/>
                    </a:cubicBezTo>
                    <a:cubicBezTo>
                      <a:pt x="19" y="16661"/>
                      <a:pt x="15" y="16665"/>
                      <a:pt x="11" y="16665"/>
                    </a:cubicBezTo>
                    <a:cubicBezTo>
                      <a:pt x="7" y="16665"/>
                      <a:pt x="3" y="16661"/>
                      <a:pt x="3" y="16657"/>
                    </a:cubicBezTo>
                    <a:close/>
                    <a:moveTo>
                      <a:pt x="3" y="16625"/>
                    </a:moveTo>
                    <a:lnTo>
                      <a:pt x="3" y="16625"/>
                    </a:lnTo>
                    <a:cubicBezTo>
                      <a:pt x="3" y="16621"/>
                      <a:pt x="7" y="16617"/>
                      <a:pt x="11" y="16617"/>
                    </a:cubicBezTo>
                    <a:cubicBezTo>
                      <a:pt x="15" y="16617"/>
                      <a:pt x="19" y="16621"/>
                      <a:pt x="19" y="16625"/>
                    </a:cubicBezTo>
                    <a:cubicBezTo>
                      <a:pt x="19" y="16629"/>
                      <a:pt x="15" y="16633"/>
                      <a:pt x="11" y="16633"/>
                    </a:cubicBezTo>
                    <a:cubicBezTo>
                      <a:pt x="7" y="16633"/>
                      <a:pt x="3" y="16629"/>
                      <a:pt x="3" y="16625"/>
                    </a:cubicBezTo>
                    <a:close/>
                    <a:moveTo>
                      <a:pt x="3" y="16593"/>
                    </a:moveTo>
                    <a:lnTo>
                      <a:pt x="3" y="16593"/>
                    </a:lnTo>
                    <a:cubicBezTo>
                      <a:pt x="3" y="16589"/>
                      <a:pt x="7" y="16585"/>
                      <a:pt x="11" y="16585"/>
                    </a:cubicBezTo>
                    <a:cubicBezTo>
                      <a:pt x="16" y="16585"/>
                      <a:pt x="19" y="16589"/>
                      <a:pt x="19" y="16593"/>
                    </a:cubicBezTo>
                    <a:cubicBezTo>
                      <a:pt x="19" y="16597"/>
                      <a:pt x="16" y="16601"/>
                      <a:pt x="11" y="16601"/>
                    </a:cubicBezTo>
                    <a:cubicBezTo>
                      <a:pt x="7" y="16601"/>
                      <a:pt x="3" y="16597"/>
                      <a:pt x="3" y="16593"/>
                    </a:cubicBezTo>
                    <a:close/>
                    <a:moveTo>
                      <a:pt x="3" y="16561"/>
                    </a:moveTo>
                    <a:lnTo>
                      <a:pt x="3" y="16561"/>
                    </a:lnTo>
                    <a:cubicBezTo>
                      <a:pt x="3" y="16557"/>
                      <a:pt x="7" y="16553"/>
                      <a:pt x="11" y="16553"/>
                    </a:cubicBezTo>
                    <a:cubicBezTo>
                      <a:pt x="16" y="16553"/>
                      <a:pt x="19" y="16557"/>
                      <a:pt x="19" y="16561"/>
                    </a:cubicBezTo>
                    <a:cubicBezTo>
                      <a:pt x="19" y="16565"/>
                      <a:pt x="16" y="16569"/>
                      <a:pt x="11" y="16569"/>
                    </a:cubicBezTo>
                    <a:cubicBezTo>
                      <a:pt x="7" y="16569"/>
                      <a:pt x="3" y="16565"/>
                      <a:pt x="3" y="16561"/>
                    </a:cubicBezTo>
                    <a:close/>
                    <a:moveTo>
                      <a:pt x="3" y="16529"/>
                    </a:moveTo>
                    <a:lnTo>
                      <a:pt x="3" y="16529"/>
                    </a:lnTo>
                    <a:cubicBezTo>
                      <a:pt x="3" y="16524"/>
                      <a:pt x="7" y="16521"/>
                      <a:pt x="11" y="16521"/>
                    </a:cubicBezTo>
                    <a:cubicBezTo>
                      <a:pt x="16" y="16521"/>
                      <a:pt x="19" y="16524"/>
                      <a:pt x="19" y="16529"/>
                    </a:cubicBezTo>
                    <a:cubicBezTo>
                      <a:pt x="19" y="16533"/>
                      <a:pt x="16" y="16537"/>
                      <a:pt x="11" y="16537"/>
                    </a:cubicBezTo>
                    <a:cubicBezTo>
                      <a:pt x="7" y="16537"/>
                      <a:pt x="3" y="16533"/>
                      <a:pt x="3" y="16529"/>
                    </a:cubicBezTo>
                    <a:close/>
                    <a:moveTo>
                      <a:pt x="3" y="16497"/>
                    </a:moveTo>
                    <a:lnTo>
                      <a:pt x="3" y="16497"/>
                    </a:lnTo>
                    <a:cubicBezTo>
                      <a:pt x="3" y="16492"/>
                      <a:pt x="7" y="16489"/>
                      <a:pt x="11" y="16489"/>
                    </a:cubicBezTo>
                    <a:cubicBezTo>
                      <a:pt x="16" y="16489"/>
                      <a:pt x="19" y="16492"/>
                      <a:pt x="19" y="16497"/>
                    </a:cubicBezTo>
                    <a:cubicBezTo>
                      <a:pt x="19" y="16501"/>
                      <a:pt x="16" y="16505"/>
                      <a:pt x="11" y="16505"/>
                    </a:cubicBezTo>
                    <a:cubicBezTo>
                      <a:pt x="7" y="16505"/>
                      <a:pt x="3" y="16501"/>
                      <a:pt x="3" y="16497"/>
                    </a:cubicBezTo>
                    <a:close/>
                    <a:moveTo>
                      <a:pt x="3" y="16465"/>
                    </a:moveTo>
                    <a:lnTo>
                      <a:pt x="3" y="16465"/>
                    </a:lnTo>
                    <a:cubicBezTo>
                      <a:pt x="3" y="16460"/>
                      <a:pt x="7" y="16457"/>
                      <a:pt x="11" y="16457"/>
                    </a:cubicBezTo>
                    <a:cubicBezTo>
                      <a:pt x="16" y="16457"/>
                      <a:pt x="19" y="16460"/>
                      <a:pt x="19" y="16465"/>
                    </a:cubicBezTo>
                    <a:cubicBezTo>
                      <a:pt x="19" y="16469"/>
                      <a:pt x="16" y="16473"/>
                      <a:pt x="11" y="16473"/>
                    </a:cubicBezTo>
                    <a:cubicBezTo>
                      <a:pt x="7" y="16473"/>
                      <a:pt x="3" y="16469"/>
                      <a:pt x="3" y="16465"/>
                    </a:cubicBezTo>
                    <a:close/>
                    <a:moveTo>
                      <a:pt x="3" y="16433"/>
                    </a:moveTo>
                    <a:lnTo>
                      <a:pt x="3" y="16433"/>
                    </a:lnTo>
                    <a:cubicBezTo>
                      <a:pt x="3" y="16428"/>
                      <a:pt x="7" y="16425"/>
                      <a:pt x="11" y="16425"/>
                    </a:cubicBezTo>
                    <a:cubicBezTo>
                      <a:pt x="16" y="16425"/>
                      <a:pt x="19" y="16428"/>
                      <a:pt x="19" y="16433"/>
                    </a:cubicBezTo>
                    <a:cubicBezTo>
                      <a:pt x="19" y="16437"/>
                      <a:pt x="16" y="16441"/>
                      <a:pt x="11" y="16441"/>
                    </a:cubicBezTo>
                    <a:cubicBezTo>
                      <a:pt x="7" y="16441"/>
                      <a:pt x="3" y="16437"/>
                      <a:pt x="3" y="16433"/>
                    </a:cubicBezTo>
                    <a:close/>
                    <a:moveTo>
                      <a:pt x="3" y="16401"/>
                    </a:moveTo>
                    <a:lnTo>
                      <a:pt x="3" y="16401"/>
                    </a:lnTo>
                    <a:cubicBezTo>
                      <a:pt x="3" y="16396"/>
                      <a:pt x="7" y="16393"/>
                      <a:pt x="11" y="16393"/>
                    </a:cubicBezTo>
                    <a:cubicBezTo>
                      <a:pt x="16" y="16393"/>
                      <a:pt x="19" y="16396"/>
                      <a:pt x="19" y="16401"/>
                    </a:cubicBezTo>
                    <a:cubicBezTo>
                      <a:pt x="19" y="16405"/>
                      <a:pt x="16" y="16409"/>
                      <a:pt x="11" y="16409"/>
                    </a:cubicBezTo>
                    <a:cubicBezTo>
                      <a:pt x="7" y="16409"/>
                      <a:pt x="3" y="16405"/>
                      <a:pt x="3" y="16401"/>
                    </a:cubicBezTo>
                    <a:close/>
                    <a:moveTo>
                      <a:pt x="3" y="16369"/>
                    </a:moveTo>
                    <a:lnTo>
                      <a:pt x="3" y="16369"/>
                    </a:lnTo>
                    <a:cubicBezTo>
                      <a:pt x="3" y="16364"/>
                      <a:pt x="7" y="16361"/>
                      <a:pt x="11" y="16361"/>
                    </a:cubicBezTo>
                    <a:cubicBezTo>
                      <a:pt x="16" y="16361"/>
                      <a:pt x="19" y="16364"/>
                      <a:pt x="19" y="16369"/>
                    </a:cubicBezTo>
                    <a:cubicBezTo>
                      <a:pt x="19" y="16373"/>
                      <a:pt x="16" y="16377"/>
                      <a:pt x="11" y="16377"/>
                    </a:cubicBezTo>
                    <a:cubicBezTo>
                      <a:pt x="7" y="16377"/>
                      <a:pt x="3" y="16373"/>
                      <a:pt x="3" y="16369"/>
                    </a:cubicBezTo>
                    <a:close/>
                    <a:moveTo>
                      <a:pt x="3" y="16337"/>
                    </a:moveTo>
                    <a:lnTo>
                      <a:pt x="3" y="16337"/>
                    </a:lnTo>
                    <a:cubicBezTo>
                      <a:pt x="3" y="16332"/>
                      <a:pt x="7" y="16329"/>
                      <a:pt x="11" y="16329"/>
                    </a:cubicBezTo>
                    <a:cubicBezTo>
                      <a:pt x="16" y="16329"/>
                      <a:pt x="19" y="16332"/>
                      <a:pt x="19" y="16337"/>
                    </a:cubicBezTo>
                    <a:cubicBezTo>
                      <a:pt x="19" y="16341"/>
                      <a:pt x="16" y="16345"/>
                      <a:pt x="11" y="16345"/>
                    </a:cubicBezTo>
                    <a:cubicBezTo>
                      <a:pt x="7" y="16345"/>
                      <a:pt x="3" y="16341"/>
                      <a:pt x="3" y="16337"/>
                    </a:cubicBezTo>
                    <a:close/>
                    <a:moveTo>
                      <a:pt x="3" y="16305"/>
                    </a:moveTo>
                    <a:lnTo>
                      <a:pt x="3" y="16305"/>
                    </a:lnTo>
                    <a:cubicBezTo>
                      <a:pt x="3" y="16300"/>
                      <a:pt x="7" y="16297"/>
                      <a:pt x="11" y="16297"/>
                    </a:cubicBezTo>
                    <a:cubicBezTo>
                      <a:pt x="16" y="16297"/>
                      <a:pt x="19" y="16300"/>
                      <a:pt x="19" y="16305"/>
                    </a:cubicBezTo>
                    <a:cubicBezTo>
                      <a:pt x="19" y="16309"/>
                      <a:pt x="16" y="16313"/>
                      <a:pt x="11" y="16313"/>
                    </a:cubicBezTo>
                    <a:cubicBezTo>
                      <a:pt x="7" y="16313"/>
                      <a:pt x="3" y="16309"/>
                      <a:pt x="3" y="16305"/>
                    </a:cubicBezTo>
                    <a:close/>
                    <a:moveTo>
                      <a:pt x="3" y="16273"/>
                    </a:moveTo>
                    <a:lnTo>
                      <a:pt x="3" y="16273"/>
                    </a:lnTo>
                    <a:cubicBezTo>
                      <a:pt x="3" y="16268"/>
                      <a:pt x="7" y="16265"/>
                      <a:pt x="11" y="16265"/>
                    </a:cubicBezTo>
                    <a:cubicBezTo>
                      <a:pt x="16" y="16265"/>
                      <a:pt x="19" y="16268"/>
                      <a:pt x="19" y="16273"/>
                    </a:cubicBezTo>
                    <a:cubicBezTo>
                      <a:pt x="19" y="16277"/>
                      <a:pt x="16" y="16281"/>
                      <a:pt x="11" y="16281"/>
                    </a:cubicBezTo>
                    <a:cubicBezTo>
                      <a:pt x="7" y="16281"/>
                      <a:pt x="3" y="16277"/>
                      <a:pt x="3" y="16273"/>
                    </a:cubicBezTo>
                    <a:close/>
                    <a:moveTo>
                      <a:pt x="3" y="16241"/>
                    </a:moveTo>
                    <a:lnTo>
                      <a:pt x="3" y="16241"/>
                    </a:lnTo>
                    <a:cubicBezTo>
                      <a:pt x="3" y="16236"/>
                      <a:pt x="7" y="16233"/>
                      <a:pt x="11" y="16233"/>
                    </a:cubicBezTo>
                    <a:cubicBezTo>
                      <a:pt x="16" y="16233"/>
                      <a:pt x="19" y="16236"/>
                      <a:pt x="19" y="16241"/>
                    </a:cubicBezTo>
                    <a:cubicBezTo>
                      <a:pt x="19" y="16245"/>
                      <a:pt x="16" y="16249"/>
                      <a:pt x="11" y="16249"/>
                    </a:cubicBezTo>
                    <a:cubicBezTo>
                      <a:pt x="7" y="16249"/>
                      <a:pt x="3" y="16245"/>
                      <a:pt x="3" y="16241"/>
                    </a:cubicBezTo>
                    <a:close/>
                    <a:moveTo>
                      <a:pt x="3" y="16209"/>
                    </a:moveTo>
                    <a:lnTo>
                      <a:pt x="3" y="16209"/>
                    </a:lnTo>
                    <a:cubicBezTo>
                      <a:pt x="3" y="16204"/>
                      <a:pt x="7" y="16201"/>
                      <a:pt x="11" y="16201"/>
                    </a:cubicBezTo>
                    <a:cubicBezTo>
                      <a:pt x="16" y="16201"/>
                      <a:pt x="19" y="16204"/>
                      <a:pt x="19" y="16209"/>
                    </a:cubicBezTo>
                    <a:cubicBezTo>
                      <a:pt x="19" y="16213"/>
                      <a:pt x="16" y="16217"/>
                      <a:pt x="11" y="16217"/>
                    </a:cubicBezTo>
                    <a:cubicBezTo>
                      <a:pt x="7" y="16217"/>
                      <a:pt x="3" y="16213"/>
                      <a:pt x="3" y="16209"/>
                    </a:cubicBezTo>
                    <a:close/>
                    <a:moveTo>
                      <a:pt x="3" y="16177"/>
                    </a:moveTo>
                    <a:lnTo>
                      <a:pt x="3" y="16177"/>
                    </a:lnTo>
                    <a:cubicBezTo>
                      <a:pt x="3" y="16172"/>
                      <a:pt x="7" y="16169"/>
                      <a:pt x="11" y="16169"/>
                    </a:cubicBezTo>
                    <a:cubicBezTo>
                      <a:pt x="16" y="16169"/>
                      <a:pt x="19" y="16172"/>
                      <a:pt x="19" y="16177"/>
                    </a:cubicBezTo>
                    <a:cubicBezTo>
                      <a:pt x="19" y="16181"/>
                      <a:pt x="16" y="16185"/>
                      <a:pt x="11" y="16185"/>
                    </a:cubicBezTo>
                    <a:cubicBezTo>
                      <a:pt x="7" y="16185"/>
                      <a:pt x="3" y="16181"/>
                      <a:pt x="3" y="16177"/>
                    </a:cubicBezTo>
                    <a:close/>
                    <a:moveTo>
                      <a:pt x="3" y="16145"/>
                    </a:moveTo>
                    <a:lnTo>
                      <a:pt x="3" y="16145"/>
                    </a:lnTo>
                    <a:cubicBezTo>
                      <a:pt x="3" y="16140"/>
                      <a:pt x="7" y="16137"/>
                      <a:pt x="11" y="16137"/>
                    </a:cubicBezTo>
                    <a:cubicBezTo>
                      <a:pt x="16" y="16137"/>
                      <a:pt x="19" y="16140"/>
                      <a:pt x="19" y="16145"/>
                    </a:cubicBezTo>
                    <a:cubicBezTo>
                      <a:pt x="19" y="16149"/>
                      <a:pt x="16" y="16153"/>
                      <a:pt x="11" y="16153"/>
                    </a:cubicBezTo>
                    <a:cubicBezTo>
                      <a:pt x="7" y="16153"/>
                      <a:pt x="3" y="16149"/>
                      <a:pt x="3" y="16145"/>
                    </a:cubicBezTo>
                    <a:close/>
                    <a:moveTo>
                      <a:pt x="3" y="16113"/>
                    </a:moveTo>
                    <a:lnTo>
                      <a:pt x="3" y="16113"/>
                    </a:lnTo>
                    <a:cubicBezTo>
                      <a:pt x="3" y="16108"/>
                      <a:pt x="7" y="16105"/>
                      <a:pt x="11" y="16105"/>
                    </a:cubicBezTo>
                    <a:cubicBezTo>
                      <a:pt x="16" y="16105"/>
                      <a:pt x="19" y="16108"/>
                      <a:pt x="19" y="16113"/>
                    </a:cubicBezTo>
                    <a:cubicBezTo>
                      <a:pt x="19" y="16117"/>
                      <a:pt x="16" y="16121"/>
                      <a:pt x="11" y="16121"/>
                    </a:cubicBezTo>
                    <a:cubicBezTo>
                      <a:pt x="7" y="16121"/>
                      <a:pt x="3" y="16117"/>
                      <a:pt x="3" y="16113"/>
                    </a:cubicBezTo>
                    <a:close/>
                    <a:moveTo>
                      <a:pt x="3" y="16081"/>
                    </a:moveTo>
                    <a:lnTo>
                      <a:pt x="3" y="16081"/>
                    </a:lnTo>
                    <a:cubicBezTo>
                      <a:pt x="3" y="16076"/>
                      <a:pt x="7" y="16073"/>
                      <a:pt x="11" y="16073"/>
                    </a:cubicBezTo>
                    <a:cubicBezTo>
                      <a:pt x="16" y="16073"/>
                      <a:pt x="19" y="16076"/>
                      <a:pt x="19" y="16081"/>
                    </a:cubicBezTo>
                    <a:cubicBezTo>
                      <a:pt x="19" y="16085"/>
                      <a:pt x="16" y="16089"/>
                      <a:pt x="11" y="16089"/>
                    </a:cubicBezTo>
                    <a:cubicBezTo>
                      <a:pt x="7" y="16089"/>
                      <a:pt x="3" y="16085"/>
                      <a:pt x="3" y="16081"/>
                    </a:cubicBezTo>
                    <a:close/>
                    <a:moveTo>
                      <a:pt x="3" y="16049"/>
                    </a:moveTo>
                    <a:lnTo>
                      <a:pt x="3" y="16049"/>
                    </a:lnTo>
                    <a:cubicBezTo>
                      <a:pt x="3" y="16044"/>
                      <a:pt x="7" y="16041"/>
                      <a:pt x="11" y="16041"/>
                    </a:cubicBezTo>
                    <a:cubicBezTo>
                      <a:pt x="16" y="16041"/>
                      <a:pt x="19" y="16044"/>
                      <a:pt x="19" y="16049"/>
                    </a:cubicBezTo>
                    <a:cubicBezTo>
                      <a:pt x="19" y="16053"/>
                      <a:pt x="16" y="16057"/>
                      <a:pt x="11" y="16057"/>
                    </a:cubicBezTo>
                    <a:cubicBezTo>
                      <a:pt x="7" y="16057"/>
                      <a:pt x="3" y="16053"/>
                      <a:pt x="3" y="16049"/>
                    </a:cubicBezTo>
                    <a:close/>
                    <a:moveTo>
                      <a:pt x="3" y="16017"/>
                    </a:moveTo>
                    <a:lnTo>
                      <a:pt x="3" y="16017"/>
                    </a:lnTo>
                    <a:cubicBezTo>
                      <a:pt x="3" y="16012"/>
                      <a:pt x="7" y="16009"/>
                      <a:pt x="11" y="16009"/>
                    </a:cubicBezTo>
                    <a:cubicBezTo>
                      <a:pt x="16" y="16009"/>
                      <a:pt x="19" y="16012"/>
                      <a:pt x="19" y="16017"/>
                    </a:cubicBezTo>
                    <a:cubicBezTo>
                      <a:pt x="19" y="16021"/>
                      <a:pt x="16" y="16025"/>
                      <a:pt x="11" y="16025"/>
                    </a:cubicBezTo>
                    <a:cubicBezTo>
                      <a:pt x="7" y="16025"/>
                      <a:pt x="3" y="16021"/>
                      <a:pt x="3" y="16017"/>
                    </a:cubicBezTo>
                    <a:close/>
                    <a:moveTo>
                      <a:pt x="3" y="15985"/>
                    </a:moveTo>
                    <a:lnTo>
                      <a:pt x="3" y="15985"/>
                    </a:lnTo>
                    <a:cubicBezTo>
                      <a:pt x="3" y="15980"/>
                      <a:pt x="7" y="15977"/>
                      <a:pt x="11" y="15977"/>
                    </a:cubicBezTo>
                    <a:cubicBezTo>
                      <a:pt x="16" y="15977"/>
                      <a:pt x="19" y="15980"/>
                      <a:pt x="19" y="15985"/>
                    </a:cubicBezTo>
                    <a:cubicBezTo>
                      <a:pt x="19" y="15989"/>
                      <a:pt x="16" y="15993"/>
                      <a:pt x="11" y="15993"/>
                    </a:cubicBezTo>
                    <a:cubicBezTo>
                      <a:pt x="7" y="15993"/>
                      <a:pt x="3" y="15989"/>
                      <a:pt x="3" y="15985"/>
                    </a:cubicBezTo>
                    <a:close/>
                    <a:moveTo>
                      <a:pt x="3" y="15953"/>
                    </a:moveTo>
                    <a:lnTo>
                      <a:pt x="3" y="15953"/>
                    </a:lnTo>
                    <a:cubicBezTo>
                      <a:pt x="3" y="15948"/>
                      <a:pt x="7" y="15945"/>
                      <a:pt x="11" y="15945"/>
                    </a:cubicBezTo>
                    <a:cubicBezTo>
                      <a:pt x="16" y="15945"/>
                      <a:pt x="19" y="15948"/>
                      <a:pt x="19" y="15953"/>
                    </a:cubicBezTo>
                    <a:cubicBezTo>
                      <a:pt x="19" y="15957"/>
                      <a:pt x="16" y="15961"/>
                      <a:pt x="11" y="15961"/>
                    </a:cubicBezTo>
                    <a:cubicBezTo>
                      <a:pt x="7" y="15961"/>
                      <a:pt x="3" y="15957"/>
                      <a:pt x="3" y="15953"/>
                    </a:cubicBezTo>
                    <a:close/>
                    <a:moveTo>
                      <a:pt x="3" y="15921"/>
                    </a:moveTo>
                    <a:lnTo>
                      <a:pt x="3" y="15921"/>
                    </a:lnTo>
                    <a:cubicBezTo>
                      <a:pt x="3" y="15916"/>
                      <a:pt x="7" y="15913"/>
                      <a:pt x="11" y="15913"/>
                    </a:cubicBezTo>
                    <a:cubicBezTo>
                      <a:pt x="16" y="15913"/>
                      <a:pt x="19" y="15916"/>
                      <a:pt x="19" y="15921"/>
                    </a:cubicBezTo>
                    <a:cubicBezTo>
                      <a:pt x="19" y="15925"/>
                      <a:pt x="16" y="15929"/>
                      <a:pt x="11" y="15929"/>
                    </a:cubicBezTo>
                    <a:cubicBezTo>
                      <a:pt x="7" y="15929"/>
                      <a:pt x="3" y="15925"/>
                      <a:pt x="3" y="15921"/>
                    </a:cubicBezTo>
                    <a:close/>
                    <a:moveTo>
                      <a:pt x="3" y="15889"/>
                    </a:moveTo>
                    <a:lnTo>
                      <a:pt x="3" y="15889"/>
                    </a:lnTo>
                    <a:cubicBezTo>
                      <a:pt x="3" y="15884"/>
                      <a:pt x="7" y="15881"/>
                      <a:pt x="11" y="15881"/>
                    </a:cubicBezTo>
                    <a:cubicBezTo>
                      <a:pt x="16" y="15881"/>
                      <a:pt x="19" y="15884"/>
                      <a:pt x="19" y="15889"/>
                    </a:cubicBezTo>
                    <a:cubicBezTo>
                      <a:pt x="19" y="15893"/>
                      <a:pt x="16" y="15897"/>
                      <a:pt x="11" y="15897"/>
                    </a:cubicBezTo>
                    <a:cubicBezTo>
                      <a:pt x="7" y="15897"/>
                      <a:pt x="3" y="15893"/>
                      <a:pt x="3" y="15889"/>
                    </a:cubicBezTo>
                    <a:close/>
                    <a:moveTo>
                      <a:pt x="3" y="15857"/>
                    </a:moveTo>
                    <a:lnTo>
                      <a:pt x="3" y="15857"/>
                    </a:lnTo>
                    <a:cubicBezTo>
                      <a:pt x="3" y="15852"/>
                      <a:pt x="7" y="15849"/>
                      <a:pt x="11" y="15849"/>
                    </a:cubicBezTo>
                    <a:cubicBezTo>
                      <a:pt x="16" y="15849"/>
                      <a:pt x="19" y="15852"/>
                      <a:pt x="19" y="15857"/>
                    </a:cubicBezTo>
                    <a:cubicBezTo>
                      <a:pt x="19" y="15861"/>
                      <a:pt x="16" y="15865"/>
                      <a:pt x="11" y="15865"/>
                    </a:cubicBezTo>
                    <a:cubicBezTo>
                      <a:pt x="7" y="15865"/>
                      <a:pt x="3" y="15861"/>
                      <a:pt x="3" y="15857"/>
                    </a:cubicBezTo>
                    <a:close/>
                    <a:moveTo>
                      <a:pt x="3" y="15825"/>
                    </a:moveTo>
                    <a:lnTo>
                      <a:pt x="3" y="15825"/>
                    </a:lnTo>
                    <a:cubicBezTo>
                      <a:pt x="3" y="15820"/>
                      <a:pt x="7" y="15817"/>
                      <a:pt x="11" y="15817"/>
                    </a:cubicBezTo>
                    <a:cubicBezTo>
                      <a:pt x="16" y="15817"/>
                      <a:pt x="19" y="15820"/>
                      <a:pt x="19" y="15825"/>
                    </a:cubicBezTo>
                    <a:cubicBezTo>
                      <a:pt x="19" y="15829"/>
                      <a:pt x="16" y="15833"/>
                      <a:pt x="11" y="15833"/>
                    </a:cubicBezTo>
                    <a:cubicBezTo>
                      <a:pt x="7" y="15833"/>
                      <a:pt x="3" y="15829"/>
                      <a:pt x="3" y="15825"/>
                    </a:cubicBezTo>
                    <a:close/>
                    <a:moveTo>
                      <a:pt x="3" y="15793"/>
                    </a:moveTo>
                    <a:lnTo>
                      <a:pt x="3" y="15793"/>
                    </a:lnTo>
                    <a:cubicBezTo>
                      <a:pt x="3" y="15788"/>
                      <a:pt x="7" y="15785"/>
                      <a:pt x="11" y="15785"/>
                    </a:cubicBezTo>
                    <a:cubicBezTo>
                      <a:pt x="16" y="15785"/>
                      <a:pt x="19" y="15788"/>
                      <a:pt x="19" y="15793"/>
                    </a:cubicBezTo>
                    <a:cubicBezTo>
                      <a:pt x="19" y="15797"/>
                      <a:pt x="16" y="15801"/>
                      <a:pt x="11" y="15801"/>
                    </a:cubicBezTo>
                    <a:cubicBezTo>
                      <a:pt x="7" y="15801"/>
                      <a:pt x="3" y="15797"/>
                      <a:pt x="3" y="15793"/>
                    </a:cubicBezTo>
                    <a:close/>
                    <a:moveTo>
                      <a:pt x="3" y="15761"/>
                    </a:moveTo>
                    <a:lnTo>
                      <a:pt x="3" y="15761"/>
                    </a:lnTo>
                    <a:cubicBezTo>
                      <a:pt x="3" y="15756"/>
                      <a:pt x="7" y="15753"/>
                      <a:pt x="11" y="15753"/>
                    </a:cubicBezTo>
                    <a:cubicBezTo>
                      <a:pt x="16" y="15753"/>
                      <a:pt x="19" y="15756"/>
                      <a:pt x="19" y="15761"/>
                    </a:cubicBezTo>
                    <a:cubicBezTo>
                      <a:pt x="19" y="15765"/>
                      <a:pt x="16" y="15769"/>
                      <a:pt x="11" y="15769"/>
                    </a:cubicBezTo>
                    <a:cubicBezTo>
                      <a:pt x="7" y="15769"/>
                      <a:pt x="3" y="15765"/>
                      <a:pt x="3" y="15761"/>
                    </a:cubicBezTo>
                    <a:close/>
                    <a:moveTo>
                      <a:pt x="3" y="15729"/>
                    </a:moveTo>
                    <a:lnTo>
                      <a:pt x="3" y="15728"/>
                    </a:lnTo>
                    <a:cubicBezTo>
                      <a:pt x="3" y="15724"/>
                      <a:pt x="7" y="15720"/>
                      <a:pt x="11" y="15720"/>
                    </a:cubicBezTo>
                    <a:cubicBezTo>
                      <a:pt x="16" y="15720"/>
                      <a:pt x="19" y="15724"/>
                      <a:pt x="19" y="15728"/>
                    </a:cubicBezTo>
                    <a:lnTo>
                      <a:pt x="19" y="15729"/>
                    </a:lnTo>
                    <a:cubicBezTo>
                      <a:pt x="19" y="15733"/>
                      <a:pt x="16" y="15737"/>
                      <a:pt x="11" y="15737"/>
                    </a:cubicBezTo>
                    <a:cubicBezTo>
                      <a:pt x="7" y="15737"/>
                      <a:pt x="3" y="15733"/>
                      <a:pt x="3" y="15729"/>
                    </a:cubicBezTo>
                    <a:close/>
                    <a:moveTo>
                      <a:pt x="3" y="15696"/>
                    </a:moveTo>
                    <a:lnTo>
                      <a:pt x="3" y="15696"/>
                    </a:lnTo>
                    <a:cubicBezTo>
                      <a:pt x="3" y="15692"/>
                      <a:pt x="7" y="15688"/>
                      <a:pt x="11" y="15688"/>
                    </a:cubicBezTo>
                    <a:cubicBezTo>
                      <a:pt x="16" y="15688"/>
                      <a:pt x="19" y="15692"/>
                      <a:pt x="19" y="15696"/>
                    </a:cubicBezTo>
                    <a:cubicBezTo>
                      <a:pt x="19" y="15701"/>
                      <a:pt x="16" y="15704"/>
                      <a:pt x="11" y="15704"/>
                    </a:cubicBezTo>
                    <a:cubicBezTo>
                      <a:pt x="7" y="15704"/>
                      <a:pt x="3" y="15701"/>
                      <a:pt x="3" y="15696"/>
                    </a:cubicBezTo>
                    <a:close/>
                    <a:moveTo>
                      <a:pt x="3" y="15664"/>
                    </a:moveTo>
                    <a:lnTo>
                      <a:pt x="3" y="15664"/>
                    </a:lnTo>
                    <a:cubicBezTo>
                      <a:pt x="3" y="15660"/>
                      <a:pt x="7" y="15656"/>
                      <a:pt x="11" y="15656"/>
                    </a:cubicBezTo>
                    <a:cubicBezTo>
                      <a:pt x="16" y="15656"/>
                      <a:pt x="19" y="15660"/>
                      <a:pt x="19" y="15664"/>
                    </a:cubicBezTo>
                    <a:cubicBezTo>
                      <a:pt x="19" y="15669"/>
                      <a:pt x="16" y="15672"/>
                      <a:pt x="11" y="15672"/>
                    </a:cubicBezTo>
                    <a:cubicBezTo>
                      <a:pt x="7" y="15672"/>
                      <a:pt x="3" y="15669"/>
                      <a:pt x="3" y="15664"/>
                    </a:cubicBezTo>
                    <a:close/>
                    <a:moveTo>
                      <a:pt x="3" y="15632"/>
                    </a:moveTo>
                    <a:lnTo>
                      <a:pt x="3" y="15632"/>
                    </a:lnTo>
                    <a:cubicBezTo>
                      <a:pt x="3" y="15628"/>
                      <a:pt x="7" y="15624"/>
                      <a:pt x="11" y="15624"/>
                    </a:cubicBezTo>
                    <a:cubicBezTo>
                      <a:pt x="16" y="15624"/>
                      <a:pt x="19" y="15628"/>
                      <a:pt x="19" y="15632"/>
                    </a:cubicBezTo>
                    <a:cubicBezTo>
                      <a:pt x="19" y="15637"/>
                      <a:pt x="16" y="15640"/>
                      <a:pt x="11" y="15640"/>
                    </a:cubicBezTo>
                    <a:cubicBezTo>
                      <a:pt x="7" y="15640"/>
                      <a:pt x="3" y="15637"/>
                      <a:pt x="3" y="15632"/>
                    </a:cubicBezTo>
                    <a:close/>
                    <a:moveTo>
                      <a:pt x="3" y="15600"/>
                    </a:moveTo>
                    <a:lnTo>
                      <a:pt x="3" y="15600"/>
                    </a:lnTo>
                    <a:cubicBezTo>
                      <a:pt x="3" y="15596"/>
                      <a:pt x="7" y="15592"/>
                      <a:pt x="11" y="15592"/>
                    </a:cubicBezTo>
                    <a:cubicBezTo>
                      <a:pt x="16" y="15592"/>
                      <a:pt x="19" y="15596"/>
                      <a:pt x="19" y="15600"/>
                    </a:cubicBezTo>
                    <a:cubicBezTo>
                      <a:pt x="19" y="15605"/>
                      <a:pt x="16" y="15608"/>
                      <a:pt x="11" y="15608"/>
                    </a:cubicBezTo>
                    <a:cubicBezTo>
                      <a:pt x="7" y="15608"/>
                      <a:pt x="3" y="15605"/>
                      <a:pt x="3" y="15600"/>
                    </a:cubicBezTo>
                    <a:close/>
                    <a:moveTo>
                      <a:pt x="3" y="15568"/>
                    </a:moveTo>
                    <a:lnTo>
                      <a:pt x="3" y="15568"/>
                    </a:lnTo>
                    <a:cubicBezTo>
                      <a:pt x="3" y="15564"/>
                      <a:pt x="7" y="15560"/>
                      <a:pt x="11" y="15560"/>
                    </a:cubicBezTo>
                    <a:cubicBezTo>
                      <a:pt x="16" y="15560"/>
                      <a:pt x="19" y="15564"/>
                      <a:pt x="19" y="15568"/>
                    </a:cubicBezTo>
                    <a:cubicBezTo>
                      <a:pt x="19" y="15573"/>
                      <a:pt x="16" y="15576"/>
                      <a:pt x="11" y="15576"/>
                    </a:cubicBezTo>
                    <a:cubicBezTo>
                      <a:pt x="7" y="15576"/>
                      <a:pt x="3" y="15573"/>
                      <a:pt x="3" y="15568"/>
                    </a:cubicBezTo>
                    <a:close/>
                    <a:moveTo>
                      <a:pt x="3" y="15536"/>
                    </a:moveTo>
                    <a:lnTo>
                      <a:pt x="3" y="15536"/>
                    </a:lnTo>
                    <a:cubicBezTo>
                      <a:pt x="3" y="15532"/>
                      <a:pt x="7" y="15528"/>
                      <a:pt x="11" y="15528"/>
                    </a:cubicBezTo>
                    <a:cubicBezTo>
                      <a:pt x="16" y="15528"/>
                      <a:pt x="19" y="15532"/>
                      <a:pt x="19" y="15536"/>
                    </a:cubicBezTo>
                    <a:cubicBezTo>
                      <a:pt x="19" y="15541"/>
                      <a:pt x="16" y="15544"/>
                      <a:pt x="11" y="15544"/>
                    </a:cubicBezTo>
                    <a:cubicBezTo>
                      <a:pt x="7" y="15544"/>
                      <a:pt x="3" y="15541"/>
                      <a:pt x="3" y="15536"/>
                    </a:cubicBezTo>
                    <a:close/>
                    <a:moveTo>
                      <a:pt x="3" y="15504"/>
                    </a:moveTo>
                    <a:lnTo>
                      <a:pt x="3" y="15504"/>
                    </a:lnTo>
                    <a:cubicBezTo>
                      <a:pt x="3" y="15500"/>
                      <a:pt x="7" y="15496"/>
                      <a:pt x="11" y="15496"/>
                    </a:cubicBezTo>
                    <a:cubicBezTo>
                      <a:pt x="16" y="15496"/>
                      <a:pt x="19" y="15500"/>
                      <a:pt x="19" y="15504"/>
                    </a:cubicBezTo>
                    <a:cubicBezTo>
                      <a:pt x="19" y="15509"/>
                      <a:pt x="16" y="15512"/>
                      <a:pt x="11" y="15512"/>
                    </a:cubicBezTo>
                    <a:cubicBezTo>
                      <a:pt x="7" y="15512"/>
                      <a:pt x="3" y="15509"/>
                      <a:pt x="3" y="15504"/>
                    </a:cubicBezTo>
                    <a:close/>
                    <a:moveTo>
                      <a:pt x="3" y="15472"/>
                    </a:moveTo>
                    <a:lnTo>
                      <a:pt x="3" y="15472"/>
                    </a:lnTo>
                    <a:cubicBezTo>
                      <a:pt x="3" y="15468"/>
                      <a:pt x="7" y="15464"/>
                      <a:pt x="11" y="15464"/>
                    </a:cubicBezTo>
                    <a:cubicBezTo>
                      <a:pt x="16" y="15464"/>
                      <a:pt x="19" y="15468"/>
                      <a:pt x="19" y="15472"/>
                    </a:cubicBezTo>
                    <a:cubicBezTo>
                      <a:pt x="19" y="15477"/>
                      <a:pt x="16" y="15480"/>
                      <a:pt x="11" y="15480"/>
                    </a:cubicBezTo>
                    <a:cubicBezTo>
                      <a:pt x="7" y="15480"/>
                      <a:pt x="3" y="15477"/>
                      <a:pt x="3" y="15472"/>
                    </a:cubicBezTo>
                    <a:close/>
                    <a:moveTo>
                      <a:pt x="3" y="15440"/>
                    </a:moveTo>
                    <a:lnTo>
                      <a:pt x="3" y="15440"/>
                    </a:lnTo>
                    <a:cubicBezTo>
                      <a:pt x="3" y="15436"/>
                      <a:pt x="7" y="15432"/>
                      <a:pt x="11" y="15432"/>
                    </a:cubicBezTo>
                    <a:cubicBezTo>
                      <a:pt x="16" y="15432"/>
                      <a:pt x="19" y="15436"/>
                      <a:pt x="19" y="15440"/>
                    </a:cubicBezTo>
                    <a:cubicBezTo>
                      <a:pt x="19" y="15445"/>
                      <a:pt x="16" y="15448"/>
                      <a:pt x="11" y="15448"/>
                    </a:cubicBezTo>
                    <a:cubicBezTo>
                      <a:pt x="7" y="15448"/>
                      <a:pt x="3" y="15445"/>
                      <a:pt x="3" y="15440"/>
                    </a:cubicBezTo>
                    <a:close/>
                    <a:moveTo>
                      <a:pt x="3" y="15408"/>
                    </a:moveTo>
                    <a:lnTo>
                      <a:pt x="3" y="15408"/>
                    </a:lnTo>
                    <a:cubicBezTo>
                      <a:pt x="3" y="15404"/>
                      <a:pt x="7" y="15400"/>
                      <a:pt x="11" y="15400"/>
                    </a:cubicBezTo>
                    <a:cubicBezTo>
                      <a:pt x="16" y="15400"/>
                      <a:pt x="19" y="15404"/>
                      <a:pt x="19" y="15408"/>
                    </a:cubicBezTo>
                    <a:cubicBezTo>
                      <a:pt x="19" y="15413"/>
                      <a:pt x="16" y="15416"/>
                      <a:pt x="11" y="15416"/>
                    </a:cubicBezTo>
                    <a:cubicBezTo>
                      <a:pt x="7" y="15416"/>
                      <a:pt x="3" y="15413"/>
                      <a:pt x="3" y="15408"/>
                    </a:cubicBezTo>
                    <a:close/>
                    <a:moveTo>
                      <a:pt x="3" y="15376"/>
                    </a:moveTo>
                    <a:lnTo>
                      <a:pt x="3" y="15376"/>
                    </a:lnTo>
                    <a:cubicBezTo>
                      <a:pt x="3" y="15372"/>
                      <a:pt x="7" y="15368"/>
                      <a:pt x="11" y="15368"/>
                    </a:cubicBezTo>
                    <a:cubicBezTo>
                      <a:pt x="16" y="15368"/>
                      <a:pt x="19" y="15372"/>
                      <a:pt x="19" y="15376"/>
                    </a:cubicBezTo>
                    <a:cubicBezTo>
                      <a:pt x="19" y="15381"/>
                      <a:pt x="16" y="15384"/>
                      <a:pt x="11" y="15384"/>
                    </a:cubicBezTo>
                    <a:cubicBezTo>
                      <a:pt x="7" y="15384"/>
                      <a:pt x="3" y="15381"/>
                      <a:pt x="3" y="15376"/>
                    </a:cubicBezTo>
                    <a:close/>
                    <a:moveTo>
                      <a:pt x="3" y="15344"/>
                    </a:moveTo>
                    <a:lnTo>
                      <a:pt x="3" y="15344"/>
                    </a:lnTo>
                    <a:cubicBezTo>
                      <a:pt x="3" y="15340"/>
                      <a:pt x="7" y="15336"/>
                      <a:pt x="11" y="15336"/>
                    </a:cubicBezTo>
                    <a:cubicBezTo>
                      <a:pt x="16" y="15336"/>
                      <a:pt x="19" y="15340"/>
                      <a:pt x="19" y="15344"/>
                    </a:cubicBezTo>
                    <a:cubicBezTo>
                      <a:pt x="19" y="15349"/>
                      <a:pt x="16" y="15352"/>
                      <a:pt x="11" y="15352"/>
                    </a:cubicBezTo>
                    <a:cubicBezTo>
                      <a:pt x="7" y="15352"/>
                      <a:pt x="3" y="15349"/>
                      <a:pt x="3" y="15344"/>
                    </a:cubicBezTo>
                    <a:close/>
                    <a:moveTo>
                      <a:pt x="3" y="15312"/>
                    </a:moveTo>
                    <a:lnTo>
                      <a:pt x="3" y="15312"/>
                    </a:lnTo>
                    <a:cubicBezTo>
                      <a:pt x="3" y="15308"/>
                      <a:pt x="7" y="15304"/>
                      <a:pt x="11" y="15304"/>
                    </a:cubicBezTo>
                    <a:cubicBezTo>
                      <a:pt x="16" y="15304"/>
                      <a:pt x="19" y="15308"/>
                      <a:pt x="19" y="15312"/>
                    </a:cubicBezTo>
                    <a:cubicBezTo>
                      <a:pt x="19" y="15317"/>
                      <a:pt x="16" y="15320"/>
                      <a:pt x="11" y="15320"/>
                    </a:cubicBezTo>
                    <a:cubicBezTo>
                      <a:pt x="7" y="15320"/>
                      <a:pt x="3" y="15317"/>
                      <a:pt x="3" y="15312"/>
                    </a:cubicBezTo>
                    <a:close/>
                    <a:moveTo>
                      <a:pt x="3" y="15280"/>
                    </a:moveTo>
                    <a:lnTo>
                      <a:pt x="3" y="15280"/>
                    </a:lnTo>
                    <a:cubicBezTo>
                      <a:pt x="3" y="15276"/>
                      <a:pt x="7" y="15272"/>
                      <a:pt x="11" y="15272"/>
                    </a:cubicBezTo>
                    <a:cubicBezTo>
                      <a:pt x="16" y="15272"/>
                      <a:pt x="19" y="15276"/>
                      <a:pt x="19" y="15280"/>
                    </a:cubicBezTo>
                    <a:cubicBezTo>
                      <a:pt x="19" y="15285"/>
                      <a:pt x="16" y="15288"/>
                      <a:pt x="11" y="15288"/>
                    </a:cubicBezTo>
                    <a:cubicBezTo>
                      <a:pt x="7" y="15288"/>
                      <a:pt x="3" y="15285"/>
                      <a:pt x="3" y="15280"/>
                    </a:cubicBezTo>
                    <a:close/>
                    <a:moveTo>
                      <a:pt x="3" y="15248"/>
                    </a:moveTo>
                    <a:lnTo>
                      <a:pt x="3" y="15248"/>
                    </a:lnTo>
                    <a:cubicBezTo>
                      <a:pt x="3" y="15244"/>
                      <a:pt x="7" y="15240"/>
                      <a:pt x="11" y="15240"/>
                    </a:cubicBezTo>
                    <a:cubicBezTo>
                      <a:pt x="16" y="15240"/>
                      <a:pt x="19" y="15244"/>
                      <a:pt x="19" y="15248"/>
                    </a:cubicBezTo>
                    <a:cubicBezTo>
                      <a:pt x="19" y="15253"/>
                      <a:pt x="16"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4" y="14864"/>
                    </a:moveTo>
                    <a:lnTo>
                      <a:pt x="4" y="14864"/>
                    </a:lnTo>
                    <a:cubicBezTo>
                      <a:pt x="4" y="14860"/>
                      <a:pt x="7" y="14856"/>
                      <a:pt x="12" y="14856"/>
                    </a:cubicBezTo>
                    <a:cubicBezTo>
                      <a:pt x="16" y="14856"/>
                      <a:pt x="20" y="14860"/>
                      <a:pt x="20" y="14864"/>
                    </a:cubicBezTo>
                    <a:cubicBezTo>
                      <a:pt x="20" y="14868"/>
                      <a:pt x="16" y="14872"/>
                      <a:pt x="12" y="14872"/>
                    </a:cubicBezTo>
                    <a:cubicBezTo>
                      <a:pt x="7" y="14872"/>
                      <a:pt x="4" y="14868"/>
                      <a:pt x="4" y="14864"/>
                    </a:cubicBezTo>
                    <a:close/>
                    <a:moveTo>
                      <a:pt x="4" y="14832"/>
                    </a:moveTo>
                    <a:lnTo>
                      <a:pt x="4" y="14832"/>
                    </a:lnTo>
                    <a:cubicBezTo>
                      <a:pt x="4" y="14828"/>
                      <a:pt x="7" y="14824"/>
                      <a:pt x="12" y="14824"/>
                    </a:cubicBezTo>
                    <a:cubicBezTo>
                      <a:pt x="16" y="14824"/>
                      <a:pt x="20" y="14828"/>
                      <a:pt x="20" y="14832"/>
                    </a:cubicBezTo>
                    <a:cubicBezTo>
                      <a:pt x="20" y="14836"/>
                      <a:pt x="16" y="14840"/>
                      <a:pt x="12" y="14840"/>
                    </a:cubicBezTo>
                    <a:cubicBezTo>
                      <a:pt x="7" y="14840"/>
                      <a:pt x="4" y="14836"/>
                      <a:pt x="4" y="14832"/>
                    </a:cubicBezTo>
                    <a:close/>
                    <a:moveTo>
                      <a:pt x="4" y="14800"/>
                    </a:moveTo>
                    <a:lnTo>
                      <a:pt x="4" y="14800"/>
                    </a:lnTo>
                    <a:cubicBezTo>
                      <a:pt x="4" y="14796"/>
                      <a:pt x="7" y="14792"/>
                      <a:pt x="12" y="14792"/>
                    </a:cubicBezTo>
                    <a:cubicBezTo>
                      <a:pt x="16" y="14792"/>
                      <a:pt x="20" y="14796"/>
                      <a:pt x="20" y="14800"/>
                    </a:cubicBezTo>
                    <a:cubicBezTo>
                      <a:pt x="20" y="14804"/>
                      <a:pt x="16" y="14808"/>
                      <a:pt x="12" y="14808"/>
                    </a:cubicBezTo>
                    <a:cubicBezTo>
                      <a:pt x="7" y="14808"/>
                      <a:pt x="4" y="14804"/>
                      <a:pt x="4" y="14800"/>
                    </a:cubicBezTo>
                    <a:close/>
                    <a:moveTo>
                      <a:pt x="4" y="14768"/>
                    </a:moveTo>
                    <a:lnTo>
                      <a:pt x="4" y="14768"/>
                    </a:lnTo>
                    <a:cubicBezTo>
                      <a:pt x="4" y="14764"/>
                      <a:pt x="7" y="14760"/>
                      <a:pt x="12" y="14760"/>
                    </a:cubicBezTo>
                    <a:cubicBezTo>
                      <a:pt x="16" y="14760"/>
                      <a:pt x="20" y="14764"/>
                      <a:pt x="20" y="14768"/>
                    </a:cubicBezTo>
                    <a:cubicBezTo>
                      <a:pt x="20" y="14772"/>
                      <a:pt x="16" y="14776"/>
                      <a:pt x="12" y="14776"/>
                    </a:cubicBezTo>
                    <a:cubicBezTo>
                      <a:pt x="7" y="14776"/>
                      <a:pt x="4" y="14772"/>
                      <a:pt x="4" y="14768"/>
                    </a:cubicBezTo>
                    <a:close/>
                    <a:moveTo>
                      <a:pt x="4" y="14736"/>
                    </a:moveTo>
                    <a:lnTo>
                      <a:pt x="4" y="14736"/>
                    </a:lnTo>
                    <a:cubicBezTo>
                      <a:pt x="4" y="14732"/>
                      <a:pt x="7" y="14728"/>
                      <a:pt x="12" y="14728"/>
                    </a:cubicBezTo>
                    <a:cubicBezTo>
                      <a:pt x="16" y="14728"/>
                      <a:pt x="20" y="14732"/>
                      <a:pt x="20" y="14736"/>
                    </a:cubicBezTo>
                    <a:cubicBezTo>
                      <a:pt x="20" y="14740"/>
                      <a:pt x="16" y="14744"/>
                      <a:pt x="12" y="14744"/>
                    </a:cubicBezTo>
                    <a:cubicBezTo>
                      <a:pt x="7" y="14744"/>
                      <a:pt x="4" y="14740"/>
                      <a:pt x="4" y="14736"/>
                    </a:cubicBezTo>
                    <a:close/>
                    <a:moveTo>
                      <a:pt x="4" y="14704"/>
                    </a:moveTo>
                    <a:lnTo>
                      <a:pt x="4" y="14704"/>
                    </a:lnTo>
                    <a:cubicBezTo>
                      <a:pt x="4" y="14700"/>
                      <a:pt x="7" y="14696"/>
                      <a:pt x="12" y="14696"/>
                    </a:cubicBezTo>
                    <a:cubicBezTo>
                      <a:pt x="16" y="14696"/>
                      <a:pt x="20" y="14700"/>
                      <a:pt x="20" y="14704"/>
                    </a:cubicBezTo>
                    <a:cubicBezTo>
                      <a:pt x="20" y="14708"/>
                      <a:pt x="16" y="14712"/>
                      <a:pt x="12" y="14712"/>
                    </a:cubicBezTo>
                    <a:cubicBezTo>
                      <a:pt x="7" y="14712"/>
                      <a:pt x="4" y="14708"/>
                      <a:pt x="4" y="14704"/>
                    </a:cubicBezTo>
                    <a:close/>
                    <a:moveTo>
                      <a:pt x="4" y="14672"/>
                    </a:moveTo>
                    <a:lnTo>
                      <a:pt x="4" y="14672"/>
                    </a:lnTo>
                    <a:cubicBezTo>
                      <a:pt x="4" y="14668"/>
                      <a:pt x="7" y="14664"/>
                      <a:pt x="12" y="14664"/>
                    </a:cubicBezTo>
                    <a:cubicBezTo>
                      <a:pt x="16" y="14664"/>
                      <a:pt x="20" y="14668"/>
                      <a:pt x="20" y="14672"/>
                    </a:cubicBezTo>
                    <a:cubicBezTo>
                      <a:pt x="20" y="14676"/>
                      <a:pt x="16" y="14680"/>
                      <a:pt x="12" y="14680"/>
                    </a:cubicBezTo>
                    <a:cubicBezTo>
                      <a:pt x="7" y="14680"/>
                      <a:pt x="4" y="14676"/>
                      <a:pt x="4" y="14672"/>
                    </a:cubicBezTo>
                    <a:close/>
                    <a:moveTo>
                      <a:pt x="4" y="14640"/>
                    </a:moveTo>
                    <a:lnTo>
                      <a:pt x="4" y="14640"/>
                    </a:lnTo>
                    <a:cubicBezTo>
                      <a:pt x="4" y="14636"/>
                      <a:pt x="7" y="14632"/>
                      <a:pt x="12" y="14632"/>
                    </a:cubicBezTo>
                    <a:cubicBezTo>
                      <a:pt x="16" y="14632"/>
                      <a:pt x="20" y="14636"/>
                      <a:pt x="20" y="14640"/>
                    </a:cubicBezTo>
                    <a:cubicBezTo>
                      <a:pt x="20" y="14644"/>
                      <a:pt x="16" y="14648"/>
                      <a:pt x="12" y="14648"/>
                    </a:cubicBezTo>
                    <a:cubicBezTo>
                      <a:pt x="7" y="14648"/>
                      <a:pt x="4" y="14644"/>
                      <a:pt x="4" y="14640"/>
                    </a:cubicBezTo>
                    <a:close/>
                    <a:moveTo>
                      <a:pt x="4" y="14608"/>
                    </a:moveTo>
                    <a:lnTo>
                      <a:pt x="4" y="14608"/>
                    </a:lnTo>
                    <a:cubicBezTo>
                      <a:pt x="4" y="14603"/>
                      <a:pt x="7" y="14600"/>
                      <a:pt x="12" y="14600"/>
                    </a:cubicBezTo>
                    <a:cubicBezTo>
                      <a:pt x="16" y="14600"/>
                      <a:pt x="20" y="14603"/>
                      <a:pt x="20" y="14608"/>
                    </a:cubicBezTo>
                    <a:cubicBezTo>
                      <a:pt x="20" y="14612"/>
                      <a:pt x="16" y="14616"/>
                      <a:pt x="12" y="14616"/>
                    </a:cubicBezTo>
                    <a:cubicBezTo>
                      <a:pt x="7" y="14616"/>
                      <a:pt x="4" y="14612"/>
                      <a:pt x="4" y="14608"/>
                    </a:cubicBezTo>
                    <a:close/>
                    <a:moveTo>
                      <a:pt x="4" y="14576"/>
                    </a:moveTo>
                    <a:lnTo>
                      <a:pt x="4" y="14576"/>
                    </a:lnTo>
                    <a:cubicBezTo>
                      <a:pt x="4" y="14571"/>
                      <a:pt x="7" y="14568"/>
                      <a:pt x="12" y="14568"/>
                    </a:cubicBezTo>
                    <a:cubicBezTo>
                      <a:pt x="16" y="14568"/>
                      <a:pt x="20" y="14571"/>
                      <a:pt x="20" y="14576"/>
                    </a:cubicBezTo>
                    <a:cubicBezTo>
                      <a:pt x="20" y="14580"/>
                      <a:pt x="16" y="14584"/>
                      <a:pt x="12" y="14584"/>
                    </a:cubicBezTo>
                    <a:cubicBezTo>
                      <a:pt x="7" y="14584"/>
                      <a:pt x="4" y="14580"/>
                      <a:pt x="4" y="14576"/>
                    </a:cubicBezTo>
                    <a:close/>
                    <a:moveTo>
                      <a:pt x="4" y="14544"/>
                    </a:moveTo>
                    <a:lnTo>
                      <a:pt x="4" y="14544"/>
                    </a:lnTo>
                    <a:cubicBezTo>
                      <a:pt x="4" y="14539"/>
                      <a:pt x="7" y="14536"/>
                      <a:pt x="12" y="14536"/>
                    </a:cubicBezTo>
                    <a:cubicBezTo>
                      <a:pt x="16" y="14536"/>
                      <a:pt x="20" y="14539"/>
                      <a:pt x="20" y="14544"/>
                    </a:cubicBezTo>
                    <a:cubicBezTo>
                      <a:pt x="20" y="14548"/>
                      <a:pt x="16" y="14552"/>
                      <a:pt x="12" y="14552"/>
                    </a:cubicBezTo>
                    <a:cubicBezTo>
                      <a:pt x="7" y="14552"/>
                      <a:pt x="4" y="14548"/>
                      <a:pt x="4" y="14544"/>
                    </a:cubicBezTo>
                    <a:close/>
                    <a:moveTo>
                      <a:pt x="4" y="14512"/>
                    </a:moveTo>
                    <a:lnTo>
                      <a:pt x="4" y="14512"/>
                    </a:lnTo>
                    <a:cubicBezTo>
                      <a:pt x="4" y="14507"/>
                      <a:pt x="7" y="14504"/>
                      <a:pt x="12" y="14504"/>
                    </a:cubicBezTo>
                    <a:cubicBezTo>
                      <a:pt x="16" y="14504"/>
                      <a:pt x="20" y="14507"/>
                      <a:pt x="20" y="14512"/>
                    </a:cubicBezTo>
                    <a:cubicBezTo>
                      <a:pt x="20" y="14516"/>
                      <a:pt x="16" y="14520"/>
                      <a:pt x="12" y="14520"/>
                    </a:cubicBezTo>
                    <a:cubicBezTo>
                      <a:pt x="7" y="14520"/>
                      <a:pt x="4" y="14516"/>
                      <a:pt x="4" y="14512"/>
                    </a:cubicBezTo>
                    <a:close/>
                    <a:moveTo>
                      <a:pt x="4" y="14480"/>
                    </a:moveTo>
                    <a:lnTo>
                      <a:pt x="4" y="14480"/>
                    </a:lnTo>
                    <a:cubicBezTo>
                      <a:pt x="4" y="14475"/>
                      <a:pt x="7" y="14472"/>
                      <a:pt x="12" y="14472"/>
                    </a:cubicBezTo>
                    <a:cubicBezTo>
                      <a:pt x="16" y="14472"/>
                      <a:pt x="20" y="14475"/>
                      <a:pt x="20" y="14480"/>
                    </a:cubicBezTo>
                    <a:cubicBezTo>
                      <a:pt x="20" y="14484"/>
                      <a:pt x="16" y="14488"/>
                      <a:pt x="12" y="14488"/>
                    </a:cubicBezTo>
                    <a:cubicBezTo>
                      <a:pt x="7" y="14488"/>
                      <a:pt x="4" y="14484"/>
                      <a:pt x="4" y="14480"/>
                    </a:cubicBezTo>
                    <a:close/>
                    <a:moveTo>
                      <a:pt x="4" y="14448"/>
                    </a:moveTo>
                    <a:lnTo>
                      <a:pt x="4" y="14448"/>
                    </a:lnTo>
                    <a:cubicBezTo>
                      <a:pt x="4" y="14443"/>
                      <a:pt x="7" y="14440"/>
                      <a:pt x="12" y="14440"/>
                    </a:cubicBezTo>
                    <a:cubicBezTo>
                      <a:pt x="16" y="14440"/>
                      <a:pt x="20" y="14443"/>
                      <a:pt x="20" y="14448"/>
                    </a:cubicBezTo>
                    <a:cubicBezTo>
                      <a:pt x="20" y="14452"/>
                      <a:pt x="16" y="14456"/>
                      <a:pt x="12" y="14456"/>
                    </a:cubicBezTo>
                    <a:cubicBezTo>
                      <a:pt x="7" y="14456"/>
                      <a:pt x="4" y="14452"/>
                      <a:pt x="4" y="14448"/>
                    </a:cubicBezTo>
                    <a:close/>
                    <a:moveTo>
                      <a:pt x="4" y="14416"/>
                    </a:moveTo>
                    <a:lnTo>
                      <a:pt x="4" y="14416"/>
                    </a:lnTo>
                    <a:cubicBezTo>
                      <a:pt x="4" y="14411"/>
                      <a:pt x="7" y="14408"/>
                      <a:pt x="12" y="14408"/>
                    </a:cubicBezTo>
                    <a:cubicBezTo>
                      <a:pt x="16" y="14408"/>
                      <a:pt x="20" y="14411"/>
                      <a:pt x="20" y="14416"/>
                    </a:cubicBezTo>
                    <a:cubicBezTo>
                      <a:pt x="20" y="14420"/>
                      <a:pt x="16" y="14424"/>
                      <a:pt x="12" y="14424"/>
                    </a:cubicBezTo>
                    <a:cubicBezTo>
                      <a:pt x="7" y="14424"/>
                      <a:pt x="4" y="14420"/>
                      <a:pt x="4" y="14416"/>
                    </a:cubicBezTo>
                    <a:close/>
                    <a:moveTo>
                      <a:pt x="4" y="14384"/>
                    </a:moveTo>
                    <a:lnTo>
                      <a:pt x="4" y="14384"/>
                    </a:lnTo>
                    <a:cubicBezTo>
                      <a:pt x="4" y="14379"/>
                      <a:pt x="7" y="14376"/>
                      <a:pt x="12" y="14376"/>
                    </a:cubicBezTo>
                    <a:cubicBezTo>
                      <a:pt x="16" y="14376"/>
                      <a:pt x="20" y="14379"/>
                      <a:pt x="20" y="14384"/>
                    </a:cubicBezTo>
                    <a:cubicBezTo>
                      <a:pt x="20" y="14388"/>
                      <a:pt x="16" y="14392"/>
                      <a:pt x="12" y="14392"/>
                    </a:cubicBezTo>
                    <a:cubicBezTo>
                      <a:pt x="7" y="14392"/>
                      <a:pt x="4" y="14388"/>
                      <a:pt x="4" y="14384"/>
                    </a:cubicBezTo>
                    <a:close/>
                    <a:moveTo>
                      <a:pt x="4" y="14352"/>
                    </a:moveTo>
                    <a:lnTo>
                      <a:pt x="4" y="14352"/>
                    </a:lnTo>
                    <a:cubicBezTo>
                      <a:pt x="4" y="14347"/>
                      <a:pt x="7" y="14344"/>
                      <a:pt x="12" y="14344"/>
                    </a:cubicBezTo>
                    <a:cubicBezTo>
                      <a:pt x="16" y="14344"/>
                      <a:pt x="20" y="14347"/>
                      <a:pt x="20" y="14352"/>
                    </a:cubicBezTo>
                    <a:cubicBezTo>
                      <a:pt x="20" y="14356"/>
                      <a:pt x="16" y="14360"/>
                      <a:pt x="12" y="14360"/>
                    </a:cubicBezTo>
                    <a:cubicBezTo>
                      <a:pt x="7" y="14360"/>
                      <a:pt x="4" y="14356"/>
                      <a:pt x="4" y="14352"/>
                    </a:cubicBezTo>
                    <a:close/>
                    <a:moveTo>
                      <a:pt x="4" y="14320"/>
                    </a:moveTo>
                    <a:lnTo>
                      <a:pt x="4" y="14320"/>
                    </a:lnTo>
                    <a:cubicBezTo>
                      <a:pt x="4" y="14315"/>
                      <a:pt x="7" y="14312"/>
                      <a:pt x="12" y="14312"/>
                    </a:cubicBezTo>
                    <a:cubicBezTo>
                      <a:pt x="16" y="14312"/>
                      <a:pt x="20" y="14315"/>
                      <a:pt x="20" y="14320"/>
                    </a:cubicBezTo>
                    <a:cubicBezTo>
                      <a:pt x="20" y="14324"/>
                      <a:pt x="16" y="14328"/>
                      <a:pt x="12" y="14328"/>
                    </a:cubicBezTo>
                    <a:cubicBezTo>
                      <a:pt x="7" y="14328"/>
                      <a:pt x="4" y="14324"/>
                      <a:pt x="4" y="14320"/>
                    </a:cubicBezTo>
                    <a:close/>
                    <a:moveTo>
                      <a:pt x="4" y="14288"/>
                    </a:moveTo>
                    <a:lnTo>
                      <a:pt x="4" y="14288"/>
                    </a:lnTo>
                    <a:cubicBezTo>
                      <a:pt x="4" y="14283"/>
                      <a:pt x="7" y="14280"/>
                      <a:pt x="12" y="14280"/>
                    </a:cubicBezTo>
                    <a:cubicBezTo>
                      <a:pt x="16" y="14280"/>
                      <a:pt x="20" y="14283"/>
                      <a:pt x="20" y="14288"/>
                    </a:cubicBezTo>
                    <a:cubicBezTo>
                      <a:pt x="20" y="14292"/>
                      <a:pt x="16" y="14296"/>
                      <a:pt x="12" y="14296"/>
                    </a:cubicBezTo>
                    <a:cubicBezTo>
                      <a:pt x="7" y="14296"/>
                      <a:pt x="4" y="14292"/>
                      <a:pt x="4" y="14288"/>
                    </a:cubicBezTo>
                    <a:close/>
                    <a:moveTo>
                      <a:pt x="4" y="14256"/>
                    </a:moveTo>
                    <a:lnTo>
                      <a:pt x="4" y="14256"/>
                    </a:lnTo>
                    <a:cubicBezTo>
                      <a:pt x="4" y="14251"/>
                      <a:pt x="7" y="14248"/>
                      <a:pt x="12" y="14248"/>
                    </a:cubicBezTo>
                    <a:cubicBezTo>
                      <a:pt x="16" y="14248"/>
                      <a:pt x="20" y="14251"/>
                      <a:pt x="20" y="14256"/>
                    </a:cubicBezTo>
                    <a:cubicBezTo>
                      <a:pt x="20" y="14260"/>
                      <a:pt x="16" y="14264"/>
                      <a:pt x="12" y="14264"/>
                    </a:cubicBezTo>
                    <a:cubicBezTo>
                      <a:pt x="7" y="14264"/>
                      <a:pt x="4" y="14260"/>
                      <a:pt x="4" y="14256"/>
                    </a:cubicBezTo>
                    <a:close/>
                    <a:moveTo>
                      <a:pt x="4" y="14224"/>
                    </a:moveTo>
                    <a:lnTo>
                      <a:pt x="4" y="14224"/>
                    </a:lnTo>
                    <a:cubicBezTo>
                      <a:pt x="4" y="14219"/>
                      <a:pt x="7" y="14216"/>
                      <a:pt x="12" y="14216"/>
                    </a:cubicBezTo>
                    <a:cubicBezTo>
                      <a:pt x="16" y="14216"/>
                      <a:pt x="20" y="14219"/>
                      <a:pt x="20" y="14224"/>
                    </a:cubicBezTo>
                    <a:cubicBezTo>
                      <a:pt x="20" y="14228"/>
                      <a:pt x="16" y="14232"/>
                      <a:pt x="12" y="14232"/>
                    </a:cubicBezTo>
                    <a:cubicBezTo>
                      <a:pt x="7" y="14232"/>
                      <a:pt x="4" y="14228"/>
                      <a:pt x="4" y="14224"/>
                    </a:cubicBezTo>
                    <a:close/>
                    <a:moveTo>
                      <a:pt x="4" y="14192"/>
                    </a:moveTo>
                    <a:lnTo>
                      <a:pt x="4" y="14192"/>
                    </a:lnTo>
                    <a:cubicBezTo>
                      <a:pt x="4" y="14187"/>
                      <a:pt x="7" y="14184"/>
                      <a:pt x="12" y="14184"/>
                    </a:cubicBezTo>
                    <a:cubicBezTo>
                      <a:pt x="16" y="14184"/>
                      <a:pt x="20" y="14187"/>
                      <a:pt x="20" y="14192"/>
                    </a:cubicBezTo>
                    <a:cubicBezTo>
                      <a:pt x="20" y="14196"/>
                      <a:pt x="16" y="14200"/>
                      <a:pt x="12" y="14200"/>
                    </a:cubicBezTo>
                    <a:cubicBezTo>
                      <a:pt x="7" y="14200"/>
                      <a:pt x="4" y="14196"/>
                      <a:pt x="4" y="14192"/>
                    </a:cubicBezTo>
                    <a:close/>
                    <a:moveTo>
                      <a:pt x="4" y="14160"/>
                    </a:moveTo>
                    <a:lnTo>
                      <a:pt x="4" y="14160"/>
                    </a:lnTo>
                    <a:cubicBezTo>
                      <a:pt x="4" y="14155"/>
                      <a:pt x="7" y="14152"/>
                      <a:pt x="12" y="14152"/>
                    </a:cubicBezTo>
                    <a:cubicBezTo>
                      <a:pt x="16" y="14152"/>
                      <a:pt x="20" y="14155"/>
                      <a:pt x="20" y="14160"/>
                    </a:cubicBezTo>
                    <a:cubicBezTo>
                      <a:pt x="20" y="14164"/>
                      <a:pt x="16" y="14168"/>
                      <a:pt x="12" y="14168"/>
                    </a:cubicBezTo>
                    <a:cubicBezTo>
                      <a:pt x="7" y="14168"/>
                      <a:pt x="4" y="14164"/>
                      <a:pt x="4" y="14160"/>
                    </a:cubicBezTo>
                    <a:close/>
                    <a:moveTo>
                      <a:pt x="4" y="14128"/>
                    </a:moveTo>
                    <a:lnTo>
                      <a:pt x="4" y="14128"/>
                    </a:lnTo>
                    <a:cubicBezTo>
                      <a:pt x="4" y="14123"/>
                      <a:pt x="7" y="14120"/>
                      <a:pt x="12" y="14120"/>
                    </a:cubicBezTo>
                    <a:cubicBezTo>
                      <a:pt x="16" y="14120"/>
                      <a:pt x="20" y="14123"/>
                      <a:pt x="20" y="14128"/>
                    </a:cubicBezTo>
                    <a:cubicBezTo>
                      <a:pt x="20" y="14132"/>
                      <a:pt x="16" y="14136"/>
                      <a:pt x="12" y="14136"/>
                    </a:cubicBezTo>
                    <a:cubicBezTo>
                      <a:pt x="7" y="14136"/>
                      <a:pt x="4" y="14132"/>
                      <a:pt x="4" y="14128"/>
                    </a:cubicBezTo>
                    <a:close/>
                    <a:moveTo>
                      <a:pt x="4" y="14096"/>
                    </a:moveTo>
                    <a:lnTo>
                      <a:pt x="4" y="14096"/>
                    </a:lnTo>
                    <a:cubicBezTo>
                      <a:pt x="4" y="14091"/>
                      <a:pt x="7" y="14088"/>
                      <a:pt x="12" y="14088"/>
                    </a:cubicBezTo>
                    <a:cubicBezTo>
                      <a:pt x="16" y="14088"/>
                      <a:pt x="20" y="14091"/>
                      <a:pt x="20" y="14096"/>
                    </a:cubicBezTo>
                    <a:cubicBezTo>
                      <a:pt x="20" y="14100"/>
                      <a:pt x="16" y="14104"/>
                      <a:pt x="12" y="14104"/>
                    </a:cubicBezTo>
                    <a:cubicBezTo>
                      <a:pt x="7" y="14104"/>
                      <a:pt x="4" y="14100"/>
                      <a:pt x="4" y="14096"/>
                    </a:cubicBezTo>
                    <a:close/>
                    <a:moveTo>
                      <a:pt x="4" y="14064"/>
                    </a:moveTo>
                    <a:lnTo>
                      <a:pt x="4" y="14064"/>
                    </a:lnTo>
                    <a:cubicBezTo>
                      <a:pt x="4" y="14059"/>
                      <a:pt x="7" y="14056"/>
                      <a:pt x="12" y="14056"/>
                    </a:cubicBezTo>
                    <a:cubicBezTo>
                      <a:pt x="16" y="14056"/>
                      <a:pt x="20" y="14059"/>
                      <a:pt x="20" y="14064"/>
                    </a:cubicBezTo>
                    <a:cubicBezTo>
                      <a:pt x="20" y="14068"/>
                      <a:pt x="16" y="14072"/>
                      <a:pt x="12" y="14072"/>
                    </a:cubicBezTo>
                    <a:cubicBezTo>
                      <a:pt x="7" y="14072"/>
                      <a:pt x="4" y="14068"/>
                      <a:pt x="4" y="14064"/>
                    </a:cubicBezTo>
                    <a:close/>
                    <a:moveTo>
                      <a:pt x="4" y="14032"/>
                    </a:moveTo>
                    <a:lnTo>
                      <a:pt x="4" y="14032"/>
                    </a:lnTo>
                    <a:cubicBezTo>
                      <a:pt x="4" y="14027"/>
                      <a:pt x="7" y="14024"/>
                      <a:pt x="12" y="14024"/>
                    </a:cubicBezTo>
                    <a:cubicBezTo>
                      <a:pt x="16" y="14024"/>
                      <a:pt x="20" y="14027"/>
                      <a:pt x="20" y="14032"/>
                    </a:cubicBezTo>
                    <a:cubicBezTo>
                      <a:pt x="20" y="14036"/>
                      <a:pt x="16" y="14040"/>
                      <a:pt x="12" y="14040"/>
                    </a:cubicBezTo>
                    <a:cubicBezTo>
                      <a:pt x="7" y="14040"/>
                      <a:pt x="4" y="14036"/>
                      <a:pt x="4" y="14032"/>
                    </a:cubicBezTo>
                    <a:close/>
                    <a:moveTo>
                      <a:pt x="4" y="14000"/>
                    </a:moveTo>
                    <a:lnTo>
                      <a:pt x="4" y="14000"/>
                    </a:lnTo>
                    <a:cubicBezTo>
                      <a:pt x="4" y="13995"/>
                      <a:pt x="7" y="13992"/>
                      <a:pt x="12" y="13992"/>
                    </a:cubicBezTo>
                    <a:cubicBezTo>
                      <a:pt x="16" y="13992"/>
                      <a:pt x="20" y="13995"/>
                      <a:pt x="20" y="14000"/>
                    </a:cubicBezTo>
                    <a:cubicBezTo>
                      <a:pt x="20" y="14004"/>
                      <a:pt x="16" y="14008"/>
                      <a:pt x="12" y="14008"/>
                    </a:cubicBezTo>
                    <a:cubicBezTo>
                      <a:pt x="7" y="14008"/>
                      <a:pt x="4" y="14004"/>
                      <a:pt x="4" y="14000"/>
                    </a:cubicBezTo>
                    <a:close/>
                    <a:moveTo>
                      <a:pt x="4" y="13968"/>
                    </a:moveTo>
                    <a:lnTo>
                      <a:pt x="4" y="13968"/>
                    </a:lnTo>
                    <a:cubicBezTo>
                      <a:pt x="4" y="13963"/>
                      <a:pt x="7" y="13960"/>
                      <a:pt x="12" y="13960"/>
                    </a:cubicBezTo>
                    <a:cubicBezTo>
                      <a:pt x="16" y="13960"/>
                      <a:pt x="20" y="13963"/>
                      <a:pt x="20" y="13968"/>
                    </a:cubicBezTo>
                    <a:cubicBezTo>
                      <a:pt x="20" y="13972"/>
                      <a:pt x="16" y="13976"/>
                      <a:pt x="12" y="13976"/>
                    </a:cubicBezTo>
                    <a:cubicBezTo>
                      <a:pt x="7" y="13976"/>
                      <a:pt x="4" y="13972"/>
                      <a:pt x="4" y="13968"/>
                    </a:cubicBezTo>
                    <a:close/>
                    <a:moveTo>
                      <a:pt x="4" y="13936"/>
                    </a:moveTo>
                    <a:lnTo>
                      <a:pt x="4" y="13936"/>
                    </a:lnTo>
                    <a:cubicBezTo>
                      <a:pt x="4" y="13931"/>
                      <a:pt x="7" y="13928"/>
                      <a:pt x="12" y="13928"/>
                    </a:cubicBezTo>
                    <a:cubicBezTo>
                      <a:pt x="16" y="13928"/>
                      <a:pt x="20" y="13931"/>
                      <a:pt x="20" y="13936"/>
                    </a:cubicBezTo>
                    <a:cubicBezTo>
                      <a:pt x="20" y="13940"/>
                      <a:pt x="16" y="13944"/>
                      <a:pt x="12" y="13944"/>
                    </a:cubicBezTo>
                    <a:cubicBezTo>
                      <a:pt x="7" y="13944"/>
                      <a:pt x="4" y="13940"/>
                      <a:pt x="4" y="13936"/>
                    </a:cubicBezTo>
                    <a:close/>
                    <a:moveTo>
                      <a:pt x="4" y="13904"/>
                    </a:moveTo>
                    <a:lnTo>
                      <a:pt x="4" y="13904"/>
                    </a:lnTo>
                    <a:cubicBezTo>
                      <a:pt x="4" y="13899"/>
                      <a:pt x="7" y="13896"/>
                      <a:pt x="12" y="13896"/>
                    </a:cubicBezTo>
                    <a:cubicBezTo>
                      <a:pt x="16" y="13896"/>
                      <a:pt x="20" y="13899"/>
                      <a:pt x="20" y="13904"/>
                    </a:cubicBezTo>
                    <a:cubicBezTo>
                      <a:pt x="20" y="13908"/>
                      <a:pt x="16" y="13912"/>
                      <a:pt x="12" y="13912"/>
                    </a:cubicBezTo>
                    <a:cubicBezTo>
                      <a:pt x="7" y="13912"/>
                      <a:pt x="4" y="13908"/>
                      <a:pt x="4" y="13904"/>
                    </a:cubicBezTo>
                    <a:close/>
                    <a:moveTo>
                      <a:pt x="4" y="13872"/>
                    </a:moveTo>
                    <a:lnTo>
                      <a:pt x="4" y="13872"/>
                    </a:lnTo>
                    <a:cubicBezTo>
                      <a:pt x="4" y="13867"/>
                      <a:pt x="7" y="13864"/>
                      <a:pt x="12" y="13864"/>
                    </a:cubicBezTo>
                    <a:cubicBezTo>
                      <a:pt x="16" y="13864"/>
                      <a:pt x="20" y="13867"/>
                      <a:pt x="20" y="13872"/>
                    </a:cubicBezTo>
                    <a:cubicBezTo>
                      <a:pt x="20" y="13876"/>
                      <a:pt x="16" y="13880"/>
                      <a:pt x="12" y="13880"/>
                    </a:cubicBezTo>
                    <a:cubicBezTo>
                      <a:pt x="7" y="13880"/>
                      <a:pt x="4" y="13876"/>
                      <a:pt x="4" y="13872"/>
                    </a:cubicBezTo>
                    <a:close/>
                    <a:moveTo>
                      <a:pt x="4" y="13840"/>
                    </a:moveTo>
                    <a:lnTo>
                      <a:pt x="4" y="13840"/>
                    </a:lnTo>
                    <a:cubicBezTo>
                      <a:pt x="4" y="13835"/>
                      <a:pt x="7" y="13832"/>
                      <a:pt x="12" y="13832"/>
                    </a:cubicBezTo>
                    <a:cubicBezTo>
                      <a:pt x="16" y="13832"/>
                      <a:pt x="20" y="13835"/>
                      <a:pt x="20" y="13840"/>
                    </a:cubicBezTo>
                    <a:cubicBezTo>
                      <a:pt x="20" y="13844"/>
                      <a:pt x="16" y="13848"/>
                      <a:pt x="12" y="13848"/>
                    </a:cubicBezTo>
                    <a:cubicBezTo>
                      <a:pt x="7" y="13848"/>
                      <a:pt x="4" y="13844"/>
                      <a:pt x="4" y="13840"/>
                    </a:cubicBezTo>
                    <a:close/>
                    <a:moveTo>
                      <a:pt x="4" y="13808"/>
                    </a:moveTo>
                    <a:lnTo>
                      <a:pt x="4" y="13807"/>
                    </a:lnTo>
                    <a:cubicBezTo>
                      <a:pt x="4" y="13803"/>
                      <a:pt x="7" y="13799"/>
                      <a:pt x="12" y="13799"/>
                    </a:cubicBezTo>
                    <a:cubicBezTo>
                      <a:pt x="16" y="13799"/>
                      <a:pt x="20" y="13803"/>
                      <a:pt x="20" y="13807"/>
                    </a:cubicBezTo>
                    <a:lnTo>
                      <a:pt x="20" y="13808"/>
                    </a:lnTo>
                    <a:cubicBezTo>
                      <a:pt x="20" y="13812"/>
                      <a:pt x="16" y="13816"/>
                      <a:pt x="12" y="13816"/>
                    </a:cubicBezTo>
                    <a:cubicBezTo>
                      <a:pt x="7" y="13816"/>
                      <a:pt x="4" y="13812"/>
                      <a:pt x="4" y="13808"/>
                    </a:cubicBezTo>
                    <a:close/>
                    <a:moveTo>
                      <a:pt x="4" y="13775"/>
                    </a:moveTo>
                    <a:lnTo>
                      <a:pt x="4" y="13775"/>
                    </a:lnTo>
                    <a:cubicBezTo>
                      <a:pt x="4" y="13771"/>
                      <a:pt x="7" y="13767"/>
                      <a:pt x="12" y="13767"/>
                    </a:cubicBezTo>
                    <a:cubicBezTo>
                      <a:pt x="16" y="13767"/>
                      <a:pt x="20" y="13771"/>
                      <a:pt x="20" y="13775"/>
                    </a:cubicBezTo>
                    <a:cubicBezTo>
                      <a:pt x="20" y="13780"/>
                      <a:pt x="16" y="13783"/>
                      <a:pt x="12" y="13783"/>
                    </a:cubicBezTo>
                    <a:cubicBezTo>
                      <a:pt x="7" y="13783"/>
                      <a:pt x="4" y="13780"/>
                      <a:pt x="4" y="13775"/>
                    </a:cubicBezTo>
                    <a:close/>
                    <a:moveTo>
                      <a:pt x="4" y="13743"/>
                    </a:moveTo>
                    <a:lnTo>
                      <a:pt x="4" y="13743"/>
                    </a:lnTo>
                    <a:cubicBezTo>
                      <a:pt x="4" y="13739"/>
                      <a:pt x="7" y="13735"/>
                      <a:pt x="12" y="13735"/>
                    </a:cubicBezTo>
                    <a:cubicBezTo>
                      <a:pt x="16" y="13735"/>
                      <a:pt x="20" y="13739"/>
                      <a:pt x="20" y="13743"/>
                    </a:cubicBezTo>
                    <a:cubicBezTo>
                      <a:pt x="20" y="13748"/>
                      <a:pt x="16" y="13751"/>
                      <a:pt x="12" y="13751"/>
                    </a:cubicBezTo>
                    <a:cubicBezTo>
                      <a:pt x="7" y="13751"/>
                      <a:pt x="4" y="13748"/>
                      <a:pt x="4" y="13743"/>
                    </a:cubicBezTo>
                    <a:close/>
                    <a:moveTo>
                      <a:pt x="4" y="13711"/>
                    </a:moveTo>
                    <a:lnTo>
                      <a:pt x="4" y="13711"/>
                    </a:lnTo>
                    <a:cubicBezTo>
                      <a:pt x="4" y="13707"/>
                      <a:pt x="7" y="13703"/>
                      <a:pt x="12" y="13703"/>
                    </a:cubicBezTo>
                    <a:cubicBezTo>
                      <a:pt x="16" y="13703"/>
                      <a:pt x="20" y="13707"/>
                      <a:pt x="20" y="13711"/>
                    </a:cubicBezTo>
                    <a:cubicBezTo>
                      <a:pt x="20" y="13716"/>
                      <a:pt x="16" y="13719"/>
                      <a:pt x="12" y="13719"/>
                    </a:cubicBezTo>
                    <a:cubicBezTo>
                      <a:pt x="7" y="13719"/>
                      <a:pt x="4" y="13716"/>
                      <a:pt x="4" y="13711"/>
                    </a:cubicBezTo>
                    <a:close/>
                    <a:moveTo>
                      <a:pt x="4" y="13679"/>
                    </a:moveTo>
                    <a:lnTo>
                      <a:pt x="4" y="13679"/>
                    </a:lnTo>
                    <a:cubicBezTo>
                      <a:pt x="4" y="13675"/>
                      <a:pt x="7" y="13671"/>
                      <a:pt x="12" y="13671"/>
                    </a:cubicBezTo>
                    <a:cubicBezTo>
                      <a:pt x="16" y="13671"/>
                      <a:pt x="20" y="13675"/>
                      <a:pt x="20" y="13679"/>
                    </a:cubicBezTo>
                    <a:cubicBezTo>
                      <a:pt x="20" y="13684"/>
                      <a:pt x="16" y="13687"/>
                      <a:pt x="12" y="13687"/>
                    </a:cubicBezTo>
                    <a:cubicBezTo>
                      <a:pt x="7" y="13687"/>
                      <a:pt x="4" y="13684"/>
                      <a:pt x="4" y="13679"/>
                    </a:cubicBezTo>
                    <a:close/>
                    <a:moveTo>
                      <a:pt x="4" y="13647"/>
                    </a:moveTo>
                    <a:lnTo>
                      <a:pt x="4" y="13647"/>
                    </a:lnTo>
                    <a:cubicBezTo>
                      <a:pt x="4" y="13643"/>
                      <a:pt x="7" y="13639"/>
                      <a:pt x="12" y="13639"/>
                    </a:cubicBezTo>
                    <a:cubicBezTo>
                      <a:pt x="16" y="13639"/>
                      <a:pt x="20" y="13643"/>
                      <a:pt x="20" y="13647"/>
                    </a:cubicBezTo>
                    <a:cubicBezTo>
                      <a:pt x="20" y="13652"/>
                      <a:pt x="16" y="13655"/>
                      <a:pt x="12" y="13655"/>
                    </a:cubicBezTo>
                    <a:cubicBezTo>
                      <a:pt x="7" y="13655"/>
                      <a:pt x="4" y="13652"/>
                      <a:pt x="4" y="13647"/>
                    </a:cubicBezTo>
                    <a:close/>
                    <a:moveTo>
                      <a:pt x="4" y="13615"/>
                    </a:moveTo>
                    <a:lnTo>
                      <a:pt x="4" y="13615"/>
                    </a:lnTo>
                    <a:cubicBezTo>
                      <a:pt x="4" y="13611"/>
                      <a:pt x="7" y="13607"/>
                      <a:pt x="12" y="13607"/>
                    </a:cubicBezTo>
                    <a:cubicBezTo>
                      <a:pt x="16" y="13607"/>
                      <a:pt x="20" y="13611"/>
                      <a:pt x="20" y="13615"/>
                    </a:cubicBezTo>
                    <a:cubicBezTo>
                      <a:pt x="20" y="13620"/>
                      <a:pt x="16" y="13623"/>
                      <a:pt x="12" y="13623"/>
                    </a:cubicBezTo>
                    <a:cubicBezTo>
                      <a:pt x="7" y="13623"/>
                      <a:pt x="4" y="13620"/>
                      <a:pt x="4" y="13615"/>
                    </a:cubicBezTo>
                    <a:close/>
                    <a:moveTo>
                      <a:pt x="4" y="13583"/>
                    </a:moveTo>
                    <a:lnTo>
                      <a:pt x="4" y="13583"/>
                    </a:lnTo>
                    <a:cubicBezTo>
                      <a:pt x="4" y="13579"/>
                      <a:pt x="7" y="13575"/>
                      <a:pt x="12" y="13575"/>
                    </a:cubicBezTo>
                    <a:cubicBezTo>
                      <a:pt x="16" y="13575"/>
                      <a:pt x="20" y="13579"/>
                      <a:pt x="20" y="13583"/>
                    </a:cubicBezTo>
                    <a:cubicBezTo>
                      <a:pt x="20" y="13588"/>
                      <a:pt x="16" y="13591"/>
                      <a:pt x="12" y="13591"/>
                    </a:cubicBezTo>
                    <a:cubicBezTo>
                      <a:pt x="7" y="13591"/>
                      <a:pt x="4" y="13588"/>
                      <a:pt x="4" y="13583"/>
                    </a:cubicBezTo>
                    <a:close/>
                    <a:moveTo>
                      <a:pt x="4" y="13551"/>
                    </a:moveTo>
                    <a:lnTo>
                      <a:pt x="4" y="13551"/>
                    </a:lnTo>
                    <a:cubicBezTo>
                      <a:pt x="4" y="13547"/>
                      <a:pt x="7" y="13543"/>
                      <a:pt x="12" y="13543"/>
                    </a:cubicBezTo>
                    <a:cubicBezTo>
                      <a:pt x="16" y="13543"/>
                      <a:pt x="20" y="13547"/>
                      <a:pt x="20" y="13551"/>
                    </a:cubicBezTo>
                    <a:cubicBezTo>
                      <a:pt x="20" y="13556"/>
                      <a:pt x="16" y="13559"/>
                      <a:pt x="12" y="13559"/>
                    </a:cubicBezTo>
                    <a:cubicBezTo>
                      <a:pt x="7" y="13559"/>
                      <a:pt x="4" y="13556"/>
                      <a:pt x="4"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8" y="13159"/>
                      <a:pt x="12" y="13159"/>
                    </a:cubicBezTo>
                    <a:cubicBezTo>
                      <a:pt x="16" y="13159"/>
                      <a:pt x="20" y="13163"/>
                      <a:pt x="20" y="13167"/>
                    </a:cubicBezTo>
                    <a:cubicBezTo>
                      <a:pt x="20" y="13172"/>
                      <a:pt x="16" y="13175"/>
                      <a:pt x="12" y="13175"/>
                    </a:cubicBezTo>
                    <a:cubicBezTo>
                      <a:pt x="8" y="13175"/>
                      <a:pt x="4" y="13172"/>
                      <a:pt x="4" y="13167"/>
                    </a:cubicBezTo>
                    <a:close/>
                    <a:moveTo>
                      <a:pt x="4" y="13135"/>
                    </a:moveTo>
                    <a:lnTo>
                      <a:pt x="4" y="13135"/>
                    </a:lnTo>
                    <a:cubicBezTo>
                      <a:pt x="4" y="13131"/>
                      <a:pt x="8" y="13127"/>
                      <a:pt x="12" y="13127"/>
                    </a:cubicBezTo>
                    <a:cubicBezTo>
                      <a:pt x="16" y="13127"/>
                      <a:pt x="20" y="13131"/>
                      <a:pt x="20" y="13135"/>
                    </a:cubicBezTo>
                    <a:cubicBezTo>
                      <a:pt x="20" y="13140"/>
                      <a:pt x="16" y="13143"/>
                      <a:pt x="12" y="13143"/>
                    </a:cubicBezTo>
                    <a:cubicBezTo>
                      <a:pt x="8" y="13143"/>
                      <a:pt x="4" y="13140"/>
                      <a:pt x="4" y="13135"/>
                    </a:cubicBezTo>
                    <a:close/>
                    <a:moveTo>
                      <a:pt x="4" y="13103"/>
                    </a:moveTo>
                    <a:lnTo>
                      <a:pt x="4" y="13103"/>
                    </a:lnTo>
                    <a:cubicBezTo>
                      <a:pt x="4" y="13099"/>
                      <a:pt x="8" y="13095"/>
                      <a:pt x="12" y="13095"/>
                    </a:cubicBezTo>
                    <a:cubicBezTo>
                      <a:pt x="16" y="13095"/>
                      <a:pt x="20" y="13099"/>
                      <a:pt x="20" y="13103"/>
                    </a:cubicBezTo>
                    <a:cubicBezTo>
                      <a:pt x="20" y="13108"/>
                      <a:pt x="16" y="13111"/>
                      <a:pt x="12" y="13111"/>
                    </a:cubicBezTo>
                    <a:cubicBezTo>
                      <a:pt x="8" y="13111"/>
                      <a:pt x="4" y="13108"/>
                      <a:pt x="4" y="13103"/>
                    </a:cubicBezTo>
                    <a:close/>
                    <a:moveTo>
                      <a:pt x="4" y="13071"/>
                    </a:moveTo>
                    <a:lnTo>
                      <a:pt x="4" y="13071"/>
                    </a:lnTo>
                    <a:cubicBezTo>
                      <a:pt x="4" y="13067"/>
                      <a:pt x="8" y="13063"/>
                      <a:pt x="12" y="13063"/>
                    </a:cubicBezTo>
                    <a:cubicBezTo>
                      <a:pt x="16" y="13063"/>
                      <a:pt x="20" y="13067"/>
                      <a:pt x="20" y="13071"/>
                    </a:cubicBezTo>
                    <a:cubicBezTo>
                      <a:pt x="20" y="13076"/>
                      <a:pt x="16" y="13079"/>
                      <a:pt x="12" y="13079"/>
                    </a:cubicBezTo>
                    <a:cubicBezTo>
                      <a:pt x="8" y="13079"/>
                      <a:pt x="4" y="13076"/>
                      <a:pt x="4" y="13071"/>
                    </a:cubicBezTo>
                    <a:close/>
                    <a:moveTo>
                      <a:pt x="4" y="13039"/>
                    </a:moveTo>
                    <a:lnTo>
                      <a:pt x="4" y="13039"/>
                    </a:lnTo>
                    <a:cubicBezTo>
                      <a:pt x="4" y="13035"/>
                      <a:pt x="8" y="13031"/>
                      <a:pt x="12" y="13031"/>
                    </a:cubicBezTo>
                    <a:cubicBezTo>
                      <a:pt x="16" y="13031"/>
                      <a:pt x="20" y="13035"/>
                      <a:pt x="20" y="13039"/>
                    </a:cubicBezTo>
                    <a:cubicBezTo>
                      <a:pt x="20" y="13044"/>
                      <a:pt x="16" y="13047"/>
                      <a:pt x="12" y="13047"/>
                    </a:cubicBezTo>
                    <a:cubicBezTo>
                      <a:pt x="8" y="13047"/>
                      <a:pt x="4" y="13044"/>
                      <a:pt x="4" y="13039"/>
                    </a:cubicBezTo>
                    <a:close/>
                    <a:moveTo>
                      <a:pt x="4" y="13007"/>
                    </a:moveTo>
                    <a:lnTo>
                      <a:pt x="4" y="13007"/>
                    </a:lnTo>
                    <a:cubicBezTo>
                      <a:pt x="4" y="13003"/>
                      <a:pt x="8" y="12999"/>
                      <a:pt x="12" y="12999"/>
                    </a:cubicBezTo>
                    <a:cubicBezTo>
                      <a:pt x="16" y="12999"/>
                      <a:pt x="20" y="13003"/>
                      <a:pt x="20" y="13007"/>
                    </a:cubicBezTo>
                    <a:cubicBezTo>
                      <a:pt x="20" y="13012"/>
                      <a:pt x="16" y="13015"/>
                      <a:pt x="12" y="13015"/>
                    </a:cubicBezTo>
                    <a:cubicBezTo>
                      <a:pt x="8" y="13015"/>
                      <a:pt x="4" y="13012"/>
                      <a:pt x="4" y="13007"/>
                    </a:cubicBezTo>
                    <a:close/>
                    <a:moveTo>
                      <a:pt x="4" y="12975"/>
                    </a:moveTo>
                    <a:lnTo>
                      <a:pt x="4" y="12975"/>
                    </a:lnTo>
                    <a:cubicBezTo>
                      <a:pt x="4" y="12971"/>
                      <a:pt x="8" y="12967"/>
                      <a:pt x="12" y="12967"/>
                    </a:cubicBezTo>
                    <a:cubicBezTo>
                      <a:pt x="16" y="12967"/>
                      <a:pt x="20" y="12971"/>
                      <a:pt x="20" y="12975"/>
                    </a:cubicBezTo>
                    <a:cubicBezTo>
                      <a:pt x="20" y="12979"/>
                      <a:pt x="16" y="12983"/>
                      <a:pt x="12" y="12983"/>
                    </a:cubicBezTo>
                    <a:cubicBezTo>
                      <a:pt x="8" y="12983"/>
                      <a:pt x="4" y="12979"/>
                      <a:pt x="4" y="12975"/>
                    </a:cubicBezTo>
                    <a:close/>
                    <a:moveTo>
                      <a:pt x="4" y="12943"/>
                    </a:moveTo>
                    <a:lnTo>
                      <a:pt x="4" y="12943"/>
                    </a:lnTo>
                    <a:cubicBezTo>
                      <a:pt x="4" y="12939"/>
                      <a:pt x="8" y="12935"/>
                      <a:pt x="12" y="12935"/>
                    </a:cubicBezTo>
                    <a:cubicBezTo>
                      <a:pt x="16" y="12935"/>
                      <a:pt x="20" y="12939"/>
                      <a:pt x="20" y="12943"/>
                    </a:cubicBezTo>
                    <a:cubicBezTo>
                      <a:pt x="20" y="12947"/>
                      <a:pt x="16" y="12951"/>
                      <a:pt x="12" y="12951"/>
                    </a:cubicBezTo>
                    <a:cubicBezTo>
                      <a:pt x="8" y="12951"/>
                      <a:pt x="4" y="12947"/>
                      <a:pt x="4" y="12943"/>
                    </a:cubicBezTo>
                    <a:close/>
                    <a:moveTo>
                      <a:pt x="4" y="12911"/>
                    </a:moveTo>
                    <a:lnTo>
                      <a:pt x="4" y="12911"/>
                    </a:lnTo>
                    <a:cubicBezTo>
                      <a:pt x="4" y="12907"/>
                      <a:pt x="8" y="12903"/>
                      <a:pt x="12" y="12903"/>
                    </a:cubicBezTo>
                    <a:cubicBezTo>
                      <a:pt x="16" y="12903"/>
                      <a:pt x="20" y="12907"/>
                      <a:pt x="20" y="12911"/>
                    </a:cubicBezTo>
                    <a:cubicBezTo>
                      <a:pt x="20" y="12915"/>
                      <a:pt x="16" y="12919"/>
                      <a:pt x="12" y="12919"/>
                    </a:cubicBezTo>
                    <a:cubicBezTo>
                      <a:pt x="8" y="12919"/>
                      <a:pt x="4" y="12915"/>
                      <a:pt x="4" y="12911"/>
                    </a:cubicBezTo>
                    <a:close/>
                    <a:moveTo>
                      <a:pt x="4" y="12879"/>
                    </a:moveTo>
                    <a:lnTo>
                      <a:pt x="4" y="12879"/>
                    </a:lnTo>
                    <a:cubicBezTo>
                      <a:pt x="4" y="12875"/>
                      <a:pt x="8" y="12871"/>
                      <a:pt x="12" y="12871"/>
                    </a:cubicBezTo>
                    <a:cubicBezTo>
                      <a:pt x="16" y="12871"/>
                      <a:pt x="20" y="12875"/>
                      <a:pt x="20" y="12879"/>
                    </a:cubicBezTo>
                    <a:cubicBezTo>
                      <a:pt x="20" y="12883"/>
                      <a:pt x="16" y="12887"/>
                      <a:pt x="12" y="12887"/>
                    </a:cubicBezTo>
                    <a:cubicBezTo>
                      <a:pt x="8" y="12887"/>
                      <a:pt x="4" y="12883"/>
                      <a:pt x="4" y="12879"/>
                    </a:cubicBezTo>
                    <a:close/>
                    <a:moveTo>
                      <a:pt x="4" y="12847"/>
                    </a:moveTo>
                    <a:lnTo>
                      <a:pt x="4" y="12847"/>
                    </a:lnTo>
                    <a:cubicBezTo>
                      <a:pt x="4" y="12843"/>
                      <a:pt x="8" y="12839"/>
                      <a:pt x="12" y="12839"/>
                    </a:cubicBezTo>
                    <a:cubicBezTo>
                      <a:pt x="16" y="12839"/>
                      <a:pt x="20" y="12843"/>
                      <a:pt x="20" y="12847"/>
                    </a:cubicBezTo>
                    <a:cubicBezTo>
                      <a:pt x="20" y="12851"/>
                      <a:pt x="16" y="12855"/>
                      <a:pt x="12" y="12855"/>
                    </a:cubicBezTo>
                    <a:cubicBezTo>
                      <a:pt x="8" y="12855"/>
                      <a:pt x="4" y="12851"/>
                      <a:pt x="4" y="12847"/>
                    </a:cubicBezTo>
                    <a:close/>
                    <a:moveTo>
                      <a:pt x="4" y="12815"/>
                    </a:moveTo>
                    <a:lnTo>
                      <a:pt x="4" y="12815"/>
                    </a:lnTo>
                    <a:cubicBezTo>
                      <a:pt x="4" y="12811"/>
                      <a:pt x="8" y="12807"/>
                      <a:pt x="12" y="12807"/>
                    </a:cubicBezTo>
                    <a:cubicBezTo>
                      <a:pt x="16" y="12807"/>
                      <a:pt x="20" y="12811"/>
                      <a:pt x="20" y="12815"/>
                    </a:cubicBezTo>
                    <a:cubicBezTo>
                      <a:pt x="20" y="12819"/>
                      <a:pt x="16" y="12823"/>
                      <a:pt x="12" y="12823"/>
                    </a:cubicBezTo>
                    <a:cubicBezTo>
                      <a:pt x="8" y="12823"/>
                      <a:pt x="4" y="12819"/>
                      <a:pt x="4" y="12815"/>
                    </a:cubicBezTo>
                    <a:close/>
                    <a:moveTo>
                      <a:pt x="4" y="12783"/>
                    </a:moveTo>
                    <a:lnTo>
                      <a:pt x="4" y="12783"/>
                    </a:lnTo>
                    <a:cubicBezTo>
                      <a:pt x="4" y="12779"/>
                      <a:pt x="8" y="12775"/>
                      <a:pt x="12" y="12775"/>
                    </a:cubicBezTo>
                    <a:cubicBezTo>
                      <a:pt x="16" y="12775"/>
                      <a:pt x="20" y="12779"/>
                      <a:pt x="20" y="12783"/>
                    </a:cubicBezTo>
                    <a:cubicBezTo>
                      <a:pt x="20" y="12787"/>
                      <a:pt x="16" y="12791"/>
                      <a:pt x="12" y="12791"/>
                    </a:cubicBezTo>
                    <a:cubicBezTo>
                      <a:pt x="8" y="12791"/>
                      <a:pt x="4" y="12787"/>
                      <a:pt x="4" y="12783"/>
                    </a:cubicBezTo>
                    <a:close/>
                    <a:moveTo>
                      <a:pt x="4" y="12751"/>
                    </a:moveTo>
                    <a:lnTo>
                      <a:pt x="4" y="12751"/>
                    </a:lnTo>
                    <a:cubicBezTo>
                      <a:pt x="4" y="12747"/>
                      <a:pt x="8" y="12743"/>
                      <a:pt x="12" y="12743"/>
                    </a:cubicBezTo>
                    <a:cubicBezTo>
                      <a:pt x="16" y="12743"/>
                      <a:pt x="20" y="12747"/>
                      <a:pt x="20" y="12751"/>
                    </a:cubicBezTo>
                    <a:cubicBezTo>
                      <a:pt x="20" y="12755"/>
                      <a:pt x="16" y="12759"/>
                      <a:pt x="12" y="12759"/>
                    </a:cubicBezTo>
                    <a:cubicBezTo>
                      <a:pt x="8" y="12759"/>
                      <a:pt x="4" y="12755"/>
                      <a:pt x="4" y="12751"/>
                    </a:cubicBezTo>
                    <a:close/>
                    <a:moveTo>
                      <a:pt x="4" y="12719"/>
                    </a:moveTo>
                    <a:lnTo>
                      <a:pt x="4" y="12719"/>
                    </a:lnTo>
                    <a:cubicBezTo>
                      <a:pt x="4" y="12715"/>
                      <a:pt x="8" y="12711"/>
                      <a:pt x="12" y="12711"/>
                    </a:cubicBezTo>
                    <a:cubicBezTo>
                      <a:pt x="16" y="12711"/>
                      <a:pt x="20" y="12715"/>
                      <a:pt x="20" y="12719"/>
                    </a:cubicBezTo>
                    <a:cubicBezTo>
                      <a:pt x="20" y="12723"/>
                      <a:pt x="16" y="12727"/>
                      <a:pt x="12" y="12727"/>
                    </a:cubicBezTo>
                    <a:cubicBezTo>
                      <a:pt x="8" y="12727"/>
                      <a:pt x="4" y="12723"/>
                      <a:pt x="4" y="12719"/>
                    </a:cubicBezTo>
                    <a:close/>
                    <a:moveTo>
                      <a:pt x="4" y="12687"/>
                    </a:moveTo>
                    <a:lnTo>
                      <a:pt x="4" y="12687"/>
                    </a:lnTo>
                    <a:cubicBezTo>
                      <a:pt x="4" y="12682"/>
                      <a:pt x="8" y="12679"/>
                      <a:pt x="12" y="12679"/>
                    </a:cubicBezTo>
                    <a:cubicBezTo>
                      <a:pt x="16" y="12679"/>
                      <a:pt x="20" y="12682"/>
                      <a:pt x="20" y="12687"/>
                    </a:cubicBezTo>
                    <a:cubicBezTo>
                      <a:pt x="20" y="12691"/>
                      <a:pt x="16" y="12695"/>
                      <a:pt x="12" y="12695"/>
                    </a:cubicBezTo>
                    <a:cubicBezTo>
                      <a:pt x="8" y="12695"/>
                      <a:pt x="4" y="12691"/>
                      <a:pt x="4" y="12687"/>
                    </a:cubicBezTo>
                    <a:close/>
                    <a:moveTo>
                      <a:pt x="4" y="12655"/>
                    </a:moveTo>
                    <a:lnTo>
                      <a:pt x="4" y="12655"/>
                    </a:lnTo>
                    <a:cubicBezTo>
                      <a:pt x="4" y="12650"/>
                      <a:pt x="8" y="12647"/>
                      <a:pt x="12" y="12647"/>
                    </a:cubicBezTo>
                    <a:cubicBezTo>
                      <a:pt x="16" y="12647"/>
                      <a:pt x="20" y="12650"/>
                      <a:pt x="20" y="12655"/>
                    </a:cubicBezTo>
                    <a:cubicBezTo>
                      <a:pt x="20" y="12659"/>
                      <a:pt x="16" y="12663"/>
                      <a:pt x="12" y="12663"/>
                    </a:cubicBezTo>
                    <a:cubicBezTo>
                      <a:pt x="8" y="12663"/>
                      <a:pt x="4" y="12659"/>
                      <a:pt x="4" y="12655"/>
                    </a:cubicBezTo>
                    <a:close/>
                    <a:moveTo>
                      <a:pt x="4" y="12623"/>
                    </a:moveTo>
                    <a:lnTo>
                      <a:pt x="4" y="12623"/>
                    </a:lnTo>
                    <a:cubicBezTo>
                      <a:pt x="4" y="12618"/>
                      <a:pt x="8" y="12615"/>
                      <a:pt x="12" y="12615"/>
                    </a:cubicBezTo>
                    <a:cubicBezTo>
                      <a:pt x="16" y="12615"/>
                      <a:pt x="20" y="12618"/>
                      <a:pt x="20" y="12623"/>
                    </a:cubicBezTo>
                    <a:cubicBezTo>
                      <a:pt x="20" y="12627"/>
                      <a:pt x="16" y="12631"/>
                      <a:pt x="12" y="12631"/>
                    </a:cubicBezTo>
                    <a:cubicBezTo>
                      <a:pt x="8" y="12631"/>
                      <a:pt x="4" y="12627"/>
                      <a:pt x="4" y="12623"/>
                    </a:cubicBezTo>
                    <a:close/>
                    <a:moveTo>
                      <a:pt x="4" y="12591"/>
                    </a:moveTo>
                    <a:lnTo>
                      <a:pt x="4" y="12591"/>
                    </a:lnTo>
                    <a:cubicBezTo>
                      <a:pt x="4" y="12586"/>
                      <a:pt x="8" y="12583"/>
                      <a:pt x="12" y="12583"/>
                    </a:cubicBezTo>
                    <a:cubicBezTo>
                      <a:pt x="16" y="12583"/>
                      <a:pt x="20" y="12586"/>
                      <a:pt x="20" y="12591"/>
                    </a:cubicBezTo>
                    <a:cubicBezTo>
                      <a:pt x="20" y="12595"/>
                      <a:pt x="16" y="12599"/>
                      <a:pt x="12" y="12599"/>
                    </a:cubicBezTo>
                    <a:cubicBezTo>
                      <a:pt x="8" y="12599"/>
                      <a:pt x="4" y="12595"/>
                      <a:pt x="4" y="12591"/>
                    </a:cubicBezTo>
                    <a:close/>
                    <a:moveTo>
                      <a:pt x="4" y="12559"/>
                    </a:moveTo>
                    <a:lnTo>
                      <a:pt x="4" y="12559"/>
                    </a:lnTo>
                    <a:cubicBezTo>
                      <a:pt x="4" y="12554"/>
                      <a:pt x="8" y="12551"/>
                      <a:pt x="12" y="12551"/>
                    </a:cubicBezTo>
                    <a:cubicBezTo>
                      <a:pt x="16" y="12551"/>
                      <a:pt x="20" y="12554"/>
                      <a:pt x="20" y="12559"/>
                    </a:cubicBezTo>
                    <a:cubicBezTo>
                      <a:pt x="20" y="12563"/>
                      <a:pt x="16" y="12567"/>
                      <a:pt x="12" y="12567"/>
                    </a:cubicBezTo>
                    <a:cubicBezTo>
                      <a:pt x="8" y="12567"/>
                      <a:pt x="4" y="12563"/>
                      <a:pt x="4" y="12559"/>
                    </a:cubicBezTo>
                    <a:close/>
                    <a:moveTo>
                      <a:pt x="4" y="12527"/>
                    </a:moveTo>
                    <a:lnTo>
                      <a:pt x="4" y="12527"/>
                    </a:lnTo>
                    <a:cubicBezTo>
                      <a:pt x="4" y="12522"/>
                      <a:pt x="8" y="12519"/>
                      <a:pt x="12" y="12519"/>
                    </a:cubicBezTo>
                    <a:cubicBezTo>
                      <a:pt x="16" y="12519"/>
                      <a:pt x="20" y="12522"/>
                      <a:pt x="20" y="12527"/>
                    </a:cubicBezTo>
                    <a:cubicBezTo>
                      <a:pt x="20" y="12531"/>
                      <a:pt x="16" y="12535"/>
                      <a:pt x="12" y="12535"/>
                    </a:cubicBezTo>
                    <a:cubicBezTo>
                      <a:pt x="8" y="12535"/>
                      <a:pt x="4" y="12531"/>
                      <a:pt x="4" y="12527"/>
                    </a:cubicBezTo>
                    <a:close/>
                    <a:moveTo>
                      <a:pt x="4" y="12495"/>
                    </a:moveTo>
                    <a:lnTo>
                      <a:pt x="4" y="12495"/>
                    </a:lnTo>
                    <a:cubicBezTo>
                      <a:pt x="4" y="12490"/>
                      <a:pt x="8" y="12487"/>
                      <a:pt x="12" y="12487"/>
                    </a:cubicBezTo>
                    <a:cubicBezTo>
                      <a:pt x="17" y="12487"/>
                      <a:pt x="20" y="12490"/>
                      <a:pt x="20" y="12495"/>
                    </a:cubicBezTo>
                    <a:cubicBezTo>
                      <a:pt x="20" y="12499"/>
                      <a:pt x="17" y="12503"/>
                      <a:pt x="12" y="12503"/>
                    </a:cubicBezTo>
                    <a:cubicBezTo>
                      <a:pt x="8" y="12503"/>
                      <a:pt x="4" y="12499"/>
                      <a:pt x="4" y="12495"/>
                    </a:cubicBezTo>
                    <a:close/>
                    <a:moveTo>
                      <a:pt x="4" y="12463"/>
                    </a:moveTo>
                    <a:lnTo>
                      <a:pt x="4" y="12463"/>
                    </a:lnTo>
                    <a:cubicBezTo>
                      <a:pt x="4" y="12458"/>
                      <a:pt x="8" y="12455"/>
                      <a:pt x="12" y="12455"/>
                    </a:cubicBezTo>
                    <a:cubicBezTo>
                      <a:pt x="17" y="12455"/>
                      <a:pt x="20" y="12458"/>
                      <a:pt x="20" y="12463"/>
                    </a:cubicBezTo>
                    <a:cubicBezTo>
                      <a:pt x="20" y="12467"/>
                      <a:pt x="17" y="12471"/>
                      <a:pt x="12" y="12471"/>
                    </a:cubicBezTo>
                    <a:cubicBezTo>
                      <a:pt x="8" y="12471"/>
                      <a:pt x="4" y="12467"/>
                      <a:pt x="4" y="12463"/>
                    </a:cubicBezTo>
                    <a:close/>
                    <a:moveTo>
                      <a:pt x="4" y="12431"/>
                    </a:moveTo>
                    <a:lnTo>
                      <a:pt x="4" y="12431"/>
                    </a:lnTo>
                    <a:cubicBezTo>
                      <a:pt x="4" y="12426"/>
                      <a:pt x="8" y="12423"/>
                      <a:pt x="12" y="12423"/>
                    </a:cubicBezTo>
                    <a:cubicBezTo>
                      <a:pt x="17" y="12423"/>
                      <a:pt x="20" y="12426"/>
                      <a:pt x="20" y="12431"/>
                    </a:cubicBezTo>
                    <a:cubicBezTo>
                      <a:pt x="20" y="12435"/>
                      <a:pt x="17" y="12439"/>
                      <a:pt x="12" y="12439"/>
                    </a:cubicBezTo>
                    <a:cubicBezTo>
                      <a:pt x="8" y="12439"/>
                      <a:pt x="4" y="12435"/>
                      <a:pt x="4" y="12431"/>
                    </a:cubicBezTo>
                    <a:close/>
                    <a:moveTo>
                      <a:pt x="4" y="12399"/>
                    </a:moveTo>
                    <a:lnTo>
                      <a:pt x="4" y="12399"/>
                    </a:lnTo>
                    <a:cubicBezTo>
                      <a:pt x="4" y="12394"/>
                      <a:pt x="8" y="12391"/>
                      <a:pt x="12" y="12391"/>
                    </a:cubicBezTo>
                    <a:cubicBezTo>
                      <a:pt x="17" y="12391"/>
                      <a:pt x="20" y="12394"/>
                      <a:pt x="20" y="12399"/>
                    </a:cubicBezTo>
                    <a:cubicBezTo>
                      <a:pt x="20" y="12403"/>
                      <a:pt x="17" y="12407"/>
                      <a:pt x="12" y="12407"/>
                    </a:cubicBezTo>
                    <a:cubicBezTo>
                      <a:pt x="8" y="12407"/>
                      <a:pt x="4" y="12403"/>
                      <a:pt x="4" y="12399"/>
                    </a:cubicBezTo>
                    <a:close/>
                    <a:moveTo>
                      <a:pt x="4" y="12367"/>
                    </a:moveTo>
                    <a:lnTo>
                      <a:pt x="4" y="12367"/>
                    </a:lnTo>
                    <a:cubicBezTo>
                      <a:pt x="4" y="12362"/>
                      <a:pt x="8" y="12359"/>
                      <a:pt x="12" y="12359"/>
                    </a:cubicBezTo>
                    <a:cubicBezTo>
                      <a:pt x="17" y="12359"/>
                      <a:pt x="20" y="12362"/>
                      <a:pt x="20" y="12367"/>
                    </a:cubicBezTo>
                    <a:cubicBezTo>
                      <a:pt x="20" y="12371"/>
                      <a:pt x="17" y="12375"/>
                      <a:pt x="12" y="12375"/>
                    </a:cubicBezTo>
                    <a:cubicBezTo>
                      <a:pt x="8" y="12375"/>
                      <a:pt x="4" y="12371"/>
                      <a:pt x="4" y="12367"/>
                    </a:cubicBezTo>
                    <a:close/>
                    <a:moveTo>
                      <a:pt x="4" y="12335"/>
                    </a:moveTo>
                    <a:lnTo>
                      <a:pt x="4" y="12335"/>
                    </a:lnTo>
                    <a:cubicBezTo>
                      <a:pt x="4" y="12330"/>
                      <a:pt x="8" y="12327"/>
                      <a:pt x="12" y="12327"/>
                    </a:cubicBezTo>
                    <a:cubicBezTo>
                      <a:pt x="17" y="12327"/>
                      <a:pt x="20" y="12330"/>
                      <a:pt x="20" y="12335"/>
                    </a:cubicBezTo>
                    <a:cubicBezTo>
                      <a:pt x="20" y="12339"/>
                      <a:pt x="17" y="12343"/>
                      <a:pt x="12" y="12343"/>
                    </a:cubicBezTo>
                    <a:cubicBezTo>
                      <a:pt x="8" y="12343"/>
                      <a:pt x="4" y="12339"/>
                      <a:pt x="4" y="12335"/>
                    </a:cubicBezTo>
                    <a:close/>
                    <a:moveTo>
                      <a:pt x="4" y="12303"/>
                    </a:moveTo>
                    <a:lnTo>
                      <a:pt x="4" y="12303"/>
                    </a:lnTo>
                    <a:cubicBezTo>
                      <a:pt x="4" y="12298"/>
                      <a:pt x="8" y="12295"/>
                      <a:pt x="12" y="12295"/>
                    </a:cubicBezTo>
                    <a:cubicBezTo>
                      <a:pt x="17" y="12295"/>
                      <a:pt x="20" y="12298"/>
                      <a:pt x="20" y="12303"/>
                    </a:cubicBezTo>
                    <a:cubicBezTo>
                      <a:pt x="20" y="12307"/>
                      <a:pt x="17" y="12311"/>
                      <a:pt x="12" y="12311"/>
                    </a:cubicBezTo>
                    <a:cubicBezTo>
                      <a:pt x="8" y="12311"/>
                      <a:pt x="4" y="12307"/>
                      <a:pt x="4" y="12303"/>
                    </a:cubicBezTo>
                    <a:close/>
                    <a:moveTo>
                      <a:pt x="4" y="12271"/>
                    </a:moveTo>
                    <a:lnTo>
                      <a:pt x="4" y="12271"/>
                    </a:lnTo>
                    <a:cubicBezTo>
                      <a:pt x="4" y="12266"/>
                      <a:pt x="8" y="12263"/>
                      <a:pt x="12" y="12263"/>
                    </a:cubicBezTo>
                    <a:cubicBezTo>
                      <a:pt x="17" y="12263"/>
                      <a:pt x="20" y="12266"/>
                      <a:pt x="20" y="12271"/>
                    </a:cubicBezTo>
                    <a:cubicBezTo>
                      <a:pt x="20" y="12275"/>
                      <a:pt x="17" y="12279"/>
                      <a:pt x="12" y="12279"/>
                    </a:cubicBezTo>
                    <a:cubicBezTo>
                      <a:pt x="8" y="12279"/>
                      <a:pt x="4" y="12275"/>
                      <a:pt x="4" y="12271"/>
                    </a:cubicBezTo>
                    <a:close/>
                    <a:moveTo>
                      <a:pt x="4" y="12239"/>
                    </a:moveTo>
                    <a:lnTo>
                      <a:pt x="4" y="12239"/>
                    </a:lnTo>
                    <a:cubicBezTo>
                      <a:pt x="4" y="12234"/>
                      <a:pt x="8" y="12231"/>
                      <a:pt x="12" y="12231"/>
                    </a:cubicBezTo>
                    <a:cubicBezTo>
                      <a:pt x="17" y="12231"/>
                      <a:pt x="20" y="12234"/>
                      <a:pt x="20" y="12239"/>
                    </a:cubicBezTo>
                    <a:cubicBezTo>
                      <a:pt x="20" y="12243"/>
                      <a:pt x="17" y="12247"/>
                      <a:pt x="12" y="12247"/>
                    </a:cubicBezTo>
                    <a:cubicBezTo>
                      <a:pt x="8" y="12247"/>
                      <a:pt x="4" y="12243"/>
                      <a:pt x="4" y="12239"/>
                    </a:cubicBezTo>
                    <a:close/>
                    <a:moveTo>
                      <a:pt x="4" y="12207"/>
                    </a:moveTo>
                    <a:lnTo>
                      <a:pt x="4" y="12207"/>
                    </a:lnTo>
                    <a:cubicBezTo>
                      <a:pt x="4" y="12202"/>
                      <a:pt x="8" y="12199"/>
                      <a:pt x="12" y="12199"/>
                    </a:cubicBezTo>
                    <a:cubicBezTo>
                      <a:pt x="17" y="12199"/>
                      <a:pt x="20" y="12202"/>
                      <a:pt x="20" y="12207"/>
                    </a:cubicBezTo>
                    <a:cubicBezTo>
                      <a:pt x="20" y="12211"/>
                      <a:pt x="17" y="12215"/>
                      <a:pt x="12" y="12215"/>
                    </a:cubicBezTo>
                    <a:cubicBezTo>
                      <a:pt x="8" y="12215"/>
                      <a:pt x="4" y="12211"/>
                      <a:pt x="4" y="12207"/>
                    </a:cubicBezTo>
                    <a:close/>
                    <a:moveTo>
                      <a:pt x="4" y="12175"/>
                    </a:moveTo>
                    <a:lnTo>
                      <a:pt x="4" y="12175"/>
                    </a:lnTo>
                    <a:cubicBezTo>
                      <a:pt x="4" y="12170"/>
                      <a:pt x="8" y="12167"/>
                      <a:pt x="12" y="12167"/>
                    </a:cubicBezTo>
                    <a:cubicBezTo>
                      <a:pt x="17" y="12167"/>
                      <a:pt x="20" y="12170"/>
                      <a:pt x="20" y="12175"/>
                    </a:cubicBezTo>
                    <a:cubicBezTo>
                      <a:pt x="20" y="12179"/>
                      <a:pt x="17" y="12183"/>
                      <a:pt x="12" y="12183"/>
                    </a:cubicBezTo>
                    <a:cubicBezTo>
                      <a:pt x="8" y="12183"/>
                      <a:pt x="4" y="12179"/>
                      <a:pt x="4" y="12175"/>
                    </a:cubicBezTo>
                    <a:close/>
                    <a:moveTo>
                      <a:pt x="4" y="12143"/>
                    </a:moveTo>
                    <a:lnTo>
                      <a:pt x="4" y="12143"/>
                    </a:lnTo>
                    <a:cubicBezTo>
                      <a:pt x="4" y="12138"/>
                      <a:pt x="8" y="12135"/>
                      <a:pt x="12" y="12135"/>
                    </a:cubicBezTo>
                    <a:cubicBezTo>
                      <a:pt x="17" y="12135"/>
                      <a:pt x="20" y="12138"/>
                      <a:pt x="20" y="12143"/>
                    </a:cubicBezTo>
                    <a:cubicBezTo>
                      <a:pt x="20" y="12147"/>
                      <a:pt x="17" y="12151"/>
                      <a:pt x="12" y="12151"/>
                    </a:cubicBezTo>
                    <a:cubicBezTo>
                      <a:pt x="8" y="12151"/>
                      <a:pt x="4" y="12147"/>
                      <a:pt x="4" y="12143"/>
                    </a:cubicBezTo>
                    <a:close/>
                    <a:moveTo>
                      <a:pt x="4" y="12111"/>
                    </a:moveTo>
                    <a:lnTo>
                      <a:pt x="4" y="12111"/>
                    </a:lnTo>
                    <a:cubicBezTo>
                      <a:pt x="4" y="12106"/>
                      <a:pt x="8" y="12103"/>
                      <a:pt x="12" y="12103"/>
                    </a:cubicBezTo>
                    <a:cubicBezTo>
                      <a:pt x="17" y="12103"/>
                      <a:pt x="20" y="12106"/>
                      <a:pt x="20" y="12111"/>
                    </a:cubicBezTo>
                    <a:cubicBezTo>
                      <a:pt x="20" y="12115"/>
                      <a:pt x="17" y="12119"/>
                      <a:pt x="12" y="12119"/>
                    </a:cubicBezTo>
                    <a:cubicBezTo>
                      <a:pt x="8" y="12119"/>
                      <a:pt x="4" y="12115"/>
                      <a:pt x="4" y="12111"/>
                    </a:cubicBezTo>
                    <a:close/>
                    <a:moveTo>
                      <a:pt x="4" y="12079"/>
                    </a:moveTo>
                    <a:lnTo>
                      <a:pt x="4" y="12079"/>
                    </a:lnTo>
                    <a:cubicBezTo>
                      <a:pt x="4" y="12074"/>
                      <a:pt x="8" y="12071"/>
                      <a:pt x="12" y="12071"/>
                    </a:cubicBezTo>
                    <a:cubicBezTo>
                      <a:pt x="17" y="12071"/>
                      <a:pt x="20" y="12074"/>
                      <a:pt x="20" y="12079"/>
                    </a:cubicBezTo>
                    <a:cubicBezTo>
                      <a:pt x="20" y="12083"/>
                      <a:pt x="17" y="12087"/>
                      <a:pt x="12" y="12087"/>
                    </a:cubicBezTo>
                    <a:cubicBezTo>
                      <a:pt x="8" y="12087"/>
                      <a:pt x="4" y="12083"/>
                      <a:pt x="4" y="12079"/>
                    </a:cubicBezTo>
                    <a:close/>
                    <a:moveTo>
                      <a:pt x="4" y="12047"/>
                    </a:moveTo>
                    <a:lnTo>
                      <a:pt x="4" y="12047"/>
                    </a:lnTo>
                    <a:cubicBezTo>
                      <a:pt x="4" y="12042"/>
                      <a:pt x="8" y="12039"/>
                      <a:pt x="12" y="12039"/>
                    </a:cubicBezTo>
                    <a:cubicBezTo>
                      <a:pt x="17" y="12039"/>
                      <a:pt x="20" y="12042"/>
                      <a:pt x="20" y="12047"/>
                    </a:cubicBezTo>
                    <a:cubicBezTo>
                      <a:pt x="20" y="12051"/>
                      <a:pt x="17" y="12055"/>
                      <a:pt x="12" y="12055"/>
                    </a:cubicBezTo>
                    <a:cubicBezTo>
                      <a:pt x="8" y="12055"/>
                      <a:pt x="4" y="12051"/>
                      <a:pt x="4" y="12047"/>
                    </a:cubicBezTo>
                    <a:close/>
                    <a:moveTo>
                      <a:pt x="4" y="12015"/>
                    </a:moveTo>
                    <a:lnTo>
                      <a:pt x="4" y="12015"/>
                    </a:lnTo>
                    <a:cubicBezTo>
                      <a:pt x="4" y="12010"/>
                      <a:pt x="8" y="12007"/>
                      <a:pt x="12" y="12007"/>
                    </a:cubicBezTo>
                    <a:cubicBezTo>
                      <a:pt x="17" y="12007"/>
                      <a:pt x="20" y="12010"/>
                      <a:pt x="20" y="12015"/>
                    </a:cubicBezTo>
                    <a:cubicBezTo>
                      <a:pt x="20" y="12019"/>
                      <a:pt x="17" y="12023"/>
                      <a:pt x="12" y="12023"/>
                    </a:cubicBezTo>
                    <a:cubicBezTo>
                      <a:pt x="8" y="12023"/>
                      <a:pt x="4" y="12019"/>
                      <a:pt x="4" y="12015"/>
                    </a:cubicBezTo>
                    <a:close/>
                    <a:moveTo>
                      <a:pt x="4" y="11983"/>
                    </a:moveTo>
                    <a:lnTo>
                      <a:pt x="4" y="11983"/>
                    </a:lnTo>
                    <a:cubicBezTo>
                      <a:pt x="4" y="11978"/>
                      <a:pt x="8" y="11975"/>
                      <a:pt x="12" y="11975"/>
                    </a:cubicBezTo>
                    <a:cubicBezTo>
                      <a:pt x="17" y="11975"/>
                      <a:pt x="20" y="11978"/>
                      <a:pt x="20" y="11983"/>
                    </a:cubicBezTo>
                    <a:cubicBezTo>
                      <a:pt x="20" y="11987"/>
                      <a:pt x="17" y="11991"/>
                      <a:pt x="12" y="11991"/>
                    </a:cubicBezTo>
                    <a:cubicBezTo>
                      <a:pt x="8" y="11991"/>
                      <a:pt x="4" y="11987"/>
                      <a:pt x="4" y="11983"/>
                    </a:cubicBezTo>
                    <a:close/>
                    <a:moveTo>
                      <a:pt x="4" y="11951"/>
                    </a:moveTo>
                    <a:lnTo>
                      <a:pt x="4" y="11951"/>
                    </a:lnTo>
                    <a:cubicBezTo>
                      <a:pt x="4" y="11946"/>
                      <a:pt x="8" y="11943"/>
                      <a:pt x="12" y="11943"/>
                    </a:cubicBezTo>
                    <a:cubicBezTo>
                      <a:pt x="17" y="11943"/>
                      <a:pt x="20" y="11946"/>
                      <a:pt x="20" y="11951"/>
                    </a:cubicBezTo>
                    <a:cubicBezTo>
                      <a:pt x="20" y="11955"/>
                      <a:pt x="17" y="11959"/>
                      <a:pt x="12" y="11959"/>
                    </a:cubicBezTo>
                    <a:cubicBezTo>
                      <a:pt x="8" y="11959"/>
                      <a:pt x="4" y="11955"/>
                      <a:pt x="4" y="11951"/>
                    </a:cubicBezTo>
                    <a:close/>
                    <a:moveTo>
                      <a:pt x="4" y="11919"/>
                    </a:moveTo>
                    <a:lnTo>
                      <a:pt x="4" y="11919"/>
                    </a:lnTo>
                    <a:cubicBezTo>
                      <a:pt x="4" y="11914"/>
                      <a:pt x="8" y="11911"/>
                      <a:pt x="12" y="11911"/>
                    </a:cubicBezTo>
                    <a:cubicBezTo>
                      <a:pt x="17" y="11911"/>
                      <a:pt x="20" y="11914"/>
                      <a:pt x="20" y="11919"/>
                    </a:cubicBezTo>
                    <a:cubicBezTo>
                      <a:pt x="20" y="11923"/>
                      <a:pt x="17" y="11927"/>
                      <a:pt x="12" y="11927"/>
                    </a:cubicBezTo>
                    <a:cubicBezTo>
                      <a:pt x="8" y="11927"/>
                      <a:pt x="4" y="11923"/>
                      <a:pt x="4" y="11919"/>
                    </a:cubicBezTo>
                    <a:close/>
                    <a:moveTo>
                      <a:pt x="4" y="11887"/>
                    </a:moveTo>
                    <a:lnTo>
                      <a:pt x="4" y="11886"/>
                    </a:lnTo>
                    <a:cubicBezTo>
                      <a:pt x="4" y="11882"/>
                      <a:pt x="8" y="11878"/>
                      <a:pt x="12" y="11878"/>
                    </a:cubicBezTo>
                    <a:cubicBezTo>
                      <a:pt x="17" y="11878"/>
                      <a:pt x="20" y="11882"/>
                      <a:pt x="20" y="11886"/>
                    </a:cubicBezTo>
                    <a:lnTo>
                      <a:pt x="20" y="11887"/>
                    </a:lnTo>
                    <a:cubicBezTo>
                      <a:pt x="20" y="11891"/>
                      <a:pt x="17" y="11895"/>
                      <a:pt x="12" y="11895"/>
                    </a:cubicBezTo>
                    <a:cubicBezTo>
                      <a:pt x="8" y="11895"/>
                      <a:pt x="4" y="11891"/>
                      <a:pt x="4" y="11887"/>
                    </a:cubicBezTo>
                    <a:close/>
                    <a:moveTo>
                      <a:pt x="4" y="11854"/>
                    </a:moveTo>
                    <a:lnTo>
                      <a:pt x="4" y="11854"/>
                    </a:lnTo>
                    <a:cubicBezTo>
                      <a:pt x="4" y="11850"/>
                      <a:pt x="8" y="11846"/>
                      <a:pt x="12" y="11846"/>
                    </a:cubicBezTo>
                    <a:cubicBezTo>
                      <a:pt x="17" y="11846"/>
                      <a:pt x="20" y="11850"/>
                      <a:pt x="20" y="11854"/>
                    </a:cubicBezTo>
                    <a:cubicBezTo>
                      <a:pt x="20" y="11859"/>
                      <a:pt x="17" y="11862"/>
                      <a:pt x="12" y="11862"/>
                    </a:cubicBezTo>
                    <a:cubicBezTo>
                      <a:pt x="8" y="11862"/>
                      <a:pt x="4" y="11859"/>
                      <a:pt x="4" y="11854"/>
                    </a:cubicBezTo>
                    <a:close/>
                    <a:moveTo>
                      <a:pt x="4" y="11822"/>
                    </a:moveTo>
                    <a:lnTo>
                      <a:pt x="4" y="11822"/>
                    </a:lnTo>
                    <a:cubicBezTo>
                      <a:pt x="4" y="11818"/>
                      <a:pt x="8" y="11814"/>
                      <a:pt x="12" y="11814"/>
                    </a:cubicBezTo>
                    <a:cubicBezTo>
                      <a:pt x="17" y="11814"/>
                      <a:pt x="20" y="11818"/>
                      <a:pt x="20" y="11822"/>
                    </a:cubicBezTo>
                    <a:cubicBezTo>
                      <a:pt x="20" y="11827"/>
                      <a:pt x="17" y="11830"/>
                      <a:pt x="12" y="11830"/>
                    </a:cubicBezTo>
                    <a:cubicBezTo>
                      <a:pt x="8" y="11830"/>
                      <a:pt x="4" y="11827"/>
                      <a:pt x="4" y="11822"/>
                    </a:cubicBezTo>
                    <a:close/>
                    <a:moveTo>
                      <a:pt x="4" y="11790"/>
                    </a:moveTo>
                    <a:lnTo>
                      <a:pt x="4" y="11790"/>
                    </a:lnTo>
                    <a:cubicBezTo>
                      <a:pt x="4" y="11786"/>
                      <a:pt x="8" y="11782"/>
                      <a:pt x="12" y="11782"/>
                    </a:cubicBezTo>
                    <a:cubicBezTo>
                      <a:pt x="17" y="11782"/>
                      <a:pt x="20" y="11786"/>
                      <a:pt x="20" y="11790"/>
                    </a:cubicBezTo>
                    <a:cubicBezTo>
                      <a:pt x="20" y="11795"/>
                      <a:pt x="17" y="11798"/>
                      <a:pt x="12" y="11798"/>
                    </a:cubicBezTo>
                    <a:cubicBezTo>
                      <a:pt x="8" y="11798"/>
                      <a:pt x="4" y="11795"/>
                      <a:pt x="4" y="11790"/>
                    </a:cubicBezTo>
                    <a:close/>
                    <a:moveTo>
                      <a:pt x="4" y="11758"/>
                    </a:moveTo>
                    <a:lnTo>
                      <a:pt x="4" y="11758"/>
                    </a:lnTo>
                    <a:cubicBezTo>
                      <a:pt x="4" y="11754"/>
                      <a:pt x="8" y="11750"/>
                      <a:pt x="12" y="11750"/>
                    </a:cubicBezTo>
                    <a:cubicBezTo>
                      <a:pt x="17" y="11750"/>
                      <a:pt x="20" y="11754"/>
                      <a:pt x="20" y="11758"/>
                    </a:cubicBezTo>
                    <a:cubicBezTo>
                      <a:pt x="20" y="11763"/>
                      <a:pt x="17" y="11766"/>
                      <a:pt x="12" y="11766"/>
                    </a:cubicBezTo>
                    <a:cubicBezTo>
                      <a:pt x="8" y="11766"/>
                      <a:pt x="4" y="11763"/>
                      <a:pt x="4" y="11758"/>
                    </a:cubicBezTo>
                    <a:close/>
                    <a:moveTo>
                      <a:pt x="4" y="11726"/>
                    </a:moveTo>
                    <a:lnTo>
                      <a:pt x="4" y="11726"/>
                    </a:lnTo>
                    <a:cubicBezTo>
                      <a:pt x="4" y="11722"/>
                      <a:pt x="8" y="11718"/>
                      <a:pt x="12" y="11718"/>
                    </a:cubicBezTo>
                    <a:cubicBezTo>
                      <a:pt x="17" y="11718"/>
                      <a:pt x="20" y="11722"/>
                      <a:pt x="20" y="11726"/>
                    </a:cubicBezTo>
                    <a:cubicBezTo>
                      <a:pt x="20" y="11731"/>
                      <a:pt x="17" y="11734"/>
                      <a:pt x="12" y="11734"/>
                    </a:cubicBezTo>
                    <a:cubicBezTo>
                      <a:pt x="8" y="11734"/>
                      <a:pt x="4" y="11731"/>
                      <a:pt x="4" y="11726"/>
                    </a:cubicBezTo>
                    <a:close/>
                    <a:moveTo>
                      <a:pt x="4" y="11694"/>
                    </a:moveTo>
                    <a:lnTo>
                      <a:pt x="4" y="11694"/>
                    </a:lnTo>
                    <a:cubicBezTo>
                      <a:pt x="4" y="11690"/>
                      <a:pt x="8" y="11686"/>
                      <a:pt x="12" y="11686"/>
                    </a:cubicBezTo>
                    <a:cubicBezTo>
                      <a:pt x="17" y="11686"/>
                      <a:pt x="20" y="11690"/>
                      <a:pt x="20" y="11694"/>
                    </a:cubicBezTo>
                    <a:cubicBezTo>
                      <a:pt x="20" y="11699"/>
                      <a:pt x="17" y="11702"/>
                      <a:pt x="12" y="11702"/>
                    </a:cubicBezTo>
                    <a:cubicBezTo>
                      <a:pt x="8" y="11702"/>
                      <a:pt x="4" y="11699"/>
                      <a:pt x="4" y="11694"/>
                    </a:cubicBezTo>
                    <a:close/>
                    <a:moveTo>
                      <a:pt x="4" y="11662"/>
                    </a:moveTo>
                    <a:lnTo>
                      <a:pt x="4" y="11662"/>
                    </a:lnTo>
                    <a:cubicBezTo>
                      <a:pt x="4" y="11658"/>
                      <a:pt x="8" y="11654"/>
                      <a:pt x="12" y="11654"/>
                    </a:cubicBezTo>
                    <a:cubicBezTo>
                      <a:pt x="17" y="11654"/>
                      <a:pt x="20" y="11658"/>
                      <a:pt x="20" y="11662"/>
                    </a:cubicBezTo>
                    <a:cubicBezTo>
                      <a:pt x="20" y="11667"/>
                      <a:pt x="17" y="11670"/>
                      <a:pt x="12" y="11670"/>
                    </a:cubicBezTo>
                    <a:cubicBezTo>
                      <a:pt x="8" y="11670"/>
                      <a:pt x="4" y="11667"/>
                      <a:pt x="4" y="11662"/>
                    </a:cubicBezTo>
                    <a:close/>
                    <a:moveTo>
                      <a:pt x="4" y="11630"/>
                    </a:moveTo>
                    <a:lnTo>
                      <a:pt x="4" y="11630"/>
                    </a:lnTo>
                    <a:cubicBezTo>
                      <a:pt x="4" y="11626"/>
                      <a:pt x="8" y="11622"/>
                      <a:pt x="12" y="11622"/>
                    </a:cubicBezTo>
                    <a:cubicBezTo>
                      <a:pt x="17" y="11622"/>
                      <a:pt x="20" y="11626"/>
                      <a:pt x="20" y="11630"/>
                    </a:cubicBezTo>
                    <a:cubicBezTo>
                      <a:pt x="20" y="11635"/>
                      <a:pt x="17" y="11638"/>
                      <a:pt x="12" y="11638"/>
                    </a:cubicBezTo>
                    <a:cubicBezTo>
                      <a:pt x="8" y="11638"/>
                      <a:pt x="4" y="11635"/>
                      <a:pt x="4" y="11630"/>
                    </a:cubicBezTo>
                    <a:close/>
                    <a:moveTo>
                      <a:pt x="4" y="11598"/>
                    </a:moveTo>
                    <a:lnTo>
                      <a:pt x="4" y="11598"/>
                    </a:lnTo>
                    <a:cubicBezTo>
                      <a:pt x="4" y="11594"/>
                      <a:pt x="8" y="11590"/>
                      <a:pt x="12" y="11590"/>
                    </a:cubicBezTo>
                    <a:cubicBezTo>
                      <a:pt x="17" y="11590"/>
                      <a:pt x="20" y="11594"/>
                      <a:pt x="20" y="11598"/>
                    </a:cubicBezTo>
                    <a:cubicBezTo>
                      <a:pt x="20" y="11603"/>
                      <a:pt x="17" y="11606"/>
                      <a:pt x="12" y="11606"/>
                    </a:cubicBezTo>
                    <a:cubicBezTo>
                      <a:pt x="8" y="11606"/>
                      <a:pt x="4" y="11603"/>
                      <a:pt x="4" y="11598"/>
                    </a:cubicBezTo>
                    <a:close/>
                    <a:moveTo>
                      <a:pt x="4" y="11566"/>
                    </a:moveTo>
                    <a:lnTo>
                      <a:pt x="4" y="11566"/>
                    </a:lnTo>
                    <a:cubicBezTo>
                      <a:pt x="4" y="11562"/>
                      <a:pt x="8" y="11558"/>
                      <a:pt x="12" y="11558"/>
                    </a:cubicBezTo>
                    <a:cubicBezTo>
                      <a:pt x="17" y="11558"/>
                      <a:pt x="20" y="11562"/>
                      <a:pt x="20" y="11566"/>
                    </a:cubicBezTo>
                    <a:cubicBezTo>
                      <a:pt x="20" y="11571"/>
                      <a:pt x="17" y="11574"/>
                      <a:pt x="12" y="11574"/>
                    </a:cubicBezTo>
                    <a:cubicBezTo>
                      <a:pt x="8" y="11574"/>
                      <a:pt x="4" y="11571"/>
                      <a:pt x="4" y="11566"/>
                    </a:cubicBezTo>
                    <a:close/>
                    <a:moveTo>
                      <a:pt x="4" y="11534"/>
                    </a:moveTo>
                    <a:lnTo>
                      <a:pt x="4" y="11534"/>
                    </a:lnTo>
                    <a:cubicBezTo>
                      <a:pt x="4" y="11530"/>
                      <a:pt x="8" y="11526"/>
                      <a:pt x="12" y="11526"/>
                    </a:cubicBezTo>
                    <a:cubicBezTo>
                      <a:pt x="17" y="11526"/>
                      <a:pt x="20" y="11530"/>
                      <a:pt x="20" y="11534"/>
                    </a:cubicBezTo>
                    <a:cubicBezTo>
                      <a:pt x="20" y="11539"/>
                      <a:pt x="17" y="11542"/>
                      <a:pt x="12" y="11542"/>
                    </a:cubicBezTo>
                    <a:cubicBezTo>
                      <a:pt x="8" y="11542"/>
                      <a:pt x="4" y="11539"/>
                      <a:pt x="4" y="11534"/>
                    </a:cubicBezTo>
                    <a:close/>
                    <a:moveTo>
                      <a:pt x="4" y="11502"/>
                    </a:moveTo>
                    <a:lnTo>
                      <a:pt x="4" y="11502"/>
                    </a:lnTo>
                    <a:cubicBezTo>
                      <a:pt x="4" y="11498"/>
                      <a:pt x="8" y="11494"/>
                      <a:pt x="12" y="11494"/>
                    </a:cubicBezTo>
                    <a:cubicBezTo>
                      <a:pt x="17" y="11494"/>
                      <a:pt x="20" y="11498"/>
                      <a:pt x="20" y="11502"/>
                    </a:cubicBezTo>
                    <a:cubicBezTo>
                      <a:pt x="20" y="11507"/>
                      <a:pt x="17" y="11510"/>
                      <a:pt x="12" y="11510"/>
                    </a:cubicBezTo>
                    <a:cubicBezTo>
                      <a:pt x="8" y="11510"/>
                      <a:pt x="4" y="11507"/>
                      <a:pt x="4" y="11502"/>
                    </a:cubicBezTo>
                    <a:close/>
                    <a:moveTo>
                      <a:pt x="4" y="11470"/>
                    </a:moveTo>
                    <a:lnTo>
                      <a:pt x="4" y="11470"/>
                    </a:lnTo>
                    <a:cubicBezTo>
                      <a:pt x="4" y="11466"/>
                      <a:pt x="8" y="11462"/>
                      <a:pt x="12" y="11462"/>
                    </a:cubicBezTo>
                    <a:cubicBezTo>
                      <a:pt x="17" y="11462"/>
                      <a:pt x="20" y="11466"/>
                      <a:pt x="20" y="11470"/>
                    </a:cubicBezTo>
                    <a:cubicBezTo>
                      <a:pt x="20" y="11475"/>
                      <a:pt x="17" y="11478"/>
                      <a:pt x="12" y="11478"/>
                    </a:cubicBezTo>
                    <a:cubicBezTo>
                      <a:pt x="8" y="11478"/>
                      <a:pt x="4" y="11475"/>
                      <a:pt x="4" y="11470"/>
                    </a:cubicBezTo>
                    <a:close/>
                    <a:moveTo>
                      <a:pt x="4" y="11438"/>
                    </a:moveTo>
                    <a:lnTo>
                      <a:pt x="4" y="11438"/>
                    </a:lnTo>
                    <a:cubicBezTo>
                      <a:pt x="4" y="11434"/>
                      <a:pt x="8" y="11430"/>
                      <a:pt x="12" y="11430"/>
                    </a:cubicBezTo>
                    <a:cubicBezTo>
                      <a:pt x="17" y="11430"/>
                      <a:pt x="20" y="11434"/>
                      <a:pt x="20" y="11438"/>
                    </a:cubicBezTo>
                    <a:cubicBezTo>
                      <a:pt x="20" y="11443"/>
                      <a:pt x="17" y="11446"/>
                      <a:pt x="12" y="11446"/>
                    </a:cubicBezTo>
                    <a:cubicBezTo>
                      <a:pt x="8" y="11446"/>
                      <a:pt x="4" y="11443"/>
                      <a:pt x="4" y="11438"/>
                    </a:cubicBezTo>
                    <a:close/>
                    <a:moveTo>
                      <a:pt x="4" y="11406"/>
                    </a:moveTo>
                    <a:lnTo>
                      <a:pt x="4" y="11406"/>
                    </a:lnTo>
                    <a:cubicBezTo>
                      <a:pt x="4" y="11402"/>
                      <a:pt x="8" y="11398"/>
                      <a:pt x="12" y="11398"/>
                    </a:cubicBezTo>
                    <a:cubicBezTo>
                      <a:pt x="17" y="11398"/>
                      <a:pt x="20" y="11402"/>
                      <a:pt x="20" y="11406"/>
                    </a:cubicBezTo>
                    <a:cubicBezTo>
                      <a:pt x="20" y="11411"/>
                      <a:pt x="17" y="11414"/>
                      <a:pt x="12" y="11414"/>
                    </a:cubicBezTo>
                    <a:cubicBezTo>
                      <a:pt x="8" y="11414"/>
                      <a:pt x="4" y="11411"/>
                      <a:pt x="4" y="11406"/>
                    </a:cubicBezTo>
                    <a:close/>
                    <a:moveTo>
                      <a:pt x="4" y="11374"/>
                    </a:moveTo>
                    <a:lnTo>
                      <a:pt x="4" y="11374"/>
                    </a:lnTo>
                    <a:cubicBezTo>
                      <a:pt x="4" y="11370"/>
                      <a:pt x="8" y="11366"/>
                      <a:pt x="12" y="11366"/>
                    </a:cubicBezTo>
                    <a:cubicBezTo>
                      <a:pt x="17" y="11366"/>
                      <a:pt x="20" y="11370"/>
                      <a:pt x="20" y="11374"/>
                    </a:cubicBezTo>
                    <a:cubicBezTo>
                      <a:pt x="20" y="11379"/>
                      <a:pt x="17" y="11382"/>
                      <a:pt x="12" y="11382"/>
                    </a:cubicBezTo>
                    <a:cubicBezTo>
                      <a:pt x="8" y="11382"/>
                      <a:pt x="4" y="11379"/>
                      <a:pt x="4" y="11374"/>
                    </a:cubicBezTo>
                    <a:close/>
                    <a:moveTo>
                      <a:pt x="4" y="11342"/>
                    </a:moveTo>
                    <a:lnTo>
                      <a:pt x="4" y="11342"/>
                    </a:lnTo>
                    <a:cubicBezTo>
                      <a:pt x="4" y="11338"/>
                      <a:pt x="8" y="11334"/>
                      <a:pt x="12" y="11334"/>
                    </a:cubicBezTo>
                    <a:cubicBezTo>
                      <a:pt x="17" y="11334"/>
                      <a:pt x="20" y="11338"/>
                      <a:pt x="20" y="11342"/>
                    </a:cubicBezTo>
                    <a:cubicBezTo>
                      <a:pt x="20" y="11347"/>
                      <a:pt x="17" y="11350"/>
                      <a:pt x="12" y="11350"/>
                    </a:cubicBezTo>
                    <a:cubicBezTo>
                      <a:pt x="8" y="11350"/>
                      <a:pt x="4" y="11347"/>
                      <a:pt x="4" y="11342"/>
                    </a:cubicBezTo>
                    <a:close/>
                    <a:moveTo>
                      <a:pt x="4" y="11310"/>
                    </a:moveTo>
                    <a:lnTo>
                      <a:pt x="4" y="11310"/>
                    </a:lnTo>
                    <a:cubicBezTo>
                      <a:pt x="4" y="11306"/>
                      <a:pt x="8" y="11302"/>
                      <a:pt x="12" y="11302"/>
                    </a:cubicBezTo>
                    <a:cubicBezTo>
                      <a:pt x="17" y="11302"/>
                      <a:pt x="20" y="11306"/>
                      <a:pt x="20" y="11310"/>
                    </a:cubicBezTo>
                    <a:cubicBezTo>
                      <a:pt x="20" y="11315"/>
                      <a:pt x="17" y="11318"/>
                      <a:pt x="12" y="11318"/>
                    </a:cubicBezTo>
                    <a:cubicBezTo>
                      <a:pt x="8" y="11318"/>
                      <a:pt x="4" y="11315"/>
                      <a:pt x="4" y="11310"/>
                    </a:cubicBezTo>
                    <a:close/>
                    <a:moveTo>
                      <a:pt x="4" y="11278"/>
                    </a:moveTo>
                    <a:lnTo>
                      <a:pt x="4" y="11278"/>
                    </a:lnTo>
                    <a:cubicBezTo>
                      <a:pt x="4" y="11274"/>
                      <a:pt x="8" y="11270"/>
                      <a:pt x="12" y="11270"/>
                    </a:cubicBezTo>
                    <a:cubicBezTo>
                      <a:pt x="17" y="11270"/>
                      <a:pt x="20" y="11274"/>
                      <a:pt x="20" y="11278"/>
                    </a:cubicBezTo>
                    <a:cubicBezTo>
                      <a:pt x="20" y="11283"/>
                      <a:pt x="17" y="11286"/>
                      <a:pt x="12" y="11286"/>
                    </a:cubicBezTo>
                    <a:cubicBezTo>
                      <a:pt x="8" y="11286"/>
                      <a:pt x="4" y="11283"/>
                      <a:pt x="4" y="11278"/>
                    </a:cubicBezTo>
                    <a:close/>
                    <a:moveTo>
                      <a:pt x="4" y="11246"/>
                    </a:moveTo>
                    <a:lnTo>
                      <a:pt x="4" y="11246"/>
                    </a:lnTo>
                    <a:cubicBezTo>
                      <a:pt x="4" y="11242"/>
                      <a:pt x="8" y="11238"/>
                      <a:pt x="12" y="11238"/>
                    </a:cubicBezTo>
                    <a:cubicBezTo>
                      <a:pt x="17" y="11238"/>
                      <a:pt x="20" y="11242"/>
                      <a:pt x="20" y="11246"/>
                    </a:cubicBezTo>
                    <a:cubicBezTo>
                      <a:pt x="20" y="11251"/>
                      <a:pt x="17" y="11254"/>
                      <a:pt x="12" y="11254"/>
                    </a:cubicBezTo>
                    <a:cubicBezTo>
                      <a:pt x="8" y="11254"/>
                      <a:pt x="4" y="11251"/>
                      <a:pt x="4" y="11246"/>
                    </a:cubicBezTo>
                    <a:close/>
                    <a:moveTo>
                      <a:pt x="4" y="11214"/>
                    </a:moveTo>
                    <a:lnTo>
                      <a:pt x="4" y="11214"/>
                    </a:lnTo>
                    <a:cubicBezTo>
                      <a:pt x="4" y="11210"/>
                      <a:pt x="8" y="11206"/>
                      <a:pt x="12" y="11206"/>
                    </a:cubicBezTo>
                    <a:cubicBezTo>
                      <a:pt x="17" y="11206"/>
                      <a:pt x="20" y="11210"/>
                      <a:pt x="20" y="11214"/>
                    </a:cubicBezTo>
                    <a:cubicBezTo>
                      <a:pt x="20" y="11219"/>
                      <a:pt x="17" y="11222"/>
                      <a:pt x="12" y="11222"/>
                    </a:cubicBezTo>
                    <a:cubicBezTo>
                      <a:pt x="8" y="11222"/>
                      <a:pt x="4" y="11219"/>
                      <a:pt x="4" y="11214"/>
                    </a:cubicBezTo>
                    <a:close/>
                    <a:moveTo>
                      <a:pt x="4" y="11182"/>
                    </a:moveTo>
                    <a:lnTo>
                      <a:pt x="4" y="11182"/>
                    </a:lnTo>
                    <a:cubicBezTo>
                      <a:pt x="4" y="11178"/>
                      <a:pt x="8" y="11174"/>
                      <a:pt x="12" y="11174"/>
                    </a:cubicBezTo>
                    <a:cubicBezTo>
                      <a:pt x="17" y="11174"/>
                      <a:pt x="20" y="11178"/>
                      <a:pt x="20" y="11182"/>
                    </a:cubicBezTo>
                    <a:cubicBezTo>
                      <a:pt x="20" y="11187"/>
                      <a:pt x="17" y="11190"/>
                      <a:pt x="12" y="11190"/>
                    </a:cubicBezTo>
                    <a:cubicBezTo>
                      <a:pt x="8" y="11190"/>
                      <a:pt x="4" y="11187"/>
                      <a:pt x="4" y="11182"/>
                    </a:cubicBezTo>
                    <a:close/>
                    <a:moveTo>
                      <a:pt x="4" y="11150"/>
                    </a:moveTo>
                    <a:lnTo>
                      <a:pt x="4" y="11150"/>
                    </a:lnTo>
                    <a:cubicBezTo>
                      <a:pt x="4" y="11146"/>
                      <a:pt x="8" y="11142"/>
                      <a:pt x="12" y="11142"/>
                    </a:cubicBezTo>
                    <a:cubicBezTo>
                      <a:pt x="17" y="11142"/>
                      <a:pt x="20" y="11146"/>
                      <a:pt x="20" y="11150"/>
                    </a:cubicBezTo>
                    <a:cubicBezTo>
                      <a:pt x="20" y="11155"/>
                      <a:pt x="17"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5" y="10766"/>
                    </a:moveTo>
                    <a:lnTo>
                      <a:pt x="5" y="10766"/>
                    </a:lnTo>
                    <a:cubicBezTo>
                      <a:pt x="5" y="10761"/>
                      <a:pt x="8" y="10758"/>
                      <a:pt x="13" y="10758"/>
                    </a:cubicBezTo>
                    <a:cubicBezTo>
                      <a:pt x="17" y="10758"/>
                      <a:pt x="21" y="10761"/>
                      <a:pt x="21" y="10766"/>
                    </a:cubicBezTo>
                    <a:cubicBezTo>
                      <a:pt x="21" y="10770"/>
                      <a:pt x="17" y="10774"/>
                      <a:pt x="13" y="10774"/>
                    </a:cubicBezTo>
                    <a:cubicBezTo>
                      <a:pt x="8" y="10774"/>
                      <a:pt x="5" y="10770"/>
                      <a:pt x="5" y="10766"/>
                    </a:cubicBezTo>
                    <a:close/>
                    <a:moveTo>
                      <a:pt x="5" y="10734"/>
                    </a:moveTo>
                    <a:lnTo>
                      <a:pt x="5" y="10734"/>
                    </a:lnTo>
                    <a:cubicBezTo>
                      <a:pt x="5" y="10729"/>
                      <a:pt x="8" y="10726"/>
                      <a:pt x="13" y="10726"/>
                    </a:cubicBezTo>
                    <a:cubicBezTo>
                      <a:pt x="17" y="10726"/>
                      <a:pt x="21" y="10729"/>
                      <a:pt x="21" y="10734"/>
                    </a:cubicBezTo>
                    <a:cubicBezTo>
                      <a:pt x="21" y="10738"/>
                      <a:pt x="17" y="10742"/>
                      <a:pt x="13" y="10742"/>
                    </a:cubicBezTo>
                    <a:cubicBezTo>
                      <a:pt x="8" y="10742"/>
                      <a:pt x="5" y="10738"/>
                      <a:pt x="5" y="10734"/>
                    </a:cubicBezTo>
                    <a:close/>
                    <a:moveTo>
                      <a:pt x="5" y="10702"/>
                    </a:moveTo>
                    <a:lnTo>
                      <a:pt x="5" y="10702"/>
                    </a:lnTo>
                    <a:cubicBezTo>
                      <a:pt x="5" y="10697"/>
                      <a:pt x="8" y="10694"/>
                      <a:pt x="13" y="10694"/>
                    </a:cubicBezTo>
                    <a:cubicBezTo>
                      <a:pt x="17" y="10694"/>
                      <a:pt x="21" y="10697"/>
                      <a:pt x="21" y="10702"/>
                    </a:cubicBezTo>
                    <a:cubicBezTo>
                      <a:pt x="21" y="10706"/>
                      <a:pt x="17" y="10710"/>
                      <a:pt x="13" y="10710"/>
                    </a:cubicBezTo>
                    <a:cubicBezTo>
                      <a:pt x="8" y="10710"/>
                      <a:pt x="5" y="10706"/>
                      <a:pt x="5" y="10702"/>
                    </a:cubicBezTo>
                    <a:close/>
                    <a:moveTo>
                      <a:pt x="5" y="10670"/>
                    </a:moveTo>
                    <a:lnTo>
                      <a:pt x="5" y="10670"/>
                    </a:lnTo>
                    <a:cubicBezTo>
                      <a:pt x="5" y="10665"/>
                      <a:pt x="8" y="10662"/>
                      <a:pt x="13" y="10662"/>
                    </a:cubicBezTo>
                    <a:cubicBezTo>
                      <a:pt x="17" y="10662"/>
                      <a:pt x="21" y="10665"/>
                      <a:pt x="21" y="10670"/>
                    </a:cubicBezTo>
                    <a:cubicBezTo>
                      <a:pt x="21" y="10674"/>
                      <a:pt x="17" y="10678"/>
                      <a:pt x="13" y="10678"/>
                    </a:cubicBezTo>
                    <a:cubicBezTo>
                      <a:pt x="8" y="10678"/>
                      <a:pt x="5" y="10674"/>
                      <a:pt x="5" y="10670"/>
                    </a:cubicBezTo>
                    <a:close/>
                    <a:moveTo>
                      <a:pt x="5" y="10638"/>
                    </a:moveTo>
                    <a:lnTo>
                      <a:pt x="5" y="10638"/>
                    </a:lnTo>
                    <a:cubicBezTo>
                      <a:pt x="5" y="10633"/>
                      <a:pt x="8" y="10630"/>
                      <a:pt x="13" y="10630"/>
                    </a:cubicBezTo>
                    <a:cubicBezTo>
                      <a:pt x="17" y="10630"/>
                      <a:pt x="21" y="10633"/>
                      <a:pt x="21" y="10638"/>
                    </a:cubicBezTo>
                    <a:cubicBezTo>
                      <a:pt x="21" y="10642"/>
                      <a:pt x="17" y="10646"/>
                      <a:pt x="13" y="10646"/>
                    </a:cubicBezTo>
                    <a:cubicBezTo>
                      <a:pt x="8" y="10646"/>
                      <a:pt x="5" y="10642"/>
                      <a:pt x="5" y="10638"/>
                    </a:cubicBezTo>
                    <a:close/>
                    <a:moveTo>
                      <a:pt x="5" y="10606"/>
                    </a:moveTo>
                    <a:lnTo>
                      <a:pt x="5" y="10606"/>
                    </a:lnTo>
                    <a:cubicBezTo>
                      <a:pt x="5" y="10601"/>
                      <a:pt x="8" y="10598"/>
                      <a:pt x="13" y="10598"/>
                    </a:cubicBezTo>
                    <a:cubicBezTo>
                      <a:pt x="17" y="10598"/>
                      <a:pt x="21" y="10601"/>
                      <a:pt x="21" y="10606"/>
                    </a:cubicBezTo>
                    <a:cubicBezTo>
                      <a:pt x="21" y="10610"/>
                      <a:pt x="17" y="10614"/>
                      <a:pt x="13" y="10614"/>
                    </a:cubicBezTo>
                    <a:cubicBezTo>
                      <a:pt x="8" y="10614"/>
                      <a:pt x="5" y="10610"/>
                      <a:pt x="5" y="10606"/>
                    </a:cubicBezTo>
                    <a:close/>
                    <a:moveTo>
                      <a:pt x="5" y="10574"/>
                    </a:moveTo>
                    <a:lnTo>
                      <a:pt x="5" y="10574"/>
                    </a:lnTo>
                    <a:cubicBezTo>
                      <a:pt x="5" y="10569"/>
                      <a:pt x="8" y="10566"/>
                      <a:pt x="13" y="10566"/>
                    </a:cubicBezTo>
                    <a:cubicBezTo>
                      <a:pt x="17" y="10566"/>
                      <a:pt x="21" y="10569"/>
                      <a:pt x="21" y="10574"/>
                    </a:cubicBezTo>
                    <a:cubicBezTo>
                      <a:pt x="21" y="10578"/>
                      <a:pt x="17" y="10582"/>
                      <a:pt x="13" y="10582"/>
                    </a:cubicBezTo>
                    <a:cubicBezTo>
                      <a:pt x="8" y="10582"/>
                      <a:pt x="5" y="10578"/>
                      <a:pt x="5" y="10574"/>
                    </a:cubicBezTo>
                    <a:close/>
                    <a:moveTo>
                      <a:pt x="5" y="10542"/>
                    </a:moveTo>
                    <a:lnTo>
                      <a:pt x="5" y="10542"/>
                    </a:lnTo>
                    <a:cubicBezTo>
                      <a:pt x="5" y="10537"/>
                      <a:pt x="8" y="10534"/>
                      <a:pt x="13" y="10534"/>
                    </a:cubicBezTo>
                    <a:cubicBezTo>
                      <a:pt x="17" y="10534"/>
                      <a:pt x="21" y="10537"/>
                      <a:pt x="21" y="10542"/>
                    </a:cubicBezTo>
                    <a:cubicBezTo>
                      <a:pt x="21" y="10546"/>
                      <a:pt x="17" y="10550"/>
                      <a:pt x="13" y="10550"/>
                    </a:cubicBezTo>
                    <a:cubicBezTo>
                      <a:pt x="8" y="10550"/>
                      <a:pt x="5" y="10546"/>
                      <a:pt x="5" y="10542"/>
                    </a:cubicBezTo>
                    <a:close/>
                    <a:moveTo>
                      <a:pt x="5" y="10510"/>
                    </a:moveTo>
                    <a:lnTo>
                      <a:pt x="5" y="10510"/>
                    </a:lnTo>
                    <a:cubicBezTo>
                      <a:pt x="5" y="10505"/>
                      <a:pt x="8" y="10502"/>
                      <a:pt x="13" y="10502"/>
                    </a:cubicBezTo>
                    <a:cubicBezTo>
                      <a:pt x="17" y="10502"/>
                      <a:pt x="21" y="10505"/>
                      <a:pt x="21" y="10510"/>
                    </a:cubicBezTo>
                    <a:cubicBezTo>
                      <a:pt x="21" y="10514"/>
                      <a:pt x="17" y="10518"/>
                      <a:pt x="13" y="10518"/>
                    </a:cubicBezTo>
                    <a:cubicBezTo>
                      <a:pt x="8" y="10518"/>
                      <a:pt x="5" y="10514"/>
                      <a:pt x="5" y="10510"/>
                    </a:cubicBezTo>
                    <a:close/>
                    <a:moveTo>
                      <a:pt x="5" y="10478"/>
                    </a:moveTo>
                    <a:lnTo>
                      <a:pt x="5" y="10478"/>
                    </a:lnTo>
                    <a:cubicBezTo>
                      <a:pt x="5" y="10473"/>
                      <a:pt x="8" y="10470"/>
                      <a:pt x="13" y="10470"/>
                    </a:cubicBezTo>
                    <a:cubicBezTo>
                      <a:pt x="17" y="10470"/>
                      <a:pt x="21" y="10473"/>
                      <a:pt x="21" y="10478"/>
                    </a:cubicBezTo>
                    <a:cubicBezTo>
                      <a:pt x="21" y="10482"/>
                      <a:pt x="17" y="10486"/>
                      <a:pt x="13" y="10486"/>
                    </a:cubicBezTo>
                    <a:cubicBezTo>
                      <a:pt x="8" y="10486"/>
                      <a:pt x="5" y="10482"/>
                      <a:pt x="5" y="10478"/>
                    </a:cubicBezTo>
                    <a:close/>
                    <a:moveTo>
                      <a:pt x="5" y="10446"/>
                    </a:moveTo>
                    <a:lnTo>
                      <a:pt x="5" y="10446"/>
                    </a:lnTo>
                    <a:cubicBezTo>
                      <a:pt x="5" y="10441"/>
                      <a:pt x="8" y="10438"/>
                      <a:pt x="13" y="10438"/>
                    </a:cubicBezTo>
                    <a:cubicBezTo>
                      <a:pt x="17" y="10438"/>
                      <a:pt x="21" y="10441"/>
                      <a:pt x="21" y="10446"/>
                    </a:cubicBezTo>
                    <a:cubicBezTo>
                      <a:pt x="21" y="10450"/>
                      <a:pt x="17" y="10454"/>
                      <a:pt x="13" y="10454"/>
                    </a:cubicBezTo>
                    <a:cubicBezTo>
                      <a:pt x="8" y="10454"/>
                      <a:pt x="5" y="10450"/>
                      <a:pt x="5" y="10446"/>
                    </a:cubicBezTo>
                    <a:close/>
                    <a:moveTo>
                      <a:pt x="5" y="10414"/>
                    </a:moveTo>
                    <a:lnTo>
                      <a:pt x="5" y="10414"/>
                    </a:lnTo>
                    <a:cubicBezTo>
                      <a:pt x="5" y="10409"/>
                      <a:pt x="8" y="10406"/>
                      <a:pt x="13" y="10406"/>
                    </a:cubicBezTo>
                    <a:cubicBezTo>
                      <a:pt x="17" y="10406"/>
                      <a:pt x="21" y="10409"/>
                      <a:pt x="21" y="10414"/>
                    </a:cubicBezTo>
                    <a:cubicBezTo>
                      <a:pt x="21" y="10418"/>
                      <a:pt x="17" y="10422"/>
                      <a:pt x="13" y="10422"/>
                    </a:cubicBezTo>
                    <a:cubicBezTo>
                      <a:pt x="8" y="10422"/>
                      <a:pt x="5" y="10418"/>
                      <a:pt x="5" y="10414"/>
                    </a:cubicBezTo>
                    <a:close/>
                    <a:moveTo>
                      <a:pt x="5" y="10382"/>
                    </a:moveTo>
                    <a:lnTo>
                      <a:pt x="5" y="10382"/>
                    </a:lnTo>
                    <a:cubicBezTo>
                      <a:pt x="5" y="10377"/>
                      <a:pt x="8" y="10374"/>
                      <a:pt x="13" y="10374"/>
                    </a:cubicBezTo>
                    <a:cubicBezTo>
                      <a:pt x="17" y="10374"/>
                      <a:pt x="21" y="10377"/>
                      <a:pt x="21" y="10382"/>
                    </a:cubicBezTo>
                    <a:cubicBezTo>
                      <a:pt x="21" y="10386"/>
                      <a:pt x="17" y="10390"/>
                      <a:pt x="13" y="10390"/>
                    </a:cubicBezTo>
                    <a:cubicBezTo>
                      <a:pt x="8" y="10390"/>
                      <a:pt x="5" y="10386"/>
                      <a:pt x="5" y="10382"/>
                    </a:cubicBezTo>
                    <a:close/>
                    <a:moveTo>
                      <a:pt x="5" y="10350"/>
                    </a:moveTo>
                    <a:lnTo>
                      <a:pt x="5" y="10350"/>
                    </a:lnTo>
                    <a:cubicBezTo>
                      <a:pt x="5" y="10345"/>
                      <a:pt x="8" y="10342"/>
                      <a:pt x="13" y="10342"/>
                    </a:cubicBezTo>
                    <a:cubicBezTo>
                      <a:pt x="17" y="10342"/>
                      <a:pt x="21" y="10345"/>
                      <a:pt x="21" y="10350"/>
                    </a:cubicBezTo>
                    <a:cubicBezTo>
                      <a:pt x="21" y="10354"/>
                      <a:pt x="17" y="10358"/>
                      <a:pt x="13" y="10358"/>
                    </a:cubicBezTo>
                    <a:cubicBezTo>
                      <a:pt x="8" y="10358"/>
                      <a:pt x="5" y="10354"/>
                      <a:pt x="5" y="10350"/>
                    </a:cubicBezTo>
                    <a:close/>
                    <a:moveTo>
                      <a:pt x="5" y="10318"/>
                    </a:moveTo>
                    <a:lnTo>
                      <a:pt x="5" y="10318"/>
                    </a:lnTo>
                    <a:cubicBezTo>
                      <a:pt x="5" y="10313"/>
                      <a:pt x="8" y="10310"/>
                      <a:pt x="13" y="10310"/>
                    </a:cubicBezTo>
                    <a:cubicBezTo>
                      <a:pt x="17" y="10310"/>
                      <a:pt x="21" y="10313"/>
                      <a:pt x="21" y="10318"/>
                    </a:cubicBezTo>
                    <a:cubicBezTo>
                      <a:pt x="21" y="10322"/>
                      <a:pt x="17" y="10326"/>
                      <a:pt x="13" y="10326"/>
                    </a:cubicBezTo>
                    <a:cubicBezTo>
                      <a:pt x="8" y="10326"/>
                      <a:pt x="5" y="10322"/>
                      <a:pt x="5" y="10318"/>
                    </a:cubicBezTo>
                    <a:close/>
                    <a:moveTo>
                      <a:pt x="5" y="10286"/>
                    </a:moveTo>
                    <a:lnTo>
                      <a:pt x="5" y="10286"/>
                    </a:lnTo>
                    <a:cubicBezTo>
                      <a:pt x="5" y="10281"/>
                      <a:pt x="8" y="10278"/>
                      <a:pt x="13" y="10278"/>
                    </a:cubicBezTo>
                    <a:cubicBezTo>
                      <a:pt x="17" y="10278"/>
                      <a:pt x="21" y="10281"/>
                      <a:pt x="21" y="10286"/>
                    </a:cubicBezTo>
                    <a:cubicBezTo>
                      <a:pt x="21" y="10290"/>
                      <a:pt x="17" y="10294"/>
                      <a:pt x="13" y="10294"/>
                    </a:cubicBezTo>
                    <a:cubicBezTo>
                      <a:pt x="8" y="10294"/>
                      <a:pt x="5" y="10290"/>
                      <a:pt x="5" y="10286"/>
                    </a:cubicBezTo>
                    <a:close/>
                    <a:moveTo>
                      <a:pt x="5" y="10254"/>
                    </a:moveTo>
                    <a:lnTo>
                      <a:pt x="5" y="10254"/>
                    </a:lnTo>
                    <a:cubicBezTo>
                      <a:pt x="5" y="10249"/>
                      <a:pt x="8" y="10246"/>
                      <a:pt x="13" y="10246"/>
                    </a:cubicBezTo>
                    <a:cubicBezTo>
                      <a:pt x="17" y="10246"/>
                      <a:pt x="21" y="10249"/>
                      <a:pt x="21" y="10254"/>
                    </a:cubicBezTo>
                    <a:cubicBezTo>
                      <a:pt x="21" y="10258"/>
                      <a:pt x="17" y="10262"/>
                      <a:pt x="13" y="10262"/>
                    </a:cubicBezTo>
                    <a:cubicBezTo>
                      <a:pt x="8" y="10262"/>
                      <a:pt x="5" y="10258"/>
                      <a:pt x="5" y="10254"/>
                    </a:cubicBezTo>
                    <a:close/>
                    <a:moveTo>
                      <a:pt x="5" y="10222"/>
                    </a:moveTo>
                    <a:lnTo>
                      <a:pt x="5" y="10222"/>
                    </a:lnTo>
                    <a:cubicBezTo>
                      <a:pt x="5" y="10217"/>
                      <a:pt x="8" y="10214"/>
                      <a:pt x="13" y="10214"/>
                    </a:cubicBezTo>
                    <a:cubicBezTo>
                      <a:pt x="17" y="10214"/>
                      <a:pt x="21" y="10217"/>
                      <a:pt x="21" y="10222"/>
                    </a:cubicBezTo>
                    <a:cubicBezTo>
                      <a:pt x="21" y="10226"/>
                      <a:pt x="17" y="10230"/>
                      <a:pt x="13" y="10230"/>
                    </a:cubicBezTo>
                    <a:cubicBezTo>
                      <a:pt x="8" y="10230"/>
                      <a:pt x="5" y="10226"/>
                      <a:pt x="5" y="10222"/>
                    </a:cubicBezTo>
                    <a:close/>
                    <a:moveTo>
                      <a:pt x="5" y="10190"/>
                    </a:moveTo>
                    <a:lnTo>
                      <a:pt x="5" y="10190"/>
                    </a:lnTo>
                    <a:cubicBezTo>
                      <a:pt x="5" y="10185"/>
                      <a:pt x="8" y="10182"/>
                      <a:pt x="13" y="10182"/>
                    </a:cubicBezTo>
                    <a:cubicBezTo>
                      <a:pt x="17" y="10182"/>
                      <a:pt x="21" y="10185"/>
                      <a:pt x="21" y="10190"/>
                    </a:cubicBezTo>
                    <a:cubicBezTo>
                      <a:pt x="21" y="10194"/>
                      <a:pt x="17" y="10198"/>
                      <a:pt x="13" y="10198"/>
                    </a:cubicBezTo>
                    <a:cubicBezTo>
                      <a:pt x="8" y="10198"/>
                      <a:pt x="5" y="10194"/>
                      <a:pt x="5" y="10190"/>
                    </a:cubicBezTo>
                    <a:close/>
                    <a:moveTo>
                      <a:pt x="5" y="10158"/>
                    </a:moveTo>
                    <a:lnTo>
                      <a:pt x="5" y="10158"/>
                    </a:lnTo>
                    <a:cubicBezTo>
                      <a:pt x="5" y="10153"/>
                      <a:pt x="8" y="10150"/>
                      <a:pt x="13" y="10150"/>
                    </a:cubicBezTo>
                    <a:cubicBezTo>
                      <a:pt x="17" y="10150"/>
                      <a:pt x="21" y="10153"/>
                      <a:pt x="21" y="10158"/>
                    </a:cubicBezTo>
                    <a:cubicBezTo>
                      <a:pt x="21" y="10162"/>
                      <a:pt x="17" y="10166"/>
                      <a:pt x="13" y="10166"/>
                    </a:cubicBezTo>
                    <a:cubicBezTo>
                      <a:pt x="8" y="10166"/>
                      <a:pt x="5" y="10162"/>
                      <a:pt x="5" y="10158"/>
                    </a:cubicBezTo>
                    <a:close/>
                    <a:moveTo>
                      <a:pt x="5" y="10126"/>
                    </a:moveTo>
                    <a:lnTo>
                      <a:pt x="5" y="10126"/>
                    </a:lnTo>
                    <a:cubicBezTo>
                      <a:pt x="5" y="10121"/>
                      <a:pt x="8" y="10118"/>
                      <a:pt x="13" y="10118"/>
                    </a:cubicBezTo>
                    <a:cubicBezTo>
                      <a:pt x="17" y="10118"/>
                      <a:pt x="21" y="10121"/>
                      <a:pt x="21" y="10126"/>
                    </a:cubicBezTo>
                    <a:cubicBezTo>
                      <a:pt x="21" y="10130"/>
                      <a:pt x="17" y="10134"/>
                      <a:pt x="13" y="10134"/>
                    </a:cubicBezTo>
                    <a:cubicBezTo>
                      <a:pt x="8" y="10134"/>
                      <a:pt x="5" y="10130"/>
                      <a:pt x="5" y="10126"/>
                    </a:cubicBezTo>
                    <a:close/>
                    <a:moveTo>
                      <a:pt x="5" y="10094"/>
                    </a:moveTo>
                    <a:lnTo>
                      <a:pt x="5" y="10094"/>
                    </a:lnTo>
                    <a:cubicBezTo>
                      <a:pt x="5" y="10089"/>
                      <a:pt x="8" y="10086"/>
                      <a:pt x="13" y="10086"/>
                    </a:cubicBezTo>
                    <a:cubicBezTo>
                      <a:pt x="17" y="10086"/>
                      <a:pt x="21" y="10089"/>
                      <a:pt x="21" y="10094"/>
                    </a:cubicBezTo>
                    <a:cubicBezTo>
                      <a:pt x="21" y="10098"/>
                      <a:pt x="17" y="10102"/>
                      <a:pt x="13" y="10102"/>
                    </a:cubicBezTo>
                    <a:cubicBezTo>
                      <a:pt x="8" y="10102"/>
                      <a:pt x="5" y="10098"/>
                      <a:pt x="5" y="10094"/>
                    </a:cubicBezTo>
                    <a:close/>
                    <a:moveTo>
                      <a:pt x="5" y="10062"/>
                    </a:moveTo>
                    <a:lnTo>
                      <a:pt x="5" y="10062"/>
                    </a:lnTo>
                    <a:cubicBezTo>
                      <a:pt x="5" y="10057"/>
                      <a:pt x="8" y="10054"/>
                      <a:pt x="13" y="10054"/>
                    </a:cubicBezTo>
                    <a:cubicBezTo>
                      <a:pt x="17" y="10054"/>
                      <a:pt x="21" y="10057"/>
                      <a:pt x="21" y="10062"/>
                    </a:cubicBezTo>
                    <a:cubicBezTo>
                      <a:pt x="21" y="10066"/>
                      <a:pt x="17" y="10070"/>
                      <a:pt x="13" y="10070"/>
                    </a:cubicBezTo>
                    <a:cubicBezTo>
                      <a:pt x="8" y="10070"/>
                      <a:pt x="5" y="10066"/>
                      <a:pt x="5" y="10062"/>
                    </a:cubicBezTo>
                    <a:close/>
                    <a:moveTo>
                      <a:pt x="5" y="10030"/>
                    </a:moveTo>
                    <a:lnTo>
                      <a:pt x="5" y="10030"/>
                    </a:lnTo>
                    <a:cubicBezTo>
                      <a:pt x="5" y="10025"/>
                      <a:pt x="8" y="10022"/>
                      <a:pt x="13" y="10022"/>
                    </a:cubicBezTo>
                    <a:cubicBezTo>
                      <a:pt x="17" y="10022"/>
                      <a:pt x="21" y="10025"/>
                      <a:pt x="21" y="10030"/>
                    </a:cubicBezTo>
                    <a:cubicBezTo>
                      <a:pt x="21" y="10034"/>
                      <a:pt x="17" y="10038"/>
                      <a:pt x="13" y="10038"/>
                    </a:cubicBezTo>
                    <a:cubicBezTo>
                      <a:pt x="8" y="10038"/>
                      <a:pt x="5" y="10034"/>
                      <a:pt x="5" y="10030"/>
                    </a:cubicBezTo>
                    <a:close/>
                    <a:moveTo>
                      <a:pt x="5" y="9998"/>
                    </a:moveTo>
                    <a:lnTo>
                      <a:pt x="5" y="9998"/>
                    </a:lnTo>
                    <a:cubicBezTo>
                      <a:pt x="5" y="9993"/>
                      <a:pt x="8" y="9990"/>
                      <a:pt x="13" y="9990"/>
                    </a:cubicBezTo>
                    <a:cubicBezTo>
                      <a:pt x="17" y="9990"/>
                      <a:pt x="21" y="9993"/>
                      <a:pt x="21" y="9998"/>
                    </a:cubicBezTo>
                    <a:cubicBezTo>
                      <a:pt x="21" y="10002"/>
                      <a:pt x="17" y="10006"/>
                      <a:pt x="13" y="10006"/>
                    </a:cubicBezTo>
                    <a:cubicBezTo>
                      <a:pt x="8" y="10006"/>
                      <a:pt x="5" y="10002"/>
                      <a:pt x="5" y="9998"/>
                    </a:cubicBezTo>
                    <a:close/>
                    <a:moveTo>
                      <a:pt x="5" y="9966"/>
                    </a:moveTo>
                    <a:lnTo>
                      <a:pt x="5" y="9965"/>
                    </a:lnTo>
                    <a:cubicBezTo>
                      <a:pt x="5" y="9961"/>
                      <a:pt x="8" y="9957"/>
                      <a:pt x="13" y="9957"/>
                    </a:cubicBezTo>
                    <a:cubicBezTo>
                      <a:pt x="17" y="9957"/>
                      <a:pt x="21" y="9961"/>
                      <a:pt x="21" y="9965"/>
                    </a:cubicBezTo>
                    <a:lnTo>
                      <a:pt x="21" y="9966"/>
                    </a:lnTo>
                    <a:cubicBezTo>
                      <a:pt x="21" y="9970"/>
                      <a:pt x="17" y="9974"/>
                      <a:pt x="13" y="9974"/>
                    </a:cubicBezTo>
                    <a:cubicBezTo>
                      <a:pt x="8" y="9974"/>
                      <a:pt x="5" y="9970"/>
                      <a:pt x="5" y="9966"/>
                    </a:cubicBezTo>
                    <a:close/>
                    <a:moveTo>
                      <a:pt x="5" y="9933"/>
                    </a:moveTo>
                    <a:lnTo>
                      <a:pt x="5" y="9933"/>
                    </a:lnTo>
                    <a:cubicBezTo>
                      <a:pt x="5" y="9929"/>
                      <a:pt x="8" y="9925"/>
                      <a:pt x="13" y="9925"/>
                    </a:cubicBezTo>
                    <a:cubicBezTo>
                      <a:pt x="17" y="9925"/>
                      <a:pt x="21" y="9929"/>
                      <a:pt x="21" y="9933"/>
                    </a:cubicBezTo>
                    <a:cubicBezTo>
                      <a:pt x="21" y="9938"/>
                      <a:pt x="17" y="9941"/>
                      <a:pt x="13" y="9941"/>
                    </a:cubicBezTo>
                    <a:cubicBezTo>
                      <a:pt x="8" y="9941"/>
                      <a:pt x="5" y="9938"/>
                      <a:pt x="5" y="9933"/>
                    </a:cubicBezTo>
                    <a:close/>
                    <a:moveTo>
                      <a:pt x="5" y="9901"/>
                    </a:moveTo>
                    <a:lnTo>
                      <a:pt x="5" y="9901"/>
                    </a:lnTo>
                    <a:cubicBezTo>
                      <a:pt x="5" y="9897"/>
                      <a:pt x="8" y="9893"/>
                      <a:pt x="13" y="9893"/>
                    </a:cubicBezTo>
                    <a:cubicBezTo>
                      <a:pt x="17" y="9893"/>
                      <a:pt x="21" y="9897"/>
                      <a:pt x="21" y="9901"/>
                    </a:cubicBezTo>
                    <a:cubicBezTo>
                      <a:pt x="21" y="9906"/>
                      <a:pt x="17" y="9909"/>
                      <a:pt x="13" y="9909"/>
                    </a:cubicBezTo>
                    <a:cubicBezTo>
                      <a:pt x="8" y="9909"/>
                      <a:pt x="5" y="9906"/>
                      <a:pt x="5" y="9901"/>
                    </a:cubicBezTo>
                    <a:close/>
                    <a:moveTo>
                      <a:pt x="5" y="9869"/>
                    </a:moveTo>
                    <a:lnTo>
                      <a:pt x="5" y="9869"/>
                    </a:lnTo>
                    <a:cubicBezTo>
                      <a:pt x="5" y="9865"/>
                      <a:pt x="8" y="9861"/>
                      <a:pt x="13" y="9861"/>
                    </a:cubicBezTo>
                    <a:cubicBezTo>
                      <a:pt x="17" y="9861"/>
                      <a:pt x="21" y="9865"/>
                      <a:pt x="21" y="9869"/>
                    </a:cubicBezTo>
                    <a:cubicBezTo>
                      <a:pt x="21" y="9874"/>
                      <a:pt x="17" y="9877"/>
                      <a:pt x="13" y="9877"/>
                    </a:cubicBezTo>
                    <a:cubicBezTo>
                      <a:pt x="8" y="9877"/>
                      <a:pt x="5" y="9874"/>
                      <a:pt x="5" y="9869"/>
                    </a:cubicBezTo>
                    <a:close/>
                    <a:moveTo>
                      <a:pt x="5" y="9837"/>
                    </a:moveTo>
                    <a:lnTo>
                      <a:pt x="5" y="9837"/>
                    </a:lnTo>
                    <a:cubicBezTo>
                      <a:pt x="5" y="9833"/>
                      <a:pt x="8" y="9829"/>
                      <a:pt x="13" y="9829"/>
                    </a:cubicBezTo>
                    <a:cubicBezTo>
                      <a:pt x="17" y="9829"/>
                      <a:pt x="21" y="9833"/>
                      <a:pt x="21" y="9837"/>
                    </a:cubicBezTo>
                    <a:cubicBezTo>
                      <a:pt x="21" y="9842"/>
                      <a:pt x="17" y="9845"/>
                      <a:pt x="13" y="9845"/>
                    </a:cubicBezTo>
                    <a:cubicBezTo>
                      <a:pt x="8" y="9845"/>
                      <a:pt x="5" y="9842"/>
                      <a:pt x="5" y="9837"/>
                    </a:cubicBezTo>
                    <a:close/>
                    <a:moveTo>
                      <a:pt x="5" y="9805"/>
                    </a:moveTo>
                    <a:lnTo>
                      <a:pt x="5" y="9805"/>
                    </a:lnTo>
                    <a:cubicBezTo>
                      <a:pt x="5" y="9801"/>
                      <a:pt x="8" y="9797"/>
                      <a:pt x="13" y="9797"/>
                    </a:cubicBezTo>
                    <a:cubicBezTo>
                      <a:pt x="17" y="9797"/>
                      <a:pt x="21" y="9801"/>
                      <a:pt x="21" y="9805"/>
                    </a:cubicBezTo>
                    <a:cubicBezTo>
                      <a:pt x="21" y="9810"/>
                      <a:pt x="17" y="9813"/>
                      <a:pt x="13" y="9813"/>
                    </a:cubicBezTo>
                    <a:cubicBezTo>
                      <a:pt x="8" y="9813"/>
                      <a:pt x="5" y="9810"/>
                      <a:pt x="5" y="9805"/>
                    </a:cubicBezTo>
                    <a:close/>
                    <a:moveTo>
                      <a:pt x="5" y="9773"/>
                    </a:moveTo>
                    <a:lnTo>
                      <a:pt x="5" y="9773"/>
                    </a:lnTo>
                    <a:cubicBezTo>
                      <a:pt x="5" y="9769"/>
                      <a:pt x="8" y="9765"/>
                      <a:pt x="13" y="9765"/>
                    </a:cubicBezTo>
                    <a:cubicBezTo>
                      <a:pt x="17" y="9765"/>
                      <a:pt x="21" y="9769"/>
                      <a:pt x="21" y="9773"/>
                    </a:cubicBezTo>
                    <a:cubicBezTo>
                      <a:pt x="21" y="9778"/>
                      <a:pt x="17" y="9781"/>
                      <a:pt x="13" y="9781"/>
                    </a:cubicBezTo>
                    <a:cubicBezTo>
                      <a:pt x="8" y="9781"/>
                      <a:pt x="5" y="9778"/>
                      <a:pt x="5" y="9773"/>
                    </a:cubicBezTo>
                    <a:close/>
                    <a:moveTo>
                      <a:pt x="5" y="9741"/>
                    </a:moveTo>
                    <a:lnTo>
                      <a:pt x="5" y="9741"/>
                    </a:lnTo>
                    <a:cubicBezTo>
                      <a:pt x="5" y="9737"/>
                      <a:pt x="8" y="9733"/>
                      <a:pt x="13" y="9733"/>
                    </a:cubicBezTo>
                    <a:cubicBezTo>
                      <a:pt x="17" y="9733"/>
                      <a:pt x="21" y="9737"/>
                      <a:pt x="21" y="9741"/>
                    </a:cubicBezTo>
                    <a:cubicBezTo>
                      <a:pt x="21" y="9746"/>
                      <a:pt x="17" y="9749"/>
                      <a:pt x="13" y="9749"/>
                    </a:cubicBezTo>
                    <a:cubicBezTo>
                      <a:pt x="8" y="9749"/>
                      <a:pt x="5" y="9746"/>
                      <a:pt x="5" y="9741"/>
                    </a:cubicBezTo>
                    <a:close/>
                    <a:moveTo>
                      <a:pt x="5" y="9709"/>
                    </a:moveTo>
                    <a:lnTo>
                      <a:pt x="5" y="9709"/>
                    </a:lnTo>
                    <a:cubicBezTo>
                      <a:pt x="5" y="9705"/>
                      <a:pt x="8" y="9701"/>
                      <a:pt x="13" y="9701"/>
                    </a:cubicBezTo>
                    <a:cubicBezTo>
                      <a:pt x="17" y="9701"/>
                      <a:pt x="21" y="9705"/>
                      <a:pt x="21" y="9709"/>
                    </a:cubicBezTo>
                    <a:cubicBezTo>
                      <a:pt x="21" y="9714"/>
                      <a:pt x="17" y="9717"/>
                      <a:pt x="13" y="9717"/>
                    </a:cubicBezTo>
                    <a:cubicBezTo>
                      <a:pt x="8" y="9717"/>
                      <a:pt x="5" y="9714"/>
                      <a:pt x="5" y="9709"/>
                    </a:cubicBezTo>
                    <a:close/>
                    <a:moveTo>
                      <a:pt x="5" y="9677"/>
                    </a:moveTo>
                    <a:lnTo>
                      <a:pt x="5" y="9677"/>
                    </a:lnTo>
                    <a:cubicBezTo>
                      <a:pt x="5" y="9673"/>
                      <a:pt x="8" y="9669"/>
                      <a:pt x="13" y="9669"/>
                    </a:cubicBezTo>
                    <a:cubicBezTo>
                      <a:pt x="17" y="9669"/>
                      <a:pt x="21" y="9673"/>
                      <a:pt x="21" y="9677"/>
                    </a:cubicBezTo>
                    <a:cubicBezTo>
                      <a:pt x="21" y="9682"/>
                      <a:pt x="17" y="9685"/>
                      <a:pt x="13" y="9685"/>
                    </a:cubicBezTo>
                    <a:cubicBezTo>
                      <a:pt x="8" y="9685"/>
                      <a:pt x="5" y="9682"/>
                      <a:pt x="5" y="9677"/>
                    </a:cubicBezTo>
                    <a:close/>
                    <a:moveTo>
                      <a:pt x="5" y="9645"/>
                    </a:moveTo>
                    <a:lnTo>
                      <a:pt x="5" y="9645"/>
                    </a:lnTo>
                    <a:cubicBezTo>
                      <a:pt x="5" y="9641"/>
                      <a:pt x="8" y="9637"/>
                      <a:pt x="13" y="9637"/>
                    </a:cubicBezTo>
                    <a:cubicBezTo>
                      <a:pt x="17" y="9637"/>
                      <a:pt x="21" y="9641"/>
                      <a:pt x="21" y="9645"/>
                    </a:cubicBezTo>
                    <a:cubicBezTo>
                      <a:pt x="21" y="9650"/>
                      <a:pt x="17" y="9653"/>
                      <a:pt x="13" y="9653"/>
                    </a:cubicBezTo>
                    <a:cubicBezTo>
                      <a:pt x="8" y="9653"/>
                      <a:pt x="5" y="9650"/>
                      <a:pt x="5" y="9645"/>
                    </a:cubicBezTo>
                    <a:close/>
                    <a:moveTo>
                      <a:pt x="5" y="9613"/>
                    </a:moveTo>
                    <a:lnTo>
                      <a:pt x="5" y="9613"/>
                    </a:lnTo>
                    <a:cubicBezTo>
                      <a:pt x="5" y="9609"/>
                      <a:pt x="8" y="9605"/>
                      <a:pt x="13" y="9605"/>
                    </a:cubicBezTo>
                    <a:cubicBezTo>
                      <a:pt x="17" y="9605"/>
                      <a:pt x="21" y="9609"/>
                      <a:pt x="21" y="9613"/>
                    </a:cubicBezTo>
                    <a:cubicBezTo>
                      <a:pt x="21" y="9618"/>
                      <a:pt x="17" y="9621"/>
                      <a:pt x="13" y="9621"/>
                    </a:cubicBezTo>
                    <a:cubicBezTo>
                      <a:pt x="8" y="9621"/>
                      <a:pt x="5" y="9618"/>
                      <a:pt x="5" y="9613"/>
                    </a:cubicBezTo>
                    <a:close/>
                    <a:moveTo>
                      <a:pt x="5" y="9581"/>
                    </a:moveTo>
                    <a:lnTo>
                      <a:pt x="5" y="9581"/>
                    </a:lnTo>
                    <a:cubicBezTo>
                      <a:pt x="5" y="9577"/>
                      <a:pt x="8" y="9573"/>
                      <a:pt x="13" y="9573"/>
                    </a:cubicBezTo>
                    <a:cubicBezTo>
                      <a:pt x="17" y="9573"/>
                      <a:pt x="21" y="9577"/>
                      <a:pt x="21" y="9581"/>
                    </a:cubicBezTo>
                    <a:cubicBezTo>
                      <a:pt x="21" y="9586"/>
                      <a:pt x="17" y="9589"/>
                      <a:pt x="13" y="9589"/>
                    </a:cubicBezTo>
                    <a:cubicBezTo>
                      <a:pt x="8" y="9589"/>
                      <a:pt x="5" y="9586"/>
                      <a:pt x="5" y="9581"/>
                    </a:cubicBezTo>
                    <a:close/>
                    <a:moveTo>
                      <a:pt x="5" y="9549"/>
                    </a:moveTo>
                    <a:lnTo>
                      <a:pt x="5" y="9549"/>
                    </a:lnTo>
                    <a:cubicBezTo>
                      <a:pt x="5" y="9545"/>
                      <a:pt x="8" y="9541"/>
                      <a:pt x="13" y="9541"/>
                    </a:cubicBezTo>
                    <a:cubicBezTo>
                      <a:pt x="17" y="9541"/>
                      <a:pt x="21" y="9545"/>
                      <a:pt x="21" y="9549"/>
                    </a:cubicBezTo>
                    <a:cubicBezTo>
                      <a:pt x="21" y="9554"/>
                      <a:pt x="17" y="9557"/>
                      <a:pt x="13" y="9557"/>
                    </a:cubicBezTo>
                    <a:cubicBezTo>
                      <a:pt x="8" y="9557"/>
                      <a:pt x="5" y="9554"/>
                      <a:pt x="5" y="9549"/>
                    </a:cubicBezTo>
                    <a:close/>
                    <a:moveTo>
                      <a:pt x="5" y="9517"/>
                    </a:moveTo>
                    <a:lnTo>
                      <a:pt x="5" y="9517"/>
                    </a:lnTo>
                    <a:cubicBezTo>
                      <a:pt x="5" y="9513"/>
                      <a:pt x="8" y="9509"/>
                      <a:pt x="13" y="9509"/>
                    </a:cubicBezTo>
                    <a:cubicBezTo>
                      <a:pt x="17" y="9509"/>
                      <a:pt x="21" y="9513"/>
                      <a:pt x="21" y="9517"/>
                    </a:cubicBezTo>
                    <a:cubicBezTo>
                      <a:pt x="21" y="9522"/>
                      <a:pt x="17" y="9525"/>
                      <a:pt x="13" y="9525"/>
                    </a:cubicBezTo>
                    <a:cubicBezTo>
                      <a:pt x="8" y="9525"/>
                      <a:pt x="5" y="9522"/>
                      <a:pt x="5" y="9517"/>
                    </a:cubicBezTo>
                    <a:close/>
                    <a:moveTo>
                      <a:pt x="5" y="9485"/>
                    </a:moveTo>
                    <a:lnTo>
                      <a:pt x="5" y="9485"/>
                    </a:lnTo>
                    <a:cubicBezTo>
                      <a:pt x="5" y="9481"/>
                      <a:pt x="8" y="9477"/>
                      <a:pt x="13" y="9477"/>
                    </a:cubicBezTo>
                    <a:cubicBezTo>
                      <a:pt x="17" y="9477"/>
                      <a:pt x="21" y="9481"/>
                      <a:pt x="21" y="9485"/>
                    </a:cubicBezTo>
                    <a:cubicBezTo>
                      <a:pt x="21" y="9490"/>
                      <a:pt x="17" y="9493"/>
                      <a:pt x="13" y="9493"/>
                    </a:cubicBezTo>
                    <a:cubicBezTo>
                      <a:pt x="8" y="9493"/>
                      <a:pt x="5" y="9490"/>
                      <a:pt x="5" y="9485"/>
                    </a:cubicBezTo>
                    <a:close/>
                    <a:moveTo>
                      <a:pt x="5" y="9453"/>
                    </a:moveTo>
                    <a:lnTo>
                      <a:pt x="5" y="9453"/>
                    </a:lnTo>
                    <a:cubicBezTo>
                      <a:pt x="5" y="9449"/>
                      <a:pt x="8" y="9445"/>
                      <a:pt x="13" y="9445"/>
                    </a:cubicBezTo>
                    <a:cubicBezTo>
                      <a:pt x="17" y="9445"/>
                      <a:pt x="21" y="9449"/>
                      <a:pt x="21" y="9453"/>
                    </a:cubicBezTo>
                    <a:cubicBezTo>
                      <a:pt x="21" y="9458"/>
                      <a:pt x="17" y="9461"/>
                      <a:pt x="13" y="9461"/>
                    </a:cubicBezTo>
                    <a:cubicBezTo>
                      <a:pt x="8" y="9461"/>
                      <a:pt x="5" y="9458"/>
                      <a:pt x="5"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9" y="9061"/>
                      <a:pt x="13" y="9061"/>
                    </a:cubicBezTo>
                    <a:cubicBezTo>
                      <a:pt x="17" y="9061"/>
                      <a:pt x="21" y="9065"/>
                      <a:pt x="21" y="9069"/>
                    </a:cubicBezTo>
                    <a:cubicBezTo>
                      <a:pt x="21" y="9073"/>
                      <a:pt x="17" y="9077"/>
                      <a:pt x="13" y="9077"/>
                    </a:cubicBezTo>
                    <a:cubicBezTo>
                      <a:pt x="9" y="9077"/>
                      <a:pt x="5" y="9073"/>
                      <a:pt x="5" y="9069"/>
                    </a:cubicBezTo>
                    <a:close/>
                    <a:moveTo>
                      <a:pt x="5" y="9037"/>
                    </a:moveTo>
                    <a:lnTo>
                      <a:pt x="5" y="9037"/>
                    </a:lnTo>
                    <a:cubicBezTo>
                      <a:pt x="5" y="9033"/>
                      <a:pt x="9" y="9029"/>
                      <a:pt x="13" y="9029"/>
                    </a:cubicBezTo>
                    <a:cubicBezTo>
                      <a:pt x="17" y="9029"/>
                      <a:pt x="21" y="9033"/>
                      <a:pt x="21" y="9037"/>
                    </a:cubicBezTo>
                    <a:cubicBezTo>
                      <a:pt x="21" y="9041"/>
                      <a:pt x="17" y="9045"/>
                      <a:pt x="13" y="9045"/>
                    </a:cubicBezTo>
                    <a:cubicBezTo>
                      <a:pt x="9" y="9045"/>
                      <a:pt x="5" y="9041"/>
                      <a:pt x="5" y="9037"/>
                    </a:cubicBezTo>
                    <a:close/>
                    <a:moveTo>
                      <a:pt x="5" y="9005"/>
                    </a:moveTo>
                    <a:lnTo>
                      <a:pt x="5" y="9005"/>
                    </a:lnTo>
                    <a:cubicBezTo>
                      <a:pt x="5" y="9001"/>
                      <a:pt x="9" y="8997"/>
                      <a:pt x="13" y="8997"/>
                    </a:cubicBezTo>
                    <a:cubicBezTo>
                      <a:pt x="17" y="8997"/>
                      <a:pt x="21" y="9001"/>
                      <a:pt x="21" y="9005"/>
                    </a:cubicBezTo>
                    <a:cubicBezTo>
                      <a:pt x="21" y="9009"/>
                      <a:pt x="17" y="9013"/>
                      <a:pt x="13" y="9013"/>
                    </a:cubicBezTo>
                    <a:cubicBezTo>
                      <a:pt x="9" y="9013"/>
                      <a:pt x="5" y="9009"/>
                      <a:pt x="5" y="9005"/>
                    </a:cubicBezTo>
                    <a:close/>
                    <a:moveTo>
                      <a:pt x="5" y="8973"/>
                    </a:moveTo>
                    <a:lnTo>
                      <a:pt x="5" y="8973"/>
                    </a:lnTo>
                    <a:cubicBezTo>
                      <a:pt x="5" y="8969"/>
                      <a:pt x="9" y="8965"/>
                      <a:pt x="13" y="8965"/>
                    </a:cubicBezTo>
                    <a:cubicBezTo>
                      <a:pt x="17" y="8965"/>
                      <a:pt x="21" y="8969"/>
                      <a:pt x="21" y="8973"/>
                    </a:cubicBezTo>
                    <a:cubicBezTo>
                      <a:pt x="21" y="8977"/>
                      <a:pt x="17" y="8981"/>
                      <a:pt x="13" y="8981"/>
                    </a:cubicBezTo>
                    <a:cubicBezTo>
                      <a:pt x="9" y="8981"/>
                      <a:pt x="5" y="8977"/>
                      <a:pt x="5" y="8973"/>
                    </a:cubicBezTo>
                    <a:close/>
                    <a:moveTo>
                      <a:pt x="5" y="8941"/>
                    </a:moveTo>
                    <a:lnTo>
                      <a:pt x="5" y="8941"/>
                    </a:lnTo>
                    <a:cubicBezTo>
                      <a:pt x="5" y="8937"/>
                      <a:pt x="9" y="8933"/>
                      <a:pt x="13" y="8933"/>
                    </a:cubicBezTo>
                    <a:cubicBezTo>
                      <a:pt x="17" y="8933"/>
                      <a:pt x="21" y="8937"/>
                      <a:pt x="21" y="8941"/>
                    </a:cubicBezTo>
                    <a:cubicBezTo>
                      <a:pt x="21" y="8945"/>
                      <a:pt x="17" y="8949"/>
                      <a:pt x="13" y="8949"/>
                    </a:cubicBezTo>
                    <a:cubicBezTo>
                      <a:pt x="9" y="8949"/>
                      <a:pt x="5" y="8945"/>
                      <a:pt x="5" y="8941"/>
                    </a:cubicBezTo>
                    <a:close/>
                    <a:moveTo>
                      <a:pt x="5" y="8909"/>
                    </a:moveTo>
                    <a:lnTo>
                      <a:pt x="5" y="8909"/>
                    </a:lnTo>
                    <a:cubicBezTo>
                      <a:pt x="5" y="8905"/>
                      <a:pt x="9" y="8901"/>
                      <a:pt x="13" y="8901"/>
                    </a:cubicBezTo>
                    <a:cubicBezTo>
                      <a:pt x="17" y="8901"/>
                      <a:pt x="21" y="8905"/>
                      <a:pt x="21" y="8909"/>
                    </a:cubicBezTo>
                    <a:cubicBezTo>
                      <a:pt x="21" y="8913"/>
                      <a:pt x="17" y="8917"/>
                      <a:pt x="13" y="8917"/>
                    </a:cubicBezTo>
                    <a:cubicBezTo>
                      <a:pt x="9" y="8917"/>
                      <a:pt x="5" y="8913"/>
                      <a:pt x="5" y="8909"/>
                    </a:cubicBezTo>
                    <a:close/>
                    <a:moveTo>
                      <a:pt x="5" y="8877"/>
                    </a:moveTo>
                    <a:lnTo>
                      <a:pt x="5" y="8877"/>
                    </a:lnTo>
                    <a:cubicBezTo>
                      <a:pt x="5" y="8873"/>
                      <a:pt x="9" y="8869"/>
                      <a:pt x="13" y="8869"/>
                    </a:cubicBezTo>
                    <a:cubicBezTo>
                      <a:pt x="17" y="8869"/>
                      <a:pt x="21" y="8873"/>
                      <a:pt x="21" y="8877"/>
                    </a:cubicBezTo>
                    <a:cubicBezTo>
                      <a:pt x="21" y="8881"/>
                      <a:pt x="17" y="8885"/>
                      <a:pt x="13" y="8885"/>
                    </a:cubicBezTo>
                    <a:cubicBezTo>
                      <a:pt x="9" y="8885"/>
                      <a:pt x="5" y="8881"/>
                      <a:pt x="5" y="8877"/>
                    </a:cubicBezTo>
                    <a:close/>
                    <a:moveTo>
                      <a:pt x="5" y="8845"/>
                    </a:moveTo>
                    <a:lnTo>
                      <a:pt x="5" y="8845"/>
                    </a:lnTo>
                    <a:cubicBezTo>
                      <a:pt x="5" y="8840"/>
                      <a:pt x="9" y="8837"/>
                      <a:pt x="13" y="8837"/>
                    </a:cubicBezTo>
                    <a:cubicBezTo>
                      <a:pt x="17" y="8837"/>
                      <a:pt x="21" y="8840"/>
                      <a:pt x="21" y="8845"/>
                    </a:cubicBezTo>
                    <a:cubicBezTo>
                      <a:pt x="21" y="8849"/>
                      <a:pt x="17" y="8853"/>
                      <a:pt x="13" y="8853"/>
                    </a:cubicBezTo>
                    <a:cubicBezTo>
                      <a:pt x="9" y="8853"/>
                      <a:pt x="5" y="8849"/>
                      <a:pt x="5" y="8845"/>
                    </a:cubicBezTo>
                    <a:close/>
                    <a:moveTo>
                      <a:pt x="5" y="8813"/>
                    </a:moveTo>
                    <a:lnTo>
                      <a:pt x="5" y="8813"/>
                    </a:lnTo>
                    <a:cubicBezTo>
                      <a:pt x="5" y="8808"/>
                      <a:pt x="9" y="8805"/>
                      <a:pt x="13" y="8805"/>
                    </a:cubicBezTo>
                    <a:cubicBezTo>
                      <a:pt x="17" y="8805"/>
                      <a:pt x="21" y="8808"/>
                      <a:pt x="21" y="8813"/>
                    </a:cubicBezTo>
                    <a:cubicBezTo>
                      <a:pt x="21" y="8817"/>
                      <a:pt x="17" y="8821"/>
                      <a:pt x="13" y="8821"/>
                    </a:cubicBezTo>
                    <a:cubicBezTo>
                      <a:pt x="9" y="8821"/>
                      <a:pt x="5" y="8817"/>
                      <a:pt x="5" y="8813"/>
                    </a:cubicBezTo>
                    <a:close/>
                    <a:moveTo>
                      <a:pt x="5" y="8781"/>
                    </a:moveTo>
                    <a:lnTo>
                      <a:pt x="5" y="8781"/>
                    </a:lnTo>
                    <a:cubicBezTo>
                      <a:pt x="5" y="8776"/>
                      <a:pt x="9" y="8773"/>
                      <a:pt x="13" y="8773"/>
                    </a:cubicBezTo>
                    <a:cubicBezTo>
                      <a:pt x="17" y="8773"/>
                      <a:pt x="21" y="8776"/>
                      <a:pt x="21" y="8781"/>
                    </a:cubicBezTo>
                    <a:cubicBezTo>
                      <a:pt x="21" y="8785"/>
                      <a:pt x="17" y="8789"/>
                      <a:pt x="13" y="8789"/>
                    </a:cubicBezTo>
                    <a:cubicBezTo>
                      <a:pt x="9" y="8789"/>
                      <a:pt x="5" y="8785"/>
                      <a:pt x="5" y="8781"/>
                    </a:cubicBezTo>
                    <a:close/>
                    <a:moveTo>
                      <a:pt x="5" y="8749"/>
                    </a:moveTo>
                    <a:lnTo>
                      <a:pt x="5" y="8749"/>
                    </a:lnTo>
                    <a:cubicBezTo>
                      <a:pt x="5" y="8744"/>
                      <a:pt x="9" y="8741"/>
                      <a:pt x="13" y="8741"/>
                    </a:cubicBezTo>
                    <a:cubicBezTo>
                      <a:pt x="17" y="8741"/>
                      <a:pt x="21" y="8744"/>
                      <a:pt x="21" y="8749"/>
                    </a:cubicBezTo>
                    <a:cubicBezTo>
                      <a:pt x="21" y="8753"/>
                      <a:pt x="17" y="8757"/>
                      <a:pt x="13" y="8757"/>
                    </a:cubicBezTo>
                    <a:cubicBezTo>
                      <a:pt x="9" y="8757"/>
                      <a:pt x="5" y="8753"/>
                      <a:pt x="5" y="8749"/>
                    </a:cubicBezTo>
                    <a:close/>
                    <a:moveTo>
                      <a:pt x="5" y="8717"/>
                    </a:moveTo>
                    <a:lnTo>
                      <a:pt x="5" y="8717"/>
                    </a:lnTo>
                    <a:cubicBezTo>
                      <a:pt x="5" y="8712"/>
                      <a:pt x="9" y="8709"/>
                      <a:pt x="13" y="8709"/>
                    </a:cubicBezTo>
                    <a:cubicBezTo>
                      <a:pt x="17" y="8709"/>
                      <a:pt x="21" y="8712"/>
                      <a:pt x="21" y="8717"/>
                    </a:cubicBezTo>
                    <a:cubicBezTo>
                      <a:pt x="21" y="8721"/>
                      <a:pt x="17" y="8725"/>
                      <a:pt x="13" y="8725"/>
                    </a:cubicBezTo>
                    <a:cubicBezTo>
                      <a:pt x="9" y="8725"/>
                      <a:pt x="5" y="8721"/>
                      <a:pt x="5" y="8717"/>
                    </a:cubicBezTo>
                    <a:close/>
                    <a:moveTo>
                      <a:pt x="5" y="8685"/>
                    </a:moveTo>
                    <a:lnTo>
                      <a:pt x="5" y="8685"/>
                    </a:lnTo>
                    <a:cubicBezTo>
                      <a:pt x="5" y="8680"/>
                      <a:pt x="9" y="8677"/>
                      <a:pt x="13" y="8677"/>
                    </a:cubicBezTo>
                    <a:cubicBezTo>
                      <a:pt x="17" y="8677"/>
                      <a:pt x="21" y="8680"/>
                      <a:pt x="21" y="8685"/>
                    </a:cubicBezTo>
                    <a:cubicBezTo>
                      <a:pt x="21" y="8689"/>
                      <a:pt x="17" y="8693"/>
                      <a:pt x="13" y="8693"/>
                    </a:cubicBezTo>
                    <a:cubicBezTo>
                      <a:pt x="9" y="8693"/>
                      <a:pt x="5" y="8689"/>
                      <a:pt x="5" y="8685"/>
                    </a:cubicBezTo>
                    <a:close/>
                    <a:moveTo>
                      <a:pt x="5" y="8653"/>
                    </a:moveTo>
                    <a:lnTo>
                      <a:pt x="5" y="8653"/>
                    </a:lnTo>
                    <a:cubicBezTo>
                      <a:pt x="5" y="8648"/>
                      <a:pt x="9" y="8645"/>
                      <a:pt x="13" y="8645"/>
                    </a:cubicBezTo>
                    <a:cubicBezTo>
                      <a:pt x="17" y="8645"/>
                      <a:pt x="21" y="8648"/>
                      <a:pt x="21" y="8653"/>
                    </a:cubicBezTo>
                    <a:cubicBezTo>
                      <a:pt x="21" y="8657"/>
                      <a:pt x="17" y="8661"/>
                      <a:pt x="13" y="8661"/>
                    </a:cubicBezTo>
                    <a:cubicBezTo>
                      <a:pt x="9" y="8661"/>
                      <a:pt x="5" y="8657"/>
                      <a:pt x="5" y="8653"/>
                    </a:cubicBezTo>
                    <a:close/>
                    <a:moveTo>
                      <a:pt x="5" y="8621"/>
                    </a:moveTo>
                    <a:lnTo>
                      <a:pt x="5" y="8621"/>
                    </a:lnTo>
                    <a:cubicBezTo>
                      <a:pt x="5" y="8616"/>
                      <a:pt x="9" y="8613"/>
                      <a:pt x="13" y="8613"/>
                    </a:cubicBezTo>
                    <a:cubicBezTo>
                      <a:pt x="17" y="8613"/>
                      <a:pt x="21" y="8616"/>
                      <a:pt x="21" y="8621"/>
                    </a:cubicBezTo>
                    <a:cubicBezTo>
                      <a:pt x="21" y="8625"/>
                      <a:pt x="17" y="8629"/>
                      <a:pt x="13" y="8629"/>
                    </a:cubicBezTo>
                    <a:cubicBezTo>
                      <a:pt x="9" y="8629"/>
                      <a:pt x="5" y="8625"/>
                      <a:pt x="5" y="8621"/>
                    </a:cubicBezTo>
                    <a:close/>
                    <a:moveTo>
                      <a:pt x="5" y="8589"/>
                    </a:moveTo>
                    <a:lnTo>
                      <a:pt x="5" y="8589"/>
                    </a:lnTo>
                    <a:cubicBezTo>
                      <a:pt x="5" y="8584"/>
                      <a:pt x="9" y="8581"/>
                      <a:pt x="13" y="8581"/>
                    </a:cubicBezTo>
                    <a:cubicBezTo>
                      <a:pt x="17" y="8581"/>
                      <a:pt x="21" y="8584"/>
                      <a:pt x="21" y="8589"/>
                    </a:cubicBezTo>
                    <a:cubicBezTo>
                      <a:pt x="21" y="8593"/>
                      <a:pt x="17" y="8597"/>
                      <a:pt x="13" y="8597"/>
                    </a:cubicBezTo>
                    <a:cubicBezTo>
                      <a:pt x="9" y="8597"/>
                      <a:pt x="5" y="8593"/>
                      <a:pt x="5" y="8589"/>
                    </a:cubicBezTo>
                    <a:close/>
                    <a:moveTo>
                      <a:pt x="5" y="8557"/>
                    </a:moveTo>
                    <a:lnTo>
                      <a:pt x="5" y="8557"/>
                    </a:lnTo>
                    <a:cubicBezTo>
                      <a:pt x="5" y="8552"/>
                      <a:pt x="9" y="8549"/>
                      <a:pt x="13" y="8549"/>
                    </a:cubicBezTo>
                    <a:cubicBezTo>
                      <a:pt x="17" y="8549"/>
                      <a:pt x="21" y="8552"/>
                      <a:pt x="21" y="8557"/>
                    </a:cubicBezTo>
                    <a:cubicBezTo>
                      <a:pt x="21" y="8561"/>
                      <a:pt x="17" y="8565"/>
                      <a:pt x="13" y="8565"/>
                    </a:cubicBezTo>
                    <a:cubicBezTo>
                      <a:pt x="9" y="8565"/>
                      <a:pt x="5" y="8561"/>
                      <a:pt x="5" y="8557"/>
                    </a:cubicBezTo>
                    <a:close/>
                    <a:moveTo>
                      <a:pt x="5" y="8525"/>
                    </a:moveTo>
                    <a:lnTo>
                      <a:pt x="5" y="8525"/>
                    </a:lnTo>
                    <a:cubicBezTo>
                      <a:pt x="5" y="8520"/>
                      <a:pt x="9" y="8517"/>
                      <a:pt x="13" y="8517"/>
                    </a:cubicBezTo>
                    <a:cubicBezTo>
                      <a:pt x="17" y="8517"/>
                      <a:pt x="21" y="8520"/>
                      <a:pt x="21" y="8525"/>
                    </a:cubicBezTo>
                    <a:cubicBezTo>
                      <a:pt x="21" y="8529"/>
                      <a:pt x="17" y="8533"/>
                      <a:pt x="13" y="8533"/>
                    </a:cubicBezTo>
                    <a:cubicBezTo>
                      <a:pt x="9" y="8533"/>
                      <a:pt x="5" y="8529"/>
                      <a:pt x="5" y="8525"/>
                    </a:cubicBezTo>
                    <a:close/>
                    <a:moveTo>
                      <a:pt x="5" y="8493"/>
                    </a:moveTo>
                    <a:lnTo>
                      <a:pt x="5" y="8493"/>
                    </a:lnTo>
                    <a:cubicBezTo>
                      <a:pt x="5" y="8488"/>
                      <a:pt x="9" y="8485"/>
                      <a:pt x="13" y="8485"/>
                    </a:cubicBezTo>
                    <a:cubicBezTo>
                      <a:pt x="17" y="8485"/>
                      <a:pt x="21" y="8488"/>
                      <a:pt x="21" y="8493"/>
                    </a:cubicBezTo>
                    <a:cubicBezTo>
                      <a:pt x="21" y="8497"/>
                      <a:pt x="17" y="8501"/>
                      <a:pt x="13" y="8501"/>
                    </a:cubicBezTo>
                    <a:cubicBezTo>
                      <a:pt x="9" y="8501"/>
                      <a:pt x="5" y="8497"/>
                      <a:pt x="5" y="8493"/>
                    </a:cubicBezTo>
                    <a:close/>
                    <a:moveTo>
                      <a:pt x="5" y="8461"/>
                    </a:moveTo>
                    <a:lnTo>
                      <a:pt x="5" y="8461"/>
                    </a:lnTo>
                    <a:cubicBezTo>
                      <a:pt x="5" y="8456"/>
                      <a:pt x="9" y="8453"/>
                      <a:pt x="13" y="8453"/>
                    </a:cubicBezTo>
                    <a:cubicBezTo>
                      <a:pt x="17" y="8453"/>
                      <a:pt x="21" y="8456"/>
                      <a:pt x="21" y="8461"/>
                    </a:cubicBezTo>
                    <a:cubicBezTo>
                      <a:pt x="21" y="8465"/>
                      <a:pt x="17" y="8469"/>
                      <a:pt x="13" y="8469"/>
                    </a:cubicBezTo>
                    <a:cubicBezTo>
                      <a:pt x="9" y="8469"/>
                      <a:pt x="5" y="8465"/>
                      <a:pt x="5" y="8461"/>
                    </a:cubicBezTo>
                    <a:close/>
                    <a:moveTo>
                      <a:pt x="5" y="8429"/>
                    </a:moveTo>
                    <a:lnTo>
                      <a:pt x="5" y="8429"/>
                    </a:lnTo>
                    <a:cubicBezTo>
                      <a:pt x="5" y="8424"/>
                      <a:pt x="9" y="8421"/>
                      <a:pt x="13" y="8421"/>
                    </a:cubicBezTo>
                    <a:cubicBezTo>
                      <a:pt x="17" y="8421"/>
                      <a:pt x="21" y="8424"/>
                      <a:pt x="21" y="8429"/>
                    </a:cubicBezTo>
                    <a:cubicBezTo>
                      <a:pt x="21" y="8433"/>
                      <a:pt x="17" y="8437"/>
                      <a:pt x="13" y="8437"/>
                    </a:cubicBezTo>
                    <a:cubicBezTo>
                      <a:pt x="9" y="8437"/>
                      <a:pt x="5" y="8433"/>
                      <a:pt x="5" y="8429"/>
                    </a:cubicBezTo>
                    <a:close/>
                    <a:moveTo>
                      <a:pt x="5" y="8397"/>
                    </a:moveTo>
                    <a:lnTo>
                      <a:pt x="5" y="8397"/>
                    </a:lnTo>
                    <a:cubicBezTo>
                      <a:pt x="5" y="8392"/>
                      <a:pt x="9" y="8389"/>
                      <a:pt x="13" y="8389"/>
                    </a:cubicBezTo>
                    <a:cubicBezTo>
                      <a:pt x="18" y="8389"/>
                      <a:pt x="21" y="8392"/>
                      <a:pt x="21" y="8397"/>
                    </a:cubicBezTo>
                    <a:cubicBezTo>
                      <a:pt x="21" y="8401"/>
                      <a:pt x="18" y="8405"/>
                      <a:pt x="13" y="8405"/>
                    </a:cubicBezTo>
                    <a:cubicBezTo>
                      <a:pt x="9" y="8405"/>
                      <a:pt x="5" y="8401"/>
                      <a:pt x="5" y="8397"/>
                    </a:cubicBezTo>
                    <a:close/>
                    <a:moveTo>
                      <a:pt x="5" y="8365"/>
                    </a:moveTo>
                    <a:lnTo>
                      <a:pt x="5" y="8365"/>
                    </a:lnTo>
                    <a:cubicBezTo>
                      <a:pt x="5" y="8360"/>
                      <a:pt x="9" y="8357"/>
                      <a:pt x="13" y="8357"/>
                    </a:cubicBezTo>
                    <a:cubicBezTo>
                      <a:pt x="18" y="8357"/>
                      <a:pt x="21" y="8360"/>
                      <a:pt x="21" y="8365"/>
                    </a:cubicBezTo>
                    <a:cubicBezTo>
                      <a:pt x="21" y="8369"/>
                      <a:pt x="18" y="8373"/>
                      <a:pt x="13" y="8373"/>
                    </a:cubicBezTo>
                    <a:cubicBezTo>
                      <a:pt x="9" y="8373"/>
                      <a:pt x="5" y="8369"/>
                      <a:pt x="5" y="8365"/>
                    </a:cubicBezTo>
                    <a:close/>
                    <a:moveTo>
                      <a:pt x="5" y="8333"/>
                    </a:moveTo>
                    <a:lnTo>
                      <a:pt x="5" y="8333"/>
                    </a:lnTo>
                    <a:cubicBezTo>
                      <a:pt x="5" y="8328"/>
                      <a:pt x="9" y="8325"/>
                      <a:pt x="13" y="8325"/>
                    </a:cubicBezTo>
                    <a:cubicBezTo>
                      <a:pt x="18" y="8325"/>
                      <a:pt x="21" y="8328"/>
                      <a:pt x="21" y="8333"/>
                    </a:cubicBezTo>
                    <a:cubicBezTo>
                      <a:pt x="21" y="8337"/>
                      <a:pt x="18" y="8341"/>
                      <a:pt x="13" y="8341"/>
                    </a:cubicBezTo>
                    <a:cubicBezTo>
                      <a:pt x="9" y="8341"/>
                      <a:pt x="5" y="8337"/>
                      <a:pt x="5" y="8333"/>
                    </a:cubicBezTo>
                    <a:close/>
                    <a:moveTo>
                      <a:pt x="5" y="8301"/>
                    </a:moveTo>
                    <a:lnTo>
                      <a:pt x="5" y="8301"/>
                    </a:lnTo>
                    <a:cubicBezTo>
                      <a:pt x="5" y="8296"/>
                      <a:pt x="9" y="8293"/>
                      <a:pt x="13" y="8293"/>
                    </a:cubicBezTo>
                    <a:cubicBezTo>
                      <a:pt x="18" y="8293"/>
                      <a:pt x="21" y="8296"/>
                      <a:pt x="21" y="8301"/>
                    </a:cubicBezTo>
                    <a:cubicBezTo>
                      <a:pt x="21" y="8305"/>
                      <a:pt x="18" y="8309"/>
                      <a:pt x="13" y="8309"/>
                    </a:cubicBezTo>
                    <a:cubicBezTo>
                      <a:pt x="9" y="8309"/>
                      <a:pt x="5" y="8305"/>
                      <a:pt x="5" y="8301"/>
                    </a:cubicBezTo>
                    <a:close/>
                    <a:moveTo>
                      <a:pt x="5" y="8269"/>
                    </a:moveTo>
                    <a:lnTo>
                      <a:pt x="5" y="8269"/>
                    </a:lnTo>
                    <a:cubicBezTo>
                      <a:pt x="5" y="8264"/>
                      <a:pt x="9" y="8261"/>
                      <a:pt x="13" y="8261"/>
                    </a:cubicBezTo>
                    <a:cubicBezTo>
                      <a:pt x="18" y="8261"/>
                      <a:pt x="21" y="8264"/>
                      <a:pt x="21" y="8269"/>
                    </a:cubicBezTo>
                    <a:cubicBezTo>
                      <a:pt x="21" y="8273"/>
                      <a:pt x="18" y="8277"/>
                      <a:pt x="13" y="8277"/>
                    </a:cubicBezTo>
                    <a:cubicBezTo>
                      <a:pt x="9" y="8277"/>
                      <a:pt x="5" y="8273"/>
                      <a:pt x="5" y="8269"/>
                    </a:cubicBezTo>
                    <a:close/>
                    <a:moveTo>
                      <a:pt x="5" y="8237"/>
                    </a:moveTo>
                    <a:lnTo>
                      <a:pt x="5" y="8237"/>
                    </a:lnTo>
                    <a:cubicBezTo>
                      <a:pt x="5" y="8232"/>
                      <a:pt x="9" y="8229"/>
                      <a:pt x="13" y="8229"/>
                    </a:cubicBezTo>
                    <a:cubicBezTo>
                      <a:pt x="18" y="8229"/>
                      <a:pt x="21" y="8232"/>
                      <a:pt x="21" y="8237"/>
                    </a:cubicBezTo>
                    <a:cubicBezTo>
                      <a:pt x="21" y="8241"/>
                      <a:pt x="18" y="8245"/>
                      <a:pt x="13" y="8245"/>
                    </a:cubicBezTo>
                    <a:cubicBezTo>
                      <a:pt x="9" y="8245"/>
                      <a:pt x="5" y="8241"/>
                      <a:pt x="5" y="8237"/>
                    </a:cubicBezTo>
                    <a:close/>
                    <a:moveTo>
                      <a:pt x="5" y="8205"/>
                    </a:moveTo>
                    <a:lnTo>
                      <a:pt x="5" y="8205"/>
                    </a:lnTo>
                    <a:cubicBezTo>
                      <a:pt x="5" y="8200"/>
                      <a:pt x="9" y="8197"/>
                      <a:pt x="13" y="8197"/>
                    </a:cubicBezTo>
                    <a:cubicBezTo>
                      <a:pt x="18" y="8197"/>
                      <a:pt x="21" y="8200"/>
                      <a:pt x="21" y="8205"/>
                    </a:cubicBezTo>
                    <a:cubicBezTo>
                      <a:pt x="21" y="8209"/>
                      <a:pt x="18" y="8213"/>
                      <a:pt x="13" y="8213"/>
                    </a:cubicBezTo>
                    <a:cubicBezTo>
                      <a:pt x="9" y="8213"/>
                      <a:pt x="5" y="8209"/>
                      <a:pt x="5" y="8205"/>
                    </a:cubicBezTo>
                    <a:close/>
                    <a:moveTo>
                      <a:pt x="5" y="8173"/>
                    </a:moveTo>
                    <a:lnTo>
                      <a:pt x="5" y="8173"/>
                    </a:lnTo>
                    <a:cubicBezTo>
                      <a:pt x="5" y="8168"/>
                      <a:pt x="9" y="8165"/>
                      <a:pt x="13" y="8165"/>
                    </a:cubicBezTo>
                    <a:cubicBezTo>
                      <a:pt x="18" y="8165"/>
                      <a:pt x="21" y="8168"/>
                      <a:pt x="21" y="8173"/>
                    </a:cubicBezTo>
                    <a:cubicBezTo>
                      <a:pt x="21" y="8177"/>
                      <a:pt x="18" y="8181"/>
                      <a:pt x="13" y="8181"/>
                    </a:cubicBezTo>
                    <a:cubicBezTo>
                      <a:pt x="9" y="8181"/>
                      <a:pt x="5" y="8177"/>
                      <a:pt x="5" y="8173"/>
                    </a:cubicBezTo>
                    <a:close/>
                    <a:moveTo>
                      <a:pt x="5" y="8141"/>
                    </a:moveTo>
                    <a:lnTo>
                      <a:pt x="5" y="8141"/>
                    </a:lnTo>
                    <a:cubicBezTo>
                      <a:pt x="5" y="8136"/>
                      <a:pt x="9" y="8133"/>
                      <a:pt x="13" y="8133"/>
                    </a:cubicBezTo>
                    <a:cubicBezTo>
                      <a:pt x="18" y="8133"/>
                      <a:pt x="21" y="8136"/>
                      <a:pt x="21" y="8141"/>
                    </a:cubicBezTo>
                    <a:cubicBezTo>
                      <a:pt x="21" y="8145"/>
                      <a:pt x="18" y="8149"/>
                      <a:pt x="13" y="8149"/>
                    </a:cubicBezTo>
                    <a:cubicBezTo>
                      <a:pt x="9" y="8149"/>
                      <a:pt x="5" y="8145"/>
                      <a:pt x="5" y="8141"/>
                    </a:cubicBezTo>
                    <a:close/>
                    <a:moveTo>
                      <a:pt x="5" y="8109"/>
                    </a:moveTo>
                    <a:lnTo>
                      <a:pt x="5" y="8109"/>
                    </a:lnTo>
                    <a:cubicBezTo>
                      <a:pt x="5" y="8104"/>
                      <a:pt x="9" y="8101"/>
                      <a:pt x="13" y="8101"/>
                    </a:cubicBezTo>
                    <a:cubicBezTo>
                      <a:pt x="18" y="8101"/>
                      <a:pt x="21" y="8104"/>
                      <a:pt x="21" y="8109"/>
                    </a:cubicBezTo>
                    <a:cubicBezTo>
                      <a:pt x="21" y="8113"/>
                      <a:pt x="18" y="8117"/>
                      <a:pt x="13" y="8117"/>
                    </a:cubicBezTo>
                    <a:cubicBezTo>
                      <a:pt x="9" y="8117"/>
                      <a:pt x="5" y="8113"/>
                      <a:pt x="5" y="8109"/>
                    </a:cubicBezTo>
                    <a:close/>
                    <a:moveTo>
                      <a:pt x="5" y="8077"/>
                    </a:moveTo>
                    <a:lnTo>
                      <a:pt x="5" y="8077"/>
                    </a:lnTo>
                    <a:cubicBezTo>
                      <a:pt x="5" y="8072"/>
                      <a:pt x="9" y="8069"/>
                      <a:pt x="13" y="8069"/>
                    </a:cubicBezTo>
                    <a:cubicBezTo>
                      <a:pt x="18" y="8069"/>
                      <a:pt x="21" y="8072"/>
                      <a:pt x="21" y="8077"/>
                    </a:cubicBezTo>
                    <a:cubicBezTo>
                      <a:pt x="21" y="8081"/>
                      <a:pt x="18" y="8085"/>
                      <a:pt x="13" y="8085"/>
                    </a:cubicBezTo>
                    <a:cubicBezTo>
                      <a:pt x="9" y="8085"/>
                      <a:pt x="5" y="8081"/>
                      <a:pt x="5" y="8077"/>
                    </a:cubicBezTo>
                    <a:close/>
                    <a:moveTo>
                      <a:pt x="5" y="8045"/>
                    </a:moveTo>
                    <a:lnTo>
                      <a:pt x="5" y="8045"/>
                    </a:lnTo>
                    <a:cubicBezTo>
                      <a:pt x="5" y="8040"/>
                      <a:pt x="9" y="8037"/>
                      <a:pt x="13" y="8037"/>
                    </a:cubicBezTo>
                    <a:cubicBezTo>
                      <a:pt x="18" y="8037"/>
                      <a:pt x="21" y="8040"/>
                      <a:pt x="21" y="8045"/>
                    </a:cubicBezTo>
                    <a:cubicBezTo>
                      <a:pt x="21" y="8049"/>
                      <a:pt x="18" y="8053"/>
                      <a:pt x="13" y="8053"/>
                    </a:cubicBezTo>
                    <a:cubicBezTo>
                      <a:pt x="9" y="8053"/>
                      <a:pt x="5" y="8049"/>
                      <a:pt x="5" y="8045"/>
                    </a:cubicBezTo>
                    <a:close/>
                    <a:moveTo>
                      <a:pt x="5" y="8013"/>
                    </a:moveTo>
                    <a:lnTo>
                      <a:pt x="5" y="8012"/>
                    </a:lnTo>
                    <a:cubicBezTo>
                      <a:pt x="5" y="8008"/>
                      <a:pt x="9" y="8004"/>
                      <a:pt x="13" y="8004"/>
                    </a:cubicBezTo>
                    <a:cubicBezTo>
                      <a:pt x="18" y="8004"/>
                      <a:pt x="21" y="8008"/>
                      <a:pt x="21" y="8012"/>
                    </a:cubicBezTo>
                    <a:lnTo>
                      <a:pt x="21" y="8013"/>
                    </a:lnTo>
                    <a:cubicBezTo>
                      <a:pt x="21" y="8017"/>
                      <a:pt x="18" y="8021"/>
                      <a:pt x="13" y="8021"/>
                    </a:cubicBezTo>
                    <a:cubicBezTo>
                      <a:pt x="9" y="8021"/>
                      <a:pt x="5" y="8017"/>
                      <a:pt x="5" y="8013"/>
                    </a:cubicBezTo>
                    <a:close/>
                    <a:moveTo>
                      <a:pt x="5" y="7980"/>
                    </a:moveTo>
                    <a:lnTo>
                      <a:pt x="5" y="7980"/>
                    </a:lnTo>
                    <a:cubicBezTo>
                      <a:pt x="5" y="7976"/>
                      <a:pt x="9" y="7972"/>
                      <a:pt x="13" y="7972"/>
                    </a:cubicBezTo>
                    <a:cubicBezTo>
                      <a:pt x="18" y="7972"/>
                      <a:pt x="21" y="7976"/>
                      <a:pt x="21" y="7980"/>
                    </a:cubicBezTo>
                    <a:cubicBezTo>
                      <a:pt x="21" y="7985"/>
                      <a:pt x="18" y="7988"/>
                      <a:pt x="13" y="7988"/>
                    </a:cubicBezTo>
                    <a:cubicBezTo>
                      <a:pt x="9" y="7988"/>
                      <a:pt x="5" y="7985"/>
                      <a:pt x="5" y="7980"/>
                    </a:cubicBezTo>
                    <a:close/>
                    <a:moveTo>
                      <a:pt x="5" y="7948"/>
                    </a:moveTo>
                    <a:lnTo>
                      <a:pt x="5" y="7948"/>
                    </a:lnTo>
                    <a:cubicBezTo>
                      <a:pt x="5" y="7944"/>
                      <a:pt x="9" y="7940"/>
                      <a:pt x="13" y="7940"/>
                    </a:cubicBezTo>
                    <a:cubicBezTo>
                      <a:pt x="18" y="7940"/>
                      <a:pt x="21" y="7944"/>
                      <a:pt x="21" y="7948"/>
                    </a:cubicBezTo>
                    <a:cubicBezTo>
                      <a:pt x="21" y="7953"/>
                      <a:pt x="18" y="7956"/>
                      <a:pt x="13" y="7956"/>
                    </a:cubicBezTo>
                    <a:cubicBezTo>
                      <a:pt x="9" y="7956"/>
                      <a:pt x="5" y="7953"/>
                      <a:pt x="5" y="7948"/>
                    </a:cubicBezTo>
                    <a:close/>
                    <a:moveTo>
                      <a:pt x="5" y="7916"/>
                    </a:moveTo>
                    <a:lnTo>
                      <a:pt x="5" y="7916"/>
                    </a:lnTo>
                    <a:cubicBezTo>
                      <a:pt x="5" y="7912"/>
                      <a:pt x="9" y="7908"/>
                      <a:pt x="13" y="7908"/>
                    </a:cubicBezTo>
                    <a:cubicBezTo>
                      <a:pt x="18" y="7908"/>
                      <a:pt x="21" y="7912"/>
                      <a:pt x="21" y="7916"/>
                    </a:cubicBezTo>
                    <a:cubicBezTo>
                      <a:pt x="21" y="7921"/>
                      <a:pt x="18" y="7924"/>
                      <a:pt x="13" y="7924"/>
                    </a:cubicBezTo>
                    <a:cubicBezTo>
                      <a:pt x="9" y="7924"/>
                      <a:pt x="5" y="7921"/>
                      <a:pt x="5" y="7916"/>
                    </a:cubicBezTo>
                    <a:close/>
                    <a:moveTo>
                      <a:pt x="5" y="7884"/>
                    </a:moveTo>
                    <a:lnTo>
                      <a:pt x="5" y="7884"/>
                    </a:lnTo>
                    <a:cubicBezTo>
                      <a:pt x="5" y="7880"/>
                      <a:pt x="9" y="7876"/>
                      <a:pt x="13" y="7876"/>
                    </a:cubicBezTo>
                    <a:cubicBezTo>
                      <a:pt x="18" y="7876"/>
                      <a:pt x="21" y="7880"/>
                      <a:pt x="21" y="7884"/>
                    </a:cubicBezTo>
                    <a:cubicBezTo>
                      <a:pt x="21" y="7889"/>
                      <a:pt x="18" y="7892"/>
                      <a:pt x="13" y="7892"/>
                    </a:cubicBezTo>
                    <a:cubicBezTo>
                      <a:pt x="9" y="7892"/>
                      <a:pt x="5" y="7889"/>
                      <a:pt x="5" y="7884"/>
                    </a:cubicBezTo>
                    <a:close/>
                    <a:moveTo>
                      <a:pt x="5" y="7852"/>
                    </a:moveTo>
                    <a:lnTo>
                      <a:pt x="5" y="7852"/>
                    </a:lnTo>
                    <a:cubicBezTo>
                      <a:pt x="5" y="7848"/>
                      <a:pt x="9" y="7844"/>
                      <a:pt x="13" y="7844"/>
                    </a:cubicBezTo>
                    <a:cubicBezTo>
                      <a:pt x="18" y="7844"/>
                      <a:pt x="21" y="7848"/>
                      <a:pt x="21" y="7852"/>
                    </a:cubicBezTo>
                    <a:cubicBezTo>
                      <a:pt x="21" y="7857"/>
                      <a:pt x="18" y="7860"/>
                      <a:pt x="13" y="7860"/>
                    </a:cubicBezTo>
                    <a:cubicBezTo>
                      <a:pt x="9" y="7860"/>
                      <a:pt x="5" y="7857"/>
                      <a:pt x="5" y="7852"/>
                    </a:cubicBezTo>
                    <a:close/>
                    <a:moveTo>
                      <a:pt x="5" y="7820"/>
                    </a:moveTo>
                    <a:lnTo>
                      <a:pt x="5" y="7820"/>
                    </a:lnTo>
                    <a:cubicBezTo>
                      <a:pt x="5" y="7816"/>
                      <a:pt x="9" y="7812"/>
                      <a:pt x="13" y="7812"/>
                    </a:cubicBezTo>
                    <a:cubicBezTo>
                      <a:pt x="18" y="7812"/>
                      <a:pt x="21" y="7816"/>
                      <a:pt x="21" y="7820"/>
                    </a:cubicBezTo>
                    <a:cubicBezTo>
                      <a:pt x="21" y="7825"/>
                      <a:pt x="18" y="7828"/>
                      <a:pt x="13" y="7828"/>
                    </a:cubicBezTo>
                    <a:cubicBezTo>
                      <a:pt x="9" y="7828"/>
                      <a:pt x="5" y="7825"/>
                      <a:pt x="5" y="7820"/>
                    </a:cubicBezTo>
                    <a:close/>
                    <a:moveTo>
                      <a:pt x="5" y="7788"/>
                    </a:moveTo>
                    <a:lnTo>
                      <a:pt x="5" y="7788"/>
                    </a:lnTo>
                    <a:cubicBezTo>
                      <a:pt x="5" y="7784"/>
                      <a:pt x="9" y="7780"/>
                      <a:pt x="13" y="7780"/>
                    </a:cubicBezTo>
                    <a:cubicBezTo>
                      <a:pt x="18" y="7780"/>
                      <a:pt x="21" y="7784"/>
                      <a:pt x="21" y="7788"/>
                    </a:cubicBezTo>
                    <a:cubicBezTo>
                      <a:pt x="21" y="7793"/>
                      <a:pt x="18" y="7796"/>
                      <a:pt x="13" y="7796"/>
                    </a:cubicBezTo>
                    <a:cubicBezTo>
                      <a:pt x="9" y="7796"/>
                      <a:pt x="5" y="7793"/>
                      <a:pt x="5" y="7788"/>
                    </a:cubicBezTo>
                    <a:close/>
                    <a:moveTo>
                      <a:pt x="5" y="7756"/>
                    </a:moveTo>
                    <a:lnTo>
                      <a:pt x="5" y="7756"/>
                    </a:lnTo>
                    <a:cubicBezTo>
                      <a:pt x="5" y="7752"/>
                      <a:pt x="9" y="7748"/>
                      <a:pt x="13" y="7748"/>
                    </a:cubicBezTo>
                    <a:cubicBezTo>
                      <a:pt x="18" y="7748"/>
                      <a:pt x="21" y="7752"/>
                      <a:pt x="21" y="7756"/>
                    </a:cubicBezTo>
                    <a:cubicBezTo>
                      <a:pt x="21" y="7761"/>
                      <a:pt x="18" y="7764"/>
                      <a:pt x="13" y="7764"/>
                    </a:cubicBezTo>
                    <a:cubicBezTo>
                      <a:pt x="9" y="7764"/>
                      <a:pt x="5" y="7761"/>
                      <a:pt x="5" y="7756"/>
                    </a:cubicBezTo>
                    <a:close/>
                    <a:moveTo>
                      <a:pt x="5" y="7724"/>
                    </a:moveTo>
                    <a:lnTo>
                      <a:pt x="5" y="7724"/>
                    </a:lnTo>
                    <a:cubicBezTo>
                      <a:pt x="5" y="7720"/>
                      <a:pt x="9" y="7716"/>
                      <a:pt x="13" y="7716"/>
                    </a:cubicBezTo>
                    <a:cubicBezTo>
                      <a:pt x="18" y="7716"/>
                      <a:pt x="21" y="7720"/>
                      <a:pt x="21" y="7724"/>
                    </a:cubicBezTo>
                    <a:cubicBezTo>
                      <a:pt x="21" y="7729"/>
                      <a:pt x="18" y="7732"/>
                      <a:pt x="13" y="7732"/>
                    </a:cubicBezTo>
                    <a:cubicBezTo>
                      <a:pt x="9" y="7732"/>
                      <a:pt x="5" y="7729"/>
                      <a:pt x="5" y="7724"/>
                    </a:cubicBezTo>
                    <a:close/>
                    <a:moveTo>
                      <a:pt x="5" y="7692"/>
                    </a:moveTo>
                    <a:lnTo>
                      <a:pt x="5" y="7692"/>
                    </a:lnTo>
                    <a:cubicBezTo>
                      <a:pt x="5" y="7688"/>
                      <a:pt x="9" y="7684"/>
                      <a:pt x="13" y="7684"/>
                    </a:cubicBezTo>
                    <a:cubicBezTo>
                      <a:pt x="18" y="7684"/>
                      <a:pt x="21" y="7688"/>
                      <a:pt x="21" y="7692"/>
                    </a:cubicBezTo>
                    <a:cubicBezTo>
                      <a:pt x="21" y="7697"/>
                      <a:pt x="18" y="7700"/>
                      <a:pt x="13" y="7700"/>
                    </a:cubicBezTo>
                    <a:cubicBezTo>
                      <a:pt x="9" y="7700"/>
                      <a:pt x="5" y="7697"/>
                      <a:pt x="5" y="7692"/>
                    </a:cubicBezTo>
                    <a:close/>
                    <a:moveTo>
                      <a:pt x="5" y="7660"/>
                    </a:moveTo>
                    <a:lnTo>
                      <a:pt x="5" y="7660"/>
                    </a:lnTo>
                    <a:cubicBezTo>
                      <a:pt x="5" y="7656"/>
                      <a:pt x="9" y="7652"/>
                      <a:pt x="13" y="7652"/>
                    </a:cubicBezTo>
                    <a:cubicBezTo>
                      <a:pt x="18" y="7652"/>
                      <a:pt x="21" y="7656"/>
                      <a:pt x="21" y="7660"/>
                    </a:cubicBezTo>
                    <a:cubicBezTo>
                      <a:pt x="21" y="7665"/>
                      <a:pt x="18" y="7668"/>
                      <a:pt x="13" y="7668"/>
                    </a:cubicBezTo>
                    <a:cubicBezTo>
                      <a:pt x="9" y="7668"/>
                      <a:pt x="5" y="7665"/>
                      <a:pt x="5" y="7660"/>
                    </a:cubicBezTo>
                    <a:close/>
                    <a:moveTo>
                      <a:pt x="5" y="7628"/>
                    </a:moveTo>
                    <a:lnTo>
                      <a:pt x="5" y="7628"/>
                    </a:lnTo>
                    <a:cubicBezTo>
                      <a:pt x="5" y="7624"/>
                      <a:pt x="9" y="7620"/>
                      <a:pt x="13" y="7620"/>
                    </a:cubicBezTo>
                    <a:cubicBezTo>
                      <a:pt x="18" y="7620"/>
                      <a:pt x="21" y="7624"/>
                      <a:pt x="21" y="7628"/>
                    </a:cubicBezTo>
                    <a:cubicBezTo>
                      <a:pt x="21" y="7633"/>
                      <a:pt x="18" y="7636"/>
                      <a:pt x="13" y="7636"/>
                    </a:cubicBezTo>
                    <a:cubicBezTo>
                      <a:pt x="9" y="7636"/>
                      <a:pt x="5" y="7633"/>
                      <a:pt x="5" y="7628"/>
                    </a:cubicBezTo>
                    <a:close/>
                    <a:moveTo>
                      <a:pt x="5" y="7596"/>
                    </a:moveTo>
                    <a:lnTo>
                      <a:pt x="5" y="7596"/>
                    </a:lnTo>
                    <a:cubicBezTo>
                      <a:pt x="5" y="7592"/>
                      <a:pt x="9" y="7588"/>
                      <a:pt x="13" y="7588"/>
                    </a:cubicBezTo>
                    <a:cubicBezTo>
                      <a:pt x="18" y="7588"/>
                      <a:pt x="21" y="7592"/>
                      <a:pt x="21" y="7596"/>
                    </a:cubicBezTo>
                    <a:cubicBezTo>
                      <a:pt x="21" y="7601"/>
                      <a:pt x="18" y="7604"/>
                      <a:pt x="13" y="7604"/>
                    </a:cubicBezTo>
                    <a:cubicBezTo>
                      <a:pt x="9" y="7604"/>
                      <a:pt x="5" y="7601"/>
                      <a:pt x="5" y="7596"/>
                    </a:cubicBezTo>
                    <a:close/>
                    <a:moveTo>
                      <a:pt x="5" y="7564"/>
                    </a:moveTo>
                    <a:lnTo>
                      <a:pt x="5" y="7564"/>
                    </a:lnTo>
                    <a:cubicBezTo>
                      <a:pt x="5" y="7560"/>
                      <a:pt x="9" y="7556"/>
                      <a:pt x="13" y="7556"/>
                    </a:cubicBezTo>
                    <a:cubicBezTo>
                      <a:pt x="18" y="7556"/>
                      <a:pt x="21" y="7560"/>
                      <a:pt x="21" y="7564"/>
                    </a:cubicBezTo>
                    <a:cubicBezTo>
                      <a:pt x="21" y="7569"/>
                      <a:pt x="18" y="7572"/>
                      <a:pt x="13" y="7572"/>
                    </a:cubicBezTo>
                    <a:cubicBezTo>
                      <a:pt x="9" y="7572"/>
                      <a:pt x="5" y="7569"/>
                      <a:pt x="5" y="7564"/>
                    </a:cubicBezTo>
                    <a:close/>
                    <a:moveTo>
                      <a:pt x="5" y="7532"/>
                    </a:moveTo>
                    <a:lnTo>
                      <a:pt x="5" y="7532"/>
                    </a:lnTo>
                    <a:cubicBezTo>
                      <a:pt x="5" y="7528"/>
                      <a:pt x="9" y="7524"/>
                      <a:pt x="13" y="7524"/>
                    </a:cubicBezTo>
                    <a:cubicBezTo>
                      <a:pt x="18" y="7524"/>
                      <a:pt x="21" y="7528"/>
                      <a:pt x="21" y="7532"/>
                    </a:cubicBezTo>
                    <a:cubicBezTo>
                      <a:pt x="21" y="7537"/>
                      <a:pt x="18" y="7540"/>
                      <a:pt x="13" y="7540"/>
                    </a:cubicBezTo>
                    <a:cubicBezTo>
                      <a:pt x="9" y="7540"/>
                      <a:pt x="5" y="7537"/>
                      <a:pt x="5" y="7532"/>
                    </a:cubicBezTo>
                    <a:close/>
                    <a:moveTo>
                      <a:pt x="5" y="7500"/>
                    </a:moveTo>
                    <a:lnTo>
                      <a:pt x="5" y="7500"/>
                    </a:lnTo>
                    <a:cubicBezTo>
                      <a:pt x="5" y="7496"/>
                      <a:pt x="9" y="7492"/>
                      <a:pt x="13" y="7492"/>
                    </a:cubicBezTo>
                    <a:cubicBezTo>
                      <a:pt x="18" y="7492"/>
                      <a:pt x="21" y="7496"/>
                      <a:pt x="21" y="7500"/>
                    </a:cubicBezTo>
                    <a:cubicBezTo>
                      <a:pt x="21" y="7505"/>
                      <a:pt x="18" y="7508"/>
                      <a:pt x="13" y="7508"/>
                    </a:cubicBezTo>
                    <a:cubicBezTo>
                      <a:pt x="9" y="7508"/>
                      <a:pt x="5" y="7505"/>
                      <a:pt x="5" y="7500"/>
                    </a:cubicBezTo>
                    <a:close/>
                    <a:moveTo>
                      <a:pt x="5" y="7468"/>
                    </a:moveTo>
                    <a:lnTo>
                      <a:pt x="5" y="7468"/>
                    </a:lnTo>
                    <a:cubicBezTo>
                      <a:pt x="5" y="7464"/>
                      <a:pt x="9" y="7460"/>
                      <a:pt x="13" y="7460"/>
                    </a:cubicBezTo>
                    <a:cubicBezTo>
                      <a:pt x="18" y="7460"/>
                      <a:pt x="21" y="7464"/>
                      <a:pt x="21" y="7468"/>
                    </a:cubicBezTo>
                    <a:cubicBezTo>
                      <a:pt x="21" y="7473"/>
                      <a:pt x="18" y="7476"/>
                      <a:pt x="13" y="7476"/>
                    </a:cubicBezTo>
                    <a:cubicBezTo>
                      <a:pt x="9" y="7476"/>
                      <a:pt x="5" y="7473"/>
                      <a:pt x="5" y="7468"/>
                    </a:cubicBezTo>
                    <a:close/>
                    <a:moveTo>
                      <a:pt x="5" y="7436"/>
                    </a:moveTo>
                    <a:lnTo>
                      <a:pt x="5" y="7436"/>
                    </a:lnTo>
                    <a:cubicBezTo>
                      <a:pt x="5" y="7432"/>
                      <a:pt x="9" y="7428"/>
                      <a:pt x="13" y="7428"/>
                    </a:cubicBezTo>
                    <a:cubicBezTo>
                      <a:pt x="18" y="7428"/>
                      <a:pt x="21" y="7432"/>
                      <a:pt x="21" y="7436"/>
                    </a:cubicBezTo>
                    <a:cubicBezTo>
                      <a:pt x="21" y="7441"/>
                      <a:pt x="18" y="7444"/>
                      <a:pt x="13" y="7444"/>
                    </a:cubicBezTo>
                    <a:cubicBezTo>
                      <a:pt x="9" y="7444"/>
                      <a:pt x="5" y="7441"/>
                      <a:pt x="5" y="7436"/>
                    </a:cubicBezTo>
                    <a:close/>
                    <a:moveTo>
                      <a:pt x="5" y="7404"/>
                    </a:moveTo>
                    <a:lnTo>
                      <a:pt x="5" y="7404"/>
                    </a:lnTo>
                    <a:cubicBezTo>
                      <a:pt x="5" y="7400"/>
                      <a:pt x="9" y="7396"/>
                      <a:pt x="13" y="7396"/>
                    </a:cubicBezTo>
                    <a:cubicBezTo>
                      <a:pt x="18" y="7396"/>
                      <a:pt x="21" y="7400"/>
                      <a:pt x="21" y="7404"/>
                    </a:cubicBezTo>
                    <a:cubicBezTo>
                      <a:pt x="21" y="7409"/>
                      <a:pt x="18" y="7412"/>
                      <a:pt x="13" y="7412"/>
                    </a:cubicBezTo>
                    <a:cubicBezTo>
                      <a:pt x="9" y="7412"/>
                      <a:pt x="5" y="7409"/>
                      <a:pt x="5" y="7404"/>
                    </a:cubicBezTo>
                    <a:close/>
                    <a:moveTo>
                      <a:pt x="5" y="7372"/>
                    </a:moveTo>
                    <a:lnTo>
                      <a:pt x="5" y="7372"/>
                    </a:lnTo>
                    <a:cubicBezTo>
                      <a:pt x="5" y="7368"/>
                      <a:pt x="9" y="7364"/>
                      <a:pt x="13" y="7364"/>
                    </a:cubicBezTo>
                    <a:cubicBezTo>
                      <a:pt x="18" y="7364"/>
                      <a:pt x="21" y="7368"/>
                      <a:pt x="21" y="7372"/>
                    </a:cubicBezTo>
                    <a:cubicBezTo>
                      <a:pt x="21" y="7377"/>
                      <a:pt x="18" y="7380"/>
                      <a:pt x="13" y="7380"/>
                    </a:cubicBezTo>
                    <a:cubicBezTo>
                      <a:pt x="9" y="7380"/>
                      <a:pt x="5" y="7377"/>
                      <a:pt x="5" y="7372"/>
                    </a:cubicBezTo>
                    <a:close/>
                    <a:moveTo>
                      <a:pt x="5" y="7340"/>
                    </a:moveTo>
                    <a:lnTo>
                      <a:pt x="5" y="7340"/>
                    </a:lnTo>
                    <a:cubicBezTo>
                      <a:pt x="5" y="7336"/>
                      <a:pt x="9" y="7332"/>
                      <a:pt x="13" y="7332"/>
                    </a:cubicBezTo>
                    <a:cubicBezTo>
                      <a:pt x="18" y="7332"/>
                      <a:pt x="21" y="7336"/>
                      <a:pt x="21" y="7340"/>
                    </a:cubicBezTo>
                    <a:cubicBezTo>
                      <a:pt x="21" y="7345"/>
                      <a:pt x="18" y="7348"/>
                      <a:pt x="13" y="7348"/>
                    </a:cubicBezTo>
                    <a:cubicBezTo>
                      <a:pt x="9" y="7348"/>
                      <a:pt x="5" y="7345"/>
                      <a:pt x="5" y="7340"/>
                    </a:cubicBezTo>
                    <a:close/>
                    <a:moveTo>
                      <a:pt x="5" y="7308"/>
                    </a:moveTo>
                    <a:lnTo>
                      <a:pt x="5" y="7308"/>
                    </a:lnTo>
                    <a:cubicBezTo>
                      <a:pt x="5" y="7304"/>
                      <a:pt x="9" y="7300"/>
                      <a:pt x="13" y="7300"/>
                    </a:cubicBezTo>
                    <a:cubicBezTo>
                      <a:pt x="18" y="7300"/>
                      <a:pt x="21" y="7304"/>
                      <a:pt x="21" y="7308"/>
                    </a:cubicBezTo>
                    <a:cubicBezTo>
                      <a:pt x="21" y="7313"/>
                      <a:pt x="18" y="7316"/>
                      <a:pt x="13" y="7316"/>
                    </a:cubicBezTo>
                    <a:cubicBezTo>
                      <a:pt x="9" y="7316"/>
                      <a:pt x="5" y="7313"/>
                      <a:pt x="5" y="7308"/>
                    </a:cubicBezTo>
                    <a:close/>
                    <a:moveTo>
                      <a:pt x="5" y="7276"/>
                    </a:moveTo>
                    <a:lnTo>
                      <a:pt x="5" y="7276"/>
                    </a:lnTo>
                    <a:cubicBezTo>
                      <a:pt x="5" y="7272"/>
                      <a:pt x="9" y="7268"/>
                      <a:pt x="13" y="7268"/>
                    </a:cubicBezTo>
                    <a:cubicBezTo>
                      <a:pt x="18" y="7268"/>
                      <a:pt x="21" y="7272"/>
                      <a:pt x="21" y="7276"/>
                    </a:cubicBezTo>
                    <a:cubicBezTo>
                      <a:pt x="21" y="7281"/>
                      <a:pt x="18" y="7284"/>
                      <a:pt x="13" y="7284"/>
                    </a:cubicBezTo>
                    <a:cubicBezTo>
                      <a:pt x="9" y="7284"/>
                      <a:pt x="5" y="7281"/>
                      <a:pt x="5" y="7276"/>
                    </a:cubicBezTo>
                    <a:close/>
                    <a:moveTo>
                      <a:pt x="5" y="7244"/>
                    </a:moveTo>
                    <a:lnTo>
                      <a:pt x="5" y="7244"/>
                    </a:lnTo>
                    <a:cubicBezTo>
                      <a:pt x="5" y="7240"/>
                      <a:pt x="9" y="7236"/>
                      <a:pt x="13" y="7236"/>
                    </a:cubicBezTo>
                    <a:cubicBezTo>
                      <a:pt x="18" y="7236"/>
                      <a:pt x="21" y="7240"/>
                      <a:pt x="21" y="7244"/>
                    </a:cubicBezTo>
                    <a:cubicBezTo>
                      <a:pt x="21" y="7249"/>
                      <a:pt x="18" y="7252"/>
                      <a:pt x="13" y="7252"/>
                    </a:cubicBezTo>
                    <a:cubicBezTo>
                      <a:pt x="9" y="7252"/>
                      <a:pt x="5" y="7249"/>
                      <a:pt x="5" y="7244"/>
                    </a:cubicBezTo>
                    <a:close/>
                    <a:moveTo>
                      <a:pt x="5" y="7212"/>
                    </a:moveTo>
                    <a:lnTo>
                      <a:pt x="5" y="7212"/>
                    </a:lnTo>
                    <a:cubicBezTo>
                      <a:pt x="5" y="7208"/>
                      <a:pt x="9" y="7204"/>
                      <a:pt x="13" y="7204"/>
                    </a:cubicBezTo>
                    <a:cubicBezTo>
                      <a:pt x="18" y="7204"/>
                      <a:pt x="21" y="7208"/>
                      <a:pt x="21" y="7212"/>
                    </a:cubicBezTo>
                    <a:cubicBezTo>
                      <a:pt x="21" y="7217"/>
                      <a:pt x="18" y="7220"/>
                      <a:pt x="13" y="7220"/>
                    </a:cubicBezTo>
                    <a:cubicBezTo>
                      <a:pt x="9" y="7220"/>
                      <a:pt x="5" y="7217"/>
                      <a:pt x="5" y="7212"/>
                    </a:cubicBezTo>
                    <a:close/>
                    <a:moveTo>
                      <a:pt x="5" y="7180"/>
                    </a:moveTo>
                    <a:lnTo>
                      <a:pt x="5" y="7180"/>
                    </a:lnTo>
                    <a:cubicBezTo>
                      <a:pt x="5" y="7176"/>
                      <a:pt x="9" y="7172"/>
                      <a:pt x="13" y="7172"/>
                    </a:cubicBezTo>
                    <a:cubicBezTo>
                      <a:pt x="18" y="7172"/>
                      <a:pt x="21" y="7176"/>
                      <a:pt x="21" y="7180"/>
                    </a:cubicBezTo>
                    <a:cubicBezTo>
                      <a:pt x="21" y="7185"/>
                      <a:pt x="18" y="7188"/>
                      <a:pt x="13" y="7188"/>
                    </a:cubicBezTo>
                    <a:cubicBezTo>
                      <a:pt x="9" y="7188"/>
                      <a:pt x="5" y="7185"/>
                      <a:pt x="5" y="7180"/>
                    </a:cubicBezTo>
                    <a:close/>
                    <a:moveTo>
                      <a:pt x="5" y="7148"/>
                    </a:moveTo>
                    <a:lnTo>
                      <a:pt x="5" y="7148"/>
                    </a:lnTo>
                    <a:cubicBezTo>
                      <a:pt x="5" y="7144"/>
                      <a:pt x="9" y="7140"/>
                      <a:pt x="13" y="7140"/>
                    </a:cubicBezTo>
                    <a:cubicBezTo>
                      <a:pt x="18" y="7140"/>
                      <a:pt x="21" y="7144"/>
                      <a:pt x="21" y="7148"/>
                    </a:cubicBezTo>
                    <a:cubicBezTo>
                      <a:pt x="21" y="7152"/>
                      <a:pt x="18" y="7156"/>
                      <a:pt x="13" y="7156"/>
                    </a:cubicBezTo>
                    <a:cubicBezTo>
                      <a:pt x="9" y="7156"/>
                      <a:pt x="5" y="7152"/>
                      <a:pt x="5" y="7148"/>
                    </a:cubicBezTo>
                    <a:close/>
                    <a:moveTo>
                      <a:pt x="5" y="7116"/>
                    </a:moveTo>
                    <a:lnTo>
                      <a:pt x="5" y="7116"/>
                    </a:lnTo>
                    <a:cubicBezTo>
                      <a:pt x="5" y="7112"/>
                      <a:pt x="9" y="7108"/>
                      <a:pt x="13" y="7108"/>
                    </a:cubicBezTo>
                    <a:cubicBezTo>
                      <a:pt x="18" y="7108"/>
                      <a:pt x="21" y="7112"/>
                      <a:pt x="21" y="7116"/>
                    </a:cubicBezTo>
                    <a:cubicBezTo>
                      <a:pt x="21" y="7120"/>
                      <a:pt x="18" y="7124"/>
                      <a:pt x="13" y="7124"/>
                    </a:cubicBezTo>
                    <a:cubicBezTo>
                      <a:pt x="9" y="7124"/>
                      <a:pt x="5" y="7120"/>
                      <a:pt x="5" y="7116"/>
                    </a:cubicBezTo>
                    <a:close/>
                    <a:moveTo>
                      <a:pt x="5" y="7084"/>
                    </a:moveTo>
                    <a:lnTo>
                      <a:pt x="5" y="7084"/>
                    </a:lnTo>
                    <a:cubicBezTo>
                      <a:pt x="5" y="7080"/>
                      <a:pt x="9" y="7076"/>
                      <a:pt x="13" y="7076"/>
                    </a:cubicBezTo>
                    <a:cubicBezTo>
                      <a:pt x="18" y="7076"/>
                      <a:pt x="21" y="7080"/>
                      <a:pt x="21" y="7084"/>
                    </a:cubicBezTo>
                    <a:cubicBezTo>
                      <a:pt x="21" y="7088"/>
                      <a:pt x="18" y="7092"/>
                      <a:pt x="13" y="7092"/>
                    </a:cubicBezTo>
                    <a:cubicBezTo>
                      <a:pt x="9" y="7092"/>
                      <a:pt x="5" y="7088"/>
                      <a:pt x="5" y="7084"/>
                    </a:cubicBezTo>
                    <a:close/>
                    <a:moveTo>
                      <a:pt x="5" y="7052"/>
                    </a:moveTo>
                    <a:lnTo>
                      <a:pt x="5" y="7052"/>
                    </a:lnTo>
                    <a:cubicBezTo>
                      <a:pt x="5" y="7048"/>
                      <a:pt x="9" y="7044"/>
                      <a:pt x="13" y="7044"/>
                    </a:cubicBezTo>
                    <a:cubicBezTo>
                      <a:pt x="18" y="7044"/>
                      <a:pt x="21" y="7048"/>
                      <a:pt x="21" y="7052"/>
                    </a:cubicBezTo>
                    <a:cubicBezTo>
                      <a:pt x="21" y="7056"/>
                      <a:pt x="18"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6" y="6668"/>
                    </a:moveTo>
                    <a:lnTo>
                      <a:pt x="6" y="6668"/>
                    </a:lnTo>
                    <a:cubicBezTo>
                      <a:pt x="6" y="6663"/>
                      <a:pt x="9" y="6660"/>
                      <a:pt x="14" y="6660"/>
                    </a:cubicBezTo>
                    <a:cubicBezTo>
                      <a:pt x="18" y="6660"/>
                      <a:pt x="22" y="6663"/>
                      <a:pt x="22" y="6668"/>
                    </a:cubicBezTo>
                    <a:cubicBezTo>
                      <a:pt x="22" y="6672"/>
                      <a:pt x="18" y="6676"/>
                      <a:pt x="14" y="6676"/>
                    </a:cubicBezTo>
                    <a:cubicBezTo>
                      <a:pt x="9" y="6676"/>
                      <a:pt x="6" y="6672"/>
                      <a:pt x="6" y="6668"/>
                    </a:cubicBezTo>
                    <a:close/>
                    <a:moveTo>
                      <a:pt x="6" y="6636"/>
                    </a:moveTo>
                    <a:lnTo>
                      <a:pt x="6" y="6636"/>
                    </a:lnTo>
                    <a:cubicBezTo>
                      <a:pt x="6" y="6631"/>
                      <a:pt x="9" y="6628"/>
                      <a:pt x="14" y="6628"/>
                    </a:cubicBezTo>
                    <a:cubicBezTo>
                      <a:pt x="18" y="6628"/>
                      <a:pt x="22" y="6631"/>
                      <a:pt x="22" y="6636"/>
                    </a:cubicBezTo>
                    <a:cubicBezTo>
                      <a:pt x="22" y="6640"/>
                      <a:pt x="18" y="6644"/>
                      <a:pt x="14" y="6644"/>
                    </a:cubicBezTo>
                    <a:cubicBezTo>
                      <a:pt x="9" y="6644"/>
                      <a:pt x="6" y="6640"/>
                      <a:pt x="6" y="6636"/>
                    </a:cubicBezTo>
                    <a:close/>
                    <a:moveTo>
                      <a:pt x="6" y="6604"/>
                    </a:moveTo>
                    <a:lnTo>
                      <a:pt x="6" y="6604"/>
                    </a:lnTo>
                    <a:cubicBezTo>
                      <a:pt x="6" y="6599"/>
                      <a:pt x="9" y="6596"/>
                      <a:pt x="14" y="6596"/>
                    </a:cubicBezTo>
                    <a:cubicBezTo>
                      <a:pt x="18" y="6596"/>
                      <a:pt x="22" y="6599"/>
                      <a:pt x="22" y="6604"/>
                    </a:cubicBezTo>
                    <a:cubicBezTo>
                      <a:pt x="22" y="6608"/>
                      <a:pt x="18" y="6612"/>
                      <a:pt x="14" y="6612"/>
                    </a:cubicBezTo>
                    <a:cubicBezTo>
                      <a:pt x="9" y="6612"/>
                      <a:pt x="6" y="6608"/>
                      <a:pt x="6" y="6604"/>
                    </a:cubicBezTo>
                    <a:close/>
                    <a:moveTo>
                      <a:pt x="6" y="6572"/>
                    </a:moveTo>
                    <a:lnTo>
                      <a:pt x="6" y="6572"/>
                    </a:lnTo>
                    <a:cubicBezTo>
                      <a:pt x="6" y="6567"/>
                      <a:pt x="9" y="6564"/>
                      <a:pt x="14" y="6564"/>
                    </a:cubicBezTo>
                    <a:cubicBezTo>
                      <a:pt x="18" y="6564"/>
                      <a:pt x="22" y="6567"/>
                      <a:pt x="22" y="6572"/>
                    </a:cubicBezTo>
                    <a:cubicBezTo>
                      <a:pt x="22" y="6576"/>
                      <a:pt x="18" y="6580"/>
                      <a:pt x="14" y="6580"/>
                    </a:cubicBezTo>
                    <a:cubicBezTo>
                      <a:pt x="9" y="6580"/>
                      <a:pt x="6" y="6576"/>
                      <a:pt x="6" y="6572"/>
                    </a:cubicBezTo>
                    <a:close/>
                    <a:moveTo>
                      <a:pt x="6" y="6540"/>
                    </a:moveTo>
                    <a:lnTo>
                      <a:pt x="6" y="6540"/>
                    </a:lnTo>
                    <a:cubicBezTo>
                      <a:pt x="6" y="6535"/>
                      <a:pt x="9" y="6532"/>
                      <a:pt x="14" y="6532"/>
                    </a:cubicBezTo>
                    <a:cubicBezTo>
                      <a:pt x="18" y="6532"/>
                      <a:pt x="22" y="6535"/>
                      <a:pt x="22" y="6540"/>
                    </a:cubicBezTo>
                    <a:cubicBezTo>
                      <a:pt x="22" y="6544"/>
                      <a:pt x="18" y="6548"/>
                      <a:pt x="14" y="6548"/>
                    </a:cubicBezTo>
                    <a:cubicBezTo>
                      <a:pt x="9" y="6548"/>
                      <a:pt x="6" y="6544"/>
                      <a:pt x="6" y="6540"/>
                    </a:cubicBezTo>
                    <a:close/>
                    <a:moveTo>
                      <a:pt x="6" y="6508"/>
                    </a:moveTo>
                    <a:lnTo>
                      <a:pt x="6" y="6508"/>
                    </a:lnTo>
                    <a:cubicBezTo>
                      <a:pt x="6" y="6503"/>
                      <a:pt x="9" y="6500"/>
                      <a:pt x="14" y="6500"/>
                    </a:cubicBezTo>
                    <a:cubicBezTo>
                      <a:pt x="18" y="6500"/>
                      <a:pt x="22" y="6503"/>
                      <a:pt x="22" y="6508"/>
                    </a:cubicBezTo>
                    <a:cubicBezTo>
                      <a:pt x="22" y="6512"/>
                      <a:pt x="18" y="6516"/>
                      <a:pt x="14" y="6516"/>
                    </a:cubicBezTo>
                    <a:cubicBezTo>
                      <a:pt x="9" y="6516"/>
                      <a:pt x="6" y="6512"/>
                      <a:pt x="6" y="6508"/>
                    </a:cubicBezTo>
                    <a:close/>
                    <a:moveTo>
                      <a:pt x="6" y="6476"/>
                    </a:moveTo>
                    <a:lnTo>
                      <a:pt x="6" y="6476"/>
                    </a:lnTo>
                    <a:cubicBezTo>
                      <a:pt x="6" y="6471"/>
                      <a:pt x="9" y="6468"/>
                      <a:pt x="14" y="6468"/>
                    </a:cubicBezTo>
                    <a:cubicBezTo>
                      <a:pt x="18" y="6468"/>
                      <a:pt x="22" y="6471"/>
                      <a:pt x="22" y="6476"/>
                    </a:cubicBezTo>
                    <a:cubicBezTo>
                      <a:pt x="22" y="6480"/>
                      <a:pt x="18" y="6484"/>
                      <a:pt x="14" y="6484"/>
                    </a:cubicBezTo>
                    <a:cubicBezTo>
                      <a:pt x="9" y="6484"/>
                      <a:pt x="6" y="6480"/>
                      <a:pt x="6" y="6476"/>
                    </a:cubicBezTo>
                    <a:close/>
                    <a:moveTo>
                      <a:pt x="6" y="6444"/>
                    </a:moveTo>
                    <a:lnTo>
                      <a:pt x="6" y="6444"/>
                    </a:lnTo>
                    <a:cubicBezTo>
                      <a:pt x="6" y="6439"/>
                      <a:pt x="9" y="6436"/>
                      <a:pt x="14" y="6436"/>
                    </a:cubicBezTo>
                    <a:cubicBezTo>
                      <a:pt x="18" y="6436"/>
                      <a:pt x="22" y="6439"/>
                      <a:pt x="22" y="6444"/>
                    </a:cubicBezTo>
                    <a:cubicBezTo>
                      <a:pt x="22" y="6448"/>
                      <a:pt x="18" y="6452"/>
                      <a:pt x="14" y="6452"/>
                    </a:cubicBezTo>
                    <a:cubicBezTo>
                      <a:pt x="9" y="6452"/>
                      <a:pt x="6" y="6448"/>
                      <a:pt x="6" y="6444"/>
                    </a:cubicBezTo>
                    <a:close/>
                    <a:moveTo>
                      <a:pt x="6" y="6412"/>
                    </a:moveTo>
                    <a:lnTo>
                      <a:pt x="6" y="6412"/>
                    </a:lnTo>
                    <a:cubicBezTo>
                      <a:pt x="6" y="6407"/>
                      <a:pt x="9" y="6404"/>
                      <a:pt x="14" y="6404"/>
                    </a:cubicBezTo>
                    <a:cubicBezTo>
                      <a:pt x="18" y="6404"/>
                      <a:pt x="22" y="6407"/>
                      <a:pt x="22" y="6412"/>
                    </a:cubicBezTo>
                    <a:cubicBezTo>
                      <a:pt x="22" y="6416"/>
                      <a:pt x="18" y="6420"/>
                      <a:pt x="14" y="6420"/>
                    </a:cubicBezTo>
                    <a:cubicBezTo>
                      <a:pt x="9" y="6420"/>
                      <a:pt x="6" y="6416"/>
                      <a:pt x="6" y="6412"/>
                    </a:cubicBezTo>
                    <a:close/>
                    <a:moveTo>
                      <a:pt x="6" y="6380"/>
                    </a:moveTo>
                    <a:lnTo>
                      <a:pt x="6" y="6380"/>
                    </a:lnTo>
                    <a:cubicBezTo>
                      <a:pt x="6" y="6375"/>
                      <a:pt x="9" y="6372"/>
                      <a:pt x="14" y="6372"/>
                    </a:cubicBezTo>
                    <a:cubicBezTo>
                      <a:pt x="18" y="6372"/>
                      <a:pt x="22" y="6375"/>
                      <a:pt x="22" y="6380"/>
                    </a:cubicBezTo>
                    <a:cubicBezTo>
                      <a:pt x="22" y="6384"/>
                      <a:pt x="18" y="6388"/>
                      <a:pt x="14" y="6388"/>
                    </a:cubicBezTo>
                    <a:cubicBezTo>
                      <a:pt x="9" y="6388"/>
                      <a:pt x="6" y="6384"/>
                      <a:pt x="6" y="6380"/>
                    </a:cubicBezTo>
                    <a:close/>
                    <a:moveTo>
                      <a:pt x="6" y="6348"/>
                    </a:moveTo>
                    <a:lnTo>
                      <a:pt x="6" y="6348"/>
                    </a:lnTo>
                    <a:cubicBezTo>
                      <a:pt x="6" y="6343"/>
                      <a:pt x="9" y="6340"/>
                      <a:pt x="14" y="6340"/>
                    </a:cubicBezTo>
                    <a:cubicBezTo>
                      <a:pt x="18" y="6340"/>
                      <a:pt x="22" y="6343"/>
                      <a:pt x="22" y="6348"/>
                    </a:cubicBezTo>
                    <a:cubicBezTo>
                      <a:pt x="22" y="6352"/>
                      <a:pt x="18" y="6356"/>
                      <a:pt x="14" y="6356"/>
                    </a:cubicBezTo>
                    <a:cubicBezTo>
                      <a:pt x="9" y="6356"/>
                      <a:pt x="6" y="6352"/>
                      <a:pt x="6" y="6348"/>
                    </a:cubicBezTo>
                    <a:close/>
                    <a:moveTo>
                      <a:pt x="6" y="6316"/>
                    </a:moveTo>
                    <a:lnTo>
                      <a:pt x="6" y="6316"/>
                    </a:lnTo>
                    <a:cubicBezTo>
                      <a:pt x="6" y="6311"/>
                      <a:pt x="9" y="6308"/>
                      <a:pt x="14" y="6308"/>
                    </a:cubicBezTo>
                    <a:cubicBezTo>
                      <a:pt x="18" y="6308"/>
                      <a:pt x="22" y="6311"/>
                      <a:pt x="22" y="6316"/>
                    </a:cubicBezTo>
                    <a:cubicBezTo>
                      <a:pt x="22" y="6320"/>
                      <a:pt x="18" y="6324"/>
                      <a:pt x="14" y="6324"/>
                    </a:cubicBezTo>
                    <a:cubicBezTo>
                      <a:pt x="9" y="6324"/>
                      <a:pt x="6" y="6320"/>
                      <a:pt x="6" y="6316"/>
                    </a:cubicBezTo>
                    <a:close/>
                    <a:moveTo>
                      <a:pt x="6" y="6284"/>
                    </a:moveTo>
                    <a:lnTo>
                      <a:pt x="6" y="6284"/>
                    </a:lnTo>
                    <a:cubicBezTo>
                      <a:pt x="6" y="6279"/>
                      <a:pt x="9" y="6276"/>
                      <a:pt x="14" y="6276"/>
                    </a:cubicBezTo>
                    <a:cubicBezTo>
                      <a:pt x="18" y="6276"/>
                      <a:pt x="22" y="6279"/>
                      <a:pt x="22" y="6284"/>
                    </a:cubicBezTo>
                    <a:cubicBezTo>
                      <a:pt x="22" y="6288"/>
                      <a:pt x="18" y="6292"/>
                      <a:pt x="14" y="6292"/>
                    </a:cubicBezTo>
                    <a:cubicBezTo>
                      <a:pt x="9" y="6292"/>
                      <a:pt x="6" y="6288"/>
                      <a:pt x="6" y="6284"/>
                    </a:cubicBezTo>
                    <a:close/>
                    <a:moveTo>
                      <a:pt x="6" y="6252"/>
                    </a:moveTo>
                    <a:lnTo>
                      <a:pt x="6" y="6252"/>
                    </a:lnTo>
                    <a:cubicBezTo>
                      <a:pt x="6" y="6247"/>
                      <a:pt x="9" y="6244"/>
                      <a:pt x="14" y="6244"/>
                    </a:cubicBezTo>
                    <a:cubicBezTo>
                      <a:pt x="18" y="6244"/>
                      <a:pt x="22" y="6247"/>
                      <a:pt x="22" y="6252"/>
                    </a:cubicBezTo>
                    <a:cubicBezTo>
                      <a:pt x="22" y="6256"/>
                      <a:pt x="18" y="6260"/>
                      <a:pt x="14" y="6260"/>
                    </a:cubicBezTo>
                    <a:cubicBezTo>
                      <a:pt x="9" y="6260"/>
                      <a:pt x="6" y="6256"/>
                      <a:pt x="6" y="6252"/>
                    </a:cubicBezTo>
                    <a:close/>
                    <a:moveTo>
                      <a:pt x="6" y="6220"/>
                    </a:moveTo>
                    <a:lnTo>
                      <a:pt x="6" y="6220"/>
                    </a:lnTo>
                    <a:cubicBezTo>
                      <a:pt x="6" y="6215"/>
                      <a:pt x="9" y="6212"/>
                      <a:pt x="14" y="6212"/>
                    </a:cubicBezTo>
                    <a:cubicBezTo>
                      <a:pt x="18" y="6212"/>
                      <a:pt x="22" y="6215"/>
                      <a:pt x="22" y="6220"/>
                    </a:cubicBezTo>
                    <a:cubicBezTo>
                      <a:pt x="22" y="6224"/>
                      <a:pt x="18" y="6228"/>
                      <a:pt x="14" y="6228"/>
                    </a:cubicBezTo>
                    <a:cubicBezTo>
                      <a:pt x="9" y="6228"/>
                      <a:pt x="6" y="6224"/>
                      <a:pt x="6" y="6220"/>
                    </a:cubicBezTo>
                    <a:close/>
                    <a:moveTo>
                      <a:pt x="6" y="6188"/>
                    </a:moveTo>
                    <a:lnTo>
                      <a:pt x="6" y="6188"/>
                    </a:lnTo>
                    <a:cubicBezTo>
                      <a:pt x="6" y="6183"/>
                      <a:pt x="9" y="6180"/>
                      <a:pt x="14" y="6180"/>
                    </a:cubicBezTo>
                    <a:cubicBezTo>
                      <a:pt x="18" y="6180"/>
                      <a:pt x="22" y="6183"/>
                      <a:pt x="22" y="6188"/>
                    </a:cubicBezTo>
                    <a:cubicBezTo>
                      <a:pt x="22" y="6192"/>
                      <a:pt x="18" y="6196"/>
                      <a:pt x="14" y="6196"/>
                    </a:cubicBezTo>
                    <a:cubicBezTo>
                      <a:pt x="9" y="6196"/>
                      <a:pt x="6" y="6192"/>
                      <a:pt x="6" y="6188"/>
                    </a:cubicBezTo>
                    <a:close/>
                    <a:moveTo>
                      <a:pt x="6" y="6156"/>
                    </a:moveTo>
                    <a:lnTo>
                      <a:pt x="6" y="6156"/>
                    </a:lnTo>
                    <a:cubicBezTo>
                      <a:pt x="6" y="6151"/>
                      <a:pt x="9" y="6148"/>
                      <a:pt x="14" y="6148"/>
                    </a:cubicBezTo>
                    <a:cubicBezTo>
                      <a:pt x="18" y="6148"/>
                      <a:pt x="22" y="6151"/>
                      <a:pt x="22" y="6156"/>
                    </a:cubicBezTo>
                    <a:cubicBezTo>
                      <a:pt x="22" y="6160"/>
                      <a:pt x="18" y="6164"/>
                      <a:pt x="14" y="6164"/>
                    </a:cubicBezTo>
                    <a:cubicBezTo>
                      <a:pt x="9" y="6164"/>
                      <a:pt x="6" y="6160"/>
                      <a:pt x="6" y="6156"/>
                    </a:cubicBezTo>
                    <a:close/>
                    <a:moveTo>
                      <a:pt x="6" y="6124"/>
                    </a:moveTo>
                    <a:lnTo>
                      <a:pt x="6" y="6124"/>
                    </a:lnTo>
                    <a:cubicBezTo>
                      <a:pt x="6" y="6119"/>
                      <a:pt x="9" y="6116"/>
                      <a:pt x="14" y="6116"/>
                    </a:cubicBezTo>
                    <a:cubicBezTo>
                      <a:pt x="18" y="6116"/>
                      <a:pt x="22" y="6119"/>
                      <a:pt x="22" y="6124"/>
                    </a:cubicBezTo>
                    <a:cubicBezTo>
                      <a:pt x="22" y="6128"/>
                      <a:pt x="18" y="6132"/>
                      <a:pt x="14" y="6132"/>
                    </a:cubicBezTo>
                    <a:cubicBezTo>
                      <a:pt x="9" y="6132"/>
                      <a:pt x="6" y="6128"/>
                      <a:pt x="6" y="6124"/>
                    </a:cubicBezTo>
                    <a:close/>
                    <a:moveTo>
                      <a:pt x="6" y="6092"/>
                    </a:moveTo>
                    <a:lnTo>
                      <a:pt x="6" y="6092"/>
                    </a:lnTo>
                    <a:cubicBezTo>
                      <a:pt x="6" y="6087"/>
                      <a:pt x="9" y="6084"/>
                      <a:pt x="14" y="6084"/>
                    </a:cubicBezTo>
                    <a:cubicBezTo>
                      <a:pt x="18" y="6084"/>
                      <a:pt x="22" y="6087"/>
                      <a:pt x="22" y="6092"/>
                    </a:cubicBezTo>
                    <a:cubicBezTo>
                      <a:pt x="22" y="6096"/>
                      <a:pt x="18" y="6100"/>
                      <a:pt x="14" y="6100"/>
                    </a:cubicBezTo>
                    <a:cubicBezTo>
                      <a:pt x="9" y="6100"/>
                      <a:pt x="6" y="6096"/>
                      <a:pt x="6" y="6092"/>
                    </a:cubicBezTo>
                    <a:close/>
                    <a:moveTo>
                      <a:pt x="6" y="6060"/>
                    </a:moveTo>
                    <a:lnTo>
                      <a:pt x="6" y="6060"/>
                    </a:lnTo>
                    <a:cubicBezTo>
                      <a:pt x="6" y="6055"/>
                      <a:pt x="9" y="6052"/>
                      <a:pt x="14" y="6052"/>
                    </a:cubicBezTo>
                    <a:cubicBezTo>
                      <a:pt x="18" y="6052"/>
                      <a:pt x="22" y="6055"/>
                      <a:pt x="22" y="6060"/>
                    </a:cubicBezTo>
                    <a:cubicBezTo>
                      <a:pt x="22" y="6064"/>
                      <a:pt x="18" y="6068"/>
                      <a:pt x="14" y="6068"/>
                    </a:cubicBezTo>
                    <a:cubicBezTo>
                      <a:pt x="9" y="6068"/>
                      <a:pt x="6" y="6064"/>
                      <a:pt x="6" y="6060"/>
                    </a:cubicBezTo>
                    <a:close/>
                    <a:moveTo>
                      <a:pt x="6" y="6028"/>
                    </a:moveTo>
                    <a:lnTo>
                      <a:pt x="6" y="6027"/>
                    </a:lnTo>
                    <a:cubicBezTo>
                      <a:pt x="6" y="6023"/>
                      <a:pt x="9" y="6019"/>
                      <a:pt x="14" y="6019"/>
                    </a:cubicBezTo>
                    <a:cubicBezTo>
                      <a:pt x="18" y="6019"/>
                      <a:pt x="22" y="6023"/>
                      <a:pt x="22" y="6027"/>
                    </a:cubicBezTo>
                    <a:lnTo>
                      <a:pt x="22" y="6028"/>
                    </a:lnTo>
                    <a:cubicBezTo>
                      <a:pt x="22" y="6032"/>
                      <a:pt x="18" y="6036"/>
                      <a:pt x="14" y="6036"/>
                    </a:cubicBezTo>
                    <a:cubicBezTo>
                      <a:pt x="9" y="6036"/>
                      <a:pt x="6" y="6032"/>
                      <a:pt x="6" y="6028"/>
                    </a:cubicBezTo>
                    <a:close/>
                    <a:moveTo>
                      <a:pt x="6" y="5995"/>
                    </a:moveTo>
                    <a:lnTo>
                      <a:pt x="6" y="5995"/>
                    </a:lnTo>
                    <a:cubicBezTo>
                      <a:pt x="6" y="5991"/>
                      <a:pt x="9" y="5987"/>
                      <a:pt x="14" y="5987"/>
                    </a:cubicBezTo>
                    <a:cubicBezTo>
                      <a:pt x="18" y="5987"/>
                      <a:pt x="22" y="5991"/>
                      <a:pt x="22" y="5995"/>
                    </a:cubicBezTo>
                    <a:cubicBezTo>
                      <a:pt x="22" y="6000"/>
                      <a:pt x="18" y="6003"/>
                      <a:pt x="14" y="6003"/>
                    </a:cubicBezTo>
                    <a:cubicBezTo>
                      <a:pt x="9" y="6003"/>
                      <a:pt x="6" y="6000"/>
                      <a:pt x="6" y="5995"/>
                    </a:cubicBezTo>
                    <a:close/>
                    <a:moveTo>
                      <a:pt x="6" y="5963"/>
                    </a:moveTo>
                    <a:lnTo>
                      <a:pt x="6" y="5963"/>
                    </a:lnTo>
                    <a:cubicBezTo>
                      <a:pt x="6" y="5959"/>
                      <a:pt x="9" y="5955"/>
                      <a:pt x="14" y="5955"/>
                    </a:cubicBezTo>
                    <a:cubicBezTo>
                      <a:pt x="18" y="5955"/>
                      <a:pt x="22" y="5959"/>
                      <a:pt x="22" y="5963"/>
                    </a:cubicBezTo>
                    <a:cubicBezTo>
                      <a:pt x="22" y="5968"/>
                      <a:pt x="18" y="5971"/>
                      <a:pt x="14" y="5971"/>
                    </a:cubicBezTo>
                    <a:cubicBezTo>
                      <a:pt x="9" y="5971"/>
                      <a:pt x="6" y="5968"/>
                      <a:pt x="6" y="5963"/>
                    </a:cubicBezTo>
                    <a:close/>
                    <a:moveTo>
                      <a:pt x="6" y="5931"/>
                    </a:moveTo>
                    <a:lnTo>
                      <a:pt x="6" y="5931"/>
                    </a:lnTo>
                    <a:cubicBezTo>
                      <a:pt x="6" y="5927"/>
                      <a:pt x="9" y="5923"/>
                      <a:pt x="14" y="5923"/>
                    </a:cubicBezTo>
                    <a:cubicBezTo>
                      <a:pt x="18" y="5923"/>
                      <a:pt x="22" y="5927"/>
                      <a:pt x="22" y="5931"/>
                    </a:cubicBezTo>
                    <a:cubicBezTo>
                      <a:pt x="22" y="5936"/>
                      <a:pt x="18" y="5939"/>
                      <a:pt x="14" y="5939"/>
                    </a:cubicBezTo>
                    <a:cubicBezTo>
                      <a:pt x="9" y="5939"/>
                      <a:pt x="6" y="5936"/>
                      <a:pt x="6" y="5931"/>
                    </a:cubicBezTo>
                    <a:close/>
                    <a:moveTo>
                      <a:pt x="6" y="5899"/>
                    </a:moveTo>
                    <a:lnTo>
                      <a:pt x="6" y="5899"/>
                    </a:lnTo>
                    <a:cubicBezTo>
                      <a:pt x="6" y="5895"/>
                      <a:pt x="9" y="5891"/>
                      <a:pt x="14" y="5891"/>
                    </a:cubicBezTo>
                    <a:cubicBezTo>
                      <a:pt x="18" y="5891"/>
                      <a:pt x="22" y="5895"/>
                      <a:pt x="22" y="5899"/>
                    </a:cubicBezTo>
                    <a:cubicBezTo>
                      <a:pt x="22" y="5904"/>
                      <a:pt x="18" y="5907"/>
                      <a:pt x="14" y="5907"/>
                    </a:cubicBezTo>
                    <a:cubicBezTo>
                      <a:pt x="9" y="5907"/>
                      <a:pt x="6" y="5904"/>
                      <a:pt x="6" y="5899"/>
                    </a:cubicBezTo>
                    <a:close/>
                    <a:moveTo>
                      <a:pt x="6" y="5867"/>
                    </a:moveTo>
                    <a:lnTo>
                      <a:pt x="6" y="5867"/>
                    </a:lnTo>
                    <a:cubicBezTo>
                      <a:pt x="6" y="5863"/>
                      <a:pt x="9" y="5859"/>
                      <a:pt x="14" y="5859"/>
                    </a:cubicBezTo>
                    <a:cubicBezTo>
                      <a:pt x="18" y="5859"/>
                      <a:pt x="22" y="5863"/>
                      <a:pt x="22" y="5867"/>
                    </a:cubicBezTo>
                    <a:cubicBezTo>
                      <a:pt x="22" y="5872"/>
                      <a:pt x="18" y="5875"/>
                      <a:pt x="14" y="5875"/>
                    </a:cubicBezTo>
                    <a:cubicBezTo>
                      <a:pt x="9" y="5875"/>
                      <a:pt x="6" y="5872"/>
                      <a:pt x="6" y="5867"/>
                    </a:cubicBezTo>
                    <a:close/>
                    <a:moveTo>
                      <a:pt x="6" y="5835"/>
                    </a:moveTo>
                    <a:lnTo>
                      <a:pt x="6" y="5835"/>
                    </a:lnTo>
                    <a:cubicBezTo>
                      <a:pt x="6" y="5831"/>
                      <a:pt x="9" y="5827"/>
                      <a:pt x="14" y="5827"/>
                    </a:cubicBezTo>
                    <a:cubicBezTo>
                      <a:pt x="18" y="5827"/>
                      <a:pt x="22" y="5831"/>
                      <a:pt x="22" y="5835"/>
                    </a:cubicBezTo>
                    <a:cubicBezTo>
                      <a:pt x="22" y="5840"/>
                      <a:pt x="18" y="5843"/>
                      <a:pt x="14" y="5843"/>
                    </a:cubicBezTo>
                    <a:cubicBezTo>
                      <a:pt x="9" y="5843"/>
                      <a:pt x="6" y="5840"/>
                      <a:pt x="6" y="5835"/>
                    </a:cubicBezTo>
                    <a:close/>
                    <a:moveTo>
                      <a:pt x="6" y="5803"/>
                    </a:moveTo>
                    <a:lnTo>
                      <a:pt x="6" y="5803"/>
                    </a:lnTo>
                    <a:cubicBezTo>
                      <a:pt x="6" y="5799"/>
                      <a:pt x="9" y="5795"/>
                      <a:pt x="14" y="5795"/>
                    </a:cubicBezTo>
                    <a:cubicBezTo>
                      <a:pt x="18" y="5795"/>
                      <a:pt x="22" y="5799"/>
                      <a:pt x="22" y="5803"/>
                    </a:cubicBezTo>
                    <a:cubicBezTo>
                      <a:pt x="22" y="5808"/>
                      <a:pt x="18" y="5811"/>
                      <a:pt x="14" y="5811"/>
                    </a:cubicBezTo>
                    <a:cubicBezTo>
                      <a:pt x="9" y="5811"/>
                      <a:pt x="6" y="5808"/>
                      <a:pt x="6" y="5803"/>
                    </a:cubicBezTo>
                    <a:close/>
                    <a:moveTo>
                      <a:pt x="6" y="5771"/>
                    </a:moveTo>
                    <a:lnTo>
                      <a:pt x="6" y="5771"/>
                    </a:lnTo>
                    <a:cubicBezTo>
                      <a:pt x="6" y="5767"/>
                      <a:pt x="9" y="5763"/>
                      <a:pt x="14" y="5763"/>
                    </a:cubicBezTo>
                    <a:cubicBezTo>
                      <a:pt x="18" y="5763"/>
                      <a:pt x="22" y="5767"/>
                      <a:pt x="22" y="5771"/>
                    </a:cubicBezTo>
                    <a:cubicBezTo>
                      <a:pt x="22" y="5776"/>
                      <a:pt x="18" y="5779"/>
                      <a:pt x="14" y="5779"/>
                    </a:cubicBezTo>
                    <a:cubicBezTo>
                      <a:pt x="9" y="5779"/>
                      <a:pt x="6" y="5776"/>
                      <a:pt x="6" y="5771"/>
                    </a:cubicBezTo>
                    <a:close/>
                    <a:moveTo>
                      <a:pt x="6" y="5739"/>
                    </a:moveTo>
                    <a:lnTo>
                      <a:pt x="6" y="5739"/>
                    </a:lnTo>
                    <a:cubicBezTo>
                      <a:pt x="6" y="5735"/>
                      <a:pt x="9" y="5731"/>
                      <a:pt x="14" y="5731"/>
                    </a:cubicBezTo>
                    <a:cubicBezTo>
                      <a:pt x="18" y="5731"/>
                      <a:pt x="22" y="5735"/>
                      <a:pt x="22" y="5739"/>
                    </a:cubicBezTo>
                    <a:cubicBezTo>
                      <a:pt x="22" y="5744"/>
                      <a:pt x="18" y="5747"/>
                      <a:pt x="14" y="5747"/>
                    </a:cubicBezTo>
                    <a:cubicBezTo>
                      <a:pt x="9" y="5747"/>
                      <a:pt x="6" y="5744"/>
                      <a:pt x="6" y="5739"/>
                    </a:cubicBezTo>
                    <a:close/>
                    <a:moveTo>
                      <a:pt x="6" y="5707"/>
                    </a:moveTo>
                    <a:lnTo>
                      <a:pt x="6" y="5707"/>
                    </a:lnTo>
                    <a:cubicBezTo>
                      <a:pt x="6" y="5703"/>
                      <a:pt x="9" y="5699"/>
                      <a:pt x="14" y="5699"/>
                    </a:cubicBezTo>
                    <a:cubicBezTo>
                      <a:pt x="18" y="5699"/>
                      <a:pt x="22" y="5703"/>
                      <a:pt x="22" y="5707"/>
                    </a:cubicBezTo>
                    <a:cubicBezTo>
                      <a:pt x="22" y="5712"/>
                      <a:pt x="18" y="5715"/>
                      <a:pt x="14" y="5715"/>
                    </a:cubicBezTo>
                    <a:cubicBezTo>
                      <a:pt x="9" y="5715"/>
                      <a:pt x="6" y="5712"/>
                      <a:pt x="6" y="5707"/>
                    </a:cubicBezTo>
                    <a:close/>
                    <a:moveTo>
                      <a:pt x="6" y="5675"/>
                    </a:moveTo>
                    <a:lnTo>
                      <a:pt x="6" y="5675"/>
                    </a:lnTo>
                    <a:cubicBezTo>
                      <a:pt x="6" y="5671"/>
                      <a:pt x="9" y="5667"/>
                      <a:pt x="14" y="5667"/>
                    </a:cubicBezTo>
                    <a:cubicBezTo>
                      <a:pt x="18" y="5667"/>
                      <a:pt x="22" y="5671"/>
                      <a:pt x="22" y="5675"/>
                    </a:cubicBezTo>
                    <a:cubicBezTo>
                      <a:pt x="22" y="5680"/>
                      <a:pt x="18" y="5683"/>
                      <a:pt x="14" y="5683"/>
                    </a:cubicBezTo>
                    <a:cubicBezTo>
                      <a:pt x="9" y="5683"/>
                      <a:pt x="6" y="5680"/>
                      <a:pt x="6" y="5675"/>
                    </a:cubicBezTo>
                    <a:close/>
                    <a:moveTo>
                      <a:pt x="6" y="5643"/>
                    </a:moveTo>
                    <a:lnTo>
                      <a:pt x="6" y="5643"/>
                    </a:lnTo>
                    <a:cubicBezTo>
                      <a:pt x="6" y="5639"/>
                      <a:pt x="9" y="5635"/>
                      <a:pt x="14" y="5635"/>
                    </a:cubicBezTo>
                    <a:cubicBezTo>
                      <a:pt x="18" y="5635"/>
                      <a:pt x="22" y="5639"/>
                      <a:pt x="22" y="5643"/>
                    </a:cubicBezTo>
                    <a:cubicBezTo>
                      <a:pt x="22" y="5648"/>
                      <a:pt x="18" y="5651"/>
                      <a:pt x="14" y="5651"/>
                    </a:cubicBezTo>
                    <a:cubicBezTo>
                      <a:pt x="9" y="5651"/>
                      <a:pt x="6" y="5648"/>
                      <a:pt x="6" y="5643"/>
                    </a:cubicBezTo>
                    <a:close/>
                    <a:moveTo>
                      <a:pt x="6" y="5611"/>
                    </a:moveTo>
                    <a:lnTo>
                      <a:pt x="6" y="5611"/>
                    </a:lnTo>
                    <a:cubicBezTo>
                      <a:pt x="6" y="5607"/>
                      <a:pt x="9" y="5603"/>
                      <a:pt x="14" y="5603"/>
                    </a:cubicBezTo>
                    <a:cubicBezTo>
                      <a:pt x="18" y="5603"/>
                      <a:pt x="22" y="5607"/>
                      <a:pt x="22" y="5611"/>
                    </a:cubicBezTo>
                    <a:cubicBezTo>
                      <a:pt x="22" y="5616"/>
                      <a:pt x="18" y="5619"/>
                      <a:pt x="14" y="5619"/>
                    </a:cubicBezTo>
                    <a:cubicBezTo>
                      <a:pt x="9" y="5619"/>
                      <a:pt x="6" y="5616"/>
                      <a:pt x="6" y="5611"/>
                    </a:cubicBezTo>
                    <a:close/>
                    <a:moveTo>
                      <a:pt x="6" y="5579"/>
                    </a:moveTo>
                    <a:lnTo>
                      <a:pt x="6" y="5579"/>
                    </a:lnTo>
                    <a:cubicBezTo>
                      <a:pt x="6" y="5575"/>
                      <a:pt x="9" y="5571"/>
                      <a:pt x="14" y="5571"/>
                    </a:cubicBezTo>
                    <a:cubicBezTo>
                      <a:pt x="18" y="5571"/>
                      <a:pt x="22" y="5575"/>
                      <a:pt x="22" y="5579"/>
                    </a:cubicBezTo>
                    <a:cubicBezTo>
                      <a:pt x="22" y="5584"/>
                      <a:pt x="18" y="5587"/>
                      <a:pt x="14" y="5587"/>
                    </a:cubicBezTo>
                    <a:cubicBezTo>
                      <a:pt x="9" y="5587"/>
                      <a:pt x="6" y="5584"/>
                      <a:pt x="6" y="5579"/>
                    </a:cubicBezTo>
                    <a:close/>
                    <a:moveTo>
                      <a:pt x="6" y="5547"/>
                    </a:moveTo>
                    <a:lnTo>
                      <a:pt x="6" y="5547"/>
                    </a:lnTo>
                    <a:cubicBezTo>
                      <a:pt x="6" y="5543"/>
                      <a:pt x="9" y="5539"/>
                      <a:pt x="14" y="5539"/>
                    </a:cubicBezTo>
                    <a:cubicBezTo>
                      <a:pt x="18" y="5539"/>
                      <a:pt x="22" y="5543"/>
                      <a:pt x="22" y="5547"/>
                    </a:cubicBezTo>
                    <a:cubicBezTo>
                      <a:pt x="22" y="5552"/>
                      <a:pt x="18" y="5555"/>
                      <a:pt x="14" y="5555"/>
                    </a:cubicBezTo>
                    <a:cubicBezTo>
                      <a:pt x="9" y="5555"/>
                      <a:pt x="6" y="5552"/>
                      <a:pt x="6" y="5547"/>
                    </a:cubicBezTo>
                    <a:close/>
                    <a:moveTo>
                      <a:pt x="6" y="5515"/>
                    </a:moveTo>
                    <a:lnTo>
                      <a:pt x="6" y="5515"/>
                    </a:lnTo>
                    <a:cubicBezTo>
                      <a:pt x="6" y="5511"/>
                      <a:pt x="9" y="5507"/>
                      <a:pt x="14" y="5507"/>
                    </a:cubicBezTo>
                    <a:cubicBezTo>
                      <a:pt x="18" y="5507"/>
                      <a:pt x="22" y="5511"/>
                      <a:pt x="22" y="5515"/>
                    </a:cubicBezTo>
                    <a:cubicBezTo>
                      <a:pt x="22" y="5520"/>
                      <a:pt x="18" y="5523"/>
                      <a:pt x="14" y="5523"/>
                    </a:cubicBezTo>
                    <a:cubicBezTo>
                      <a:pt x="9" y="5523"/>
                      <a:pt x="6" y="5520"/>
                      <a:pt x="6" y="5515"/>
                    </a:cubicBezTo>
                    <a:close/>
                    <a:moveTo>
                      <a:pt x="6" y="5483"/>
                    </a:moveTo>
                    <a:lnTo>
                      <a:pt x="6" y="5483"/>
                    </a:lnTo>
                    <a:cubicBezTo>
                      <a:pt x="6" y="5479"/>
                      <a:pt x="9" y="5475"/>
                      <a:pt x="14" y="5475"/>
                    </a:cubicBezTo>
                    <a:cubicBezTo>
                      <a:pt x="18" y="5475"/>
                      <a:pt x="22" y="5479"/>
                      <a:pt x="22" y="5483"/>
                    </a:cubicBezTo>
                    <a:cubicBezTo>
                      <a:pt x="22" y="5488"/>
                      <a:pt x="18" y="5491"/>
                      <a:pt x="14" y="5491"/>
                    </a:cubicBezTo>
                    <a:cubicBezTo>
                      <a:pt x="9" y="5491"/>
                      <a:pt x="6" y="5488"/>
                      <a:pt x="6" y="5483"/>
                    </a:cubicBezTo>
                    <a:close/>
                    <a:moveTo>
                      <a:pt x="6" y="5451"/>
                    </a:moveTo>
                    <a:lnTo>
                      <a:pt x="6" y="5451"/>
                    </a:lnTo>
                    <a:cubicBezTo>
                      <a:pt x="6" y="5447"/>
                      <a:pt x="9" y="5443"/>
                      <a:pt x="14" y="5443"/>
                    </a:cubicBezTo>
                    <a:cubicBezTo>
                      <a:pt x="18" y="5443"/>
                      <a:pt x="22" y="5447"/>
                      <a:pt x="22" y="5451"/>
                    </a:cubicBezTo>
                    <a:cubicBezTo>
                      <a:pt x="22" y="5456"/>
                      <a:pt x="18" y="5459"/>
                      <a:pt x="14" y="5459"/>
                    </a:cubicBezTo>
                    <a:cubicBezTo>
                      <a:pt x="9" y="5459"/>
                      <a:pt x="6" y="5456"/>
                      <a:pt x="6" y="5451"/>
                    </a:cubicBezTo>
                    <a:close/>
                    <a:moveTo>
                      <a:pt x="6" y="5419"/>
                    </a:moveTo>
                    <a:lnTo>
                      <a:pt x="6" y="5419"/>
                    </a:lnTo>
                    <a:cubicBezTo>
                      <a:pt x="6" y="5415"/>
                      <a:pt x="9" y="5411"/>
                      <a:pt x="14" y="5411"/>
                    </a:cubicBezTo>
                    <a:cubicBezTo>
                      <a:pt x="18" y="5411"/>
                      <a:pt x="22" y="5415"/>
                      <a:pt x="22" y="5419"/>
                    </a:cubicBezTo>
                    <a:cubicBezTo>
                      <a:pt x="22" y="5424"/>
                      <a:pt x="18" y="5427"/>
                      <a:pt x="14" y="5427"/>
                    </a:cubicBezTo>
                    <a:cubicBezTo>
                      <a:pt x="9" y="5427"/>
                      <a:pt x="6" y="5424"/>
                      <a:pt x="6" y="5419"/>
                    </a:cubicBezTo>
                    <a:close/>
                    <a:moveTo>
                      <a:pt x="6" y="5387"/>
                    </a:moveTo>
                    <a:lnTo>
                      <a:pt x="6" y="5387"/>
                    </a:lnTo>
                    <a:cubicBezTo>
                      <a:pt x="6" y="5383"/>
                      <a:pt x="9" y="5379"/>
                      <a:pt x="14" y="5379"/>
                    </a:cubicBezTo>
                    <a:cubicBezTo>
                      <a:pt x="18" y="5379"/>
                      <a:pt x="22" y="5383"/>
                      <a:pt x="22" y="5387"/>
                    </a:cubicBezTo>
                    <a:cubicBezTo>
                      <a:pt x="22" y="5392"/>
                      <a:pt x="18" y="5395"/>
                      <a:pt x="14" y="5395"/>
                    </a:cubicBezTo>
                    <a:cubicBezTo>
                      <a:pt x="9" y="5395"/>
                      <a:pt x="6" y="5392"/>
                      <a:pt x="6" y="5387"/>
                    </a:cubicBezTo>
                    <a:close/>
                    <a:moveTo>
                      <a:pt x="6" y="5355"/>
                    </a:moveTo>
                    <a:lnTo>
                      <a:pt x="6" y="5355"/>
                    </a:lnTo>
                    <a:cubicBezTo>
                      <a:pt x="6" y="5351"/>
                      <a:pt x="9" y="5347"/>
                      <a:pt x="14" y="5347"/>
                    </a:cubicBezTo>
                    <a:cubicBezTo>
                      <a:pt x="18" y="5347"/>
                      <a:pt x="22" y="5351"/>
                      <a:pt x="22" y="5355"/>
                    </a:cubicBezTo>
                    <a:cubicBezTo>
                      <a:pt x="22" y="5360"/>
                      <a:pt x="18" y="5363"/>
                      <a:pt x="14" y="5363"/>
                    </a:cubicBezTo>
                    <a:cubicBezTo>
                      <a:pt x="9" y="5363"/>
                      <a:pt x="6" y="5360"/>
                      <a:pt x="6"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10" y="4963"/>
                      <a:pt x="14" y="4963"/>
                    </a:cubicBezTo>
                    <a:cubicBezTo>
                      <a:pt x="18" y="4963"/>
                      <a:pt x="22" y="4967"/>
                      <a:pt x="22" y="4971"/>
                    </a:cubicBezTo>
                    <a:cubicBezTo>
                      <a:pt x="22" y="4975"/>
                      <a:pt x="18" y="4979"/>
                      <a:pt x="14" y="4979"/>
                    </a:cubicBezTo>
                    <a:cubicBezTo>
                      <a:pt x="10" y="4979"/>
                      <a:pt x="6" y="4975"/>
                      <a:pt x="6" y="4971"/>
                    </a:cubicBezTo>
                    <a:close/>
                    <a:moveTo>
                      <a:pt x="6" y="4939"/>
                    </a:moveTo>
                    <a:lnTo>
                      <a:pt x="6" y="4939"/>
                    </a:lnTo>
                    <a:cubicBezTo>
                      <a:pt x="6" y="4935"/>
                      <a:pt x="10" y="4931"/>
                      <a:pt x="14" y="4931"/>
                    </a:cubicBezTo>
                    <a:cubicBezTo>
                      <a:pt x="18" y="4931"/>
                      <a:pt x="22" y="4935"/>
                      <a:pt x="22" y="4939"/>
                    </a:cubicBezTo>
                    <a:cubicBezTo>
                      <a:pt x="22" y="4943"/>
                      <a:pt x="18" y="4947"/>
                      <a:pt x="14" y="4947"/>
                    </a:cubicBezTo>
                    <a:cubicBezTo>
                      <a:pt x="10" y="4947"/>
                      <a:pt x="6" y="4943"/>
                      <a:pt x="6" y="4939"/>
                    </a:cubicBezTo>
                    <a:close/>
                    <a:moveTo>
                      <a:pt x="6" y="4907"/>
                    </a:moveTo>
                    <a:lnTo>
                      <a:pt x="6" y="4907"/>
                    </a:lnTo>
                    <a:cubicBezTo>
                      <a:pt x="6" y="4903"/>
                      <a:pt x="10" y="4899"/>
                      <a:pt x="14" y="4899"/>
                    </a:cubicBezTo>
                    <a:cubicBezTo>
                      <a:pt x="18" y="4899"/>
                      <a:pt x="22" y="4903"/>
                      <a:pt x="22" y="4907"/>
                    </a:cubicBezTo>
                    <a:cubicBezTo>
                      <a:pt x="22" y="4911"/>
                      <a:pt x="18" y="4915"/>
                      <a:pt x="14" y="4915"/>
                    </a:cubicBezTo>
                    <a:cubicBezTo>
                      <a:pt x="10" y="4915"/>
                      <a:pt x="6" y="4911"/>
                      <a:pt x="6" y="4907"/>
                    </a:cubicBezTo>
                    <a:close/>
                    <a:moveTo>
                      <a:pt x="6" y="4875"/>
                    </a:moveTo>
                    <a:lnTo>
                      <a:pt x="6" y="4875"/>
                    </a:lnTo>
                    <a:cubicBezTo>
                      <a:pt x="6" y="4870"/>
                      <a:pt x="10" y="4867"/>
                      <a:pt x="14" y="4867"/>
                    </a:cubicBezTo>
                    <a:cubicBezTo>
                      <a:pt x="18" y="4867"/>
                      <a:pt x="22" y="4870"/>
                      <a:pt x="22" y="4875"/>
                    </a:cubicBezTo>
                    <a:cubicBezTo>
                      <a:pt x="22" y="4879"/>
                      <a:pt x="18" y="4883"/>
                      <a:pt x="14" y="4883"/>
                    </a:cubicBezTo>
                    <a:cubicBezTo>
                      <a:pt x="10" y="4883"/>
                      <a:pt x="6" y="4879"/>
                      <a:pt x="6" y="4875"/>
                    </a:cubicBezTo>
                    <a:close/>
                    <a:moveTo>
                      <a:pt x="6" y="4843"/>
                    </a:moveTo>
                    <a:lnTo>
                      <a:pt x="6" y="4843"/>
                    </a:lnTo>
                    <a:cubicBezTo>
                      <a:pt x="6" y="4838"/>
                      <a:pt x="10" y="4835"/>
                      <a:pt x="14" y="4835"/>
                    </a:cubicBezTo>
                    <a:cubicBezTo>
                      <a:pt x="18" y="4835"/>
                      <a:pt x="22" y="4838"/>
                      <a:pt x="22" y="4843"/>
                    </a:cubicBezTo>
                    <a:cubicBezTo>
                      <a:pt x="22" y="4847"/>
                      <a:pt x="18" y="4851"/>
                      <a:pt x="14" y="4851"/>
                    </a:cubicBezTo>
                    <a:cubicBezTo>
                      <a:pt x="10" y="4851"/>
                      <a:pt x="6" y="4847"/>
                      <a:pt x="6" y="4843"/>
                    </a:cubicBezTo>
                    <a:close/>
                    <a:moveTo>
                      <a:pt x="6" y="4811"/>
                    </a:moveTo>
                    <a:lnTo>
                      <a:pt x="6" y="4811"/>
                    </a:lnTo>
                    <a:cubicBezTo>
                      <a:pt x="6" y="4806"/>
                      <a:pt x="10" y="4803"/>
                      <a:pt x="14" y="4803"/>
                    </a:cubicBezTo>
                    <a:cubicBezTo>
                      <a:pt x="18" y="4803"/>
                      <a:pt x="22" y="4806"/>
                      <a:pt x="22" y="4811"/>
                    </a:cubicBezTo>
                    <a:cubicBezTo>
                      <a:pt x="22" y="4815"/>
                      <a:pt x="18" y="4819"/>
                      <a:pt x="14" y="4819"/>
                    </a:cubicBezTo>
                    <a:cubicBezTo>
                      <a:pt x="10" y="4819"/>
                      <a:pt x="6" y="4815"/>
                      <a:pt x="6" y="4811"/>
                    </a:cubicBezTo>
                    <a:close/>
                    <a:moveTo>
                      <a:pt x="6" y="4779"/>
                    </a:moveTo>
                    <a:lnTo>
                      <a:pt x="6" y="4779"/>
                    </a:lnTo>
                    <a:cubicBezTo>
                      <a:pt x="6" y="4774"/>
                      <a:pt x="10" y="4771"/>
                      <a:pt x="14" y="4771"/>
                    </a:cubicBezTo>
                    <a:cubicBezTo>
                      <a:pt x="18" y="4771"/>
                      <a:pt x="22" y="4774"/>
                      <a:pt x="22" y="4779"/>
                    </a:cubicBezTo>
                    <a:cubicBezTo>
                      <a:pt x="22" y="4783"/>
                      <a:pt x="18" y="4787"/>
                      <a:pt x="14" y="4787"/>
                    </a:cubicBezTo>
                    <a:cubicBezTo>
                      <a:pt x="10" y="4787"/>
                      <a:pt x="6" y="4783"/>
                      <a:pt x="6" y="4779"/>
                    </a:cubicBezTo>
                    <a:close/>
                    <a:moveTo>
                      <a:pt x="6" y="4747"/>
                    </a:moveTo>
                    <a:lnTo>
                      <a:pt x="6" y="4747"/>
                    </a:lnTo>
                    <a:cubicBezTo>
                      <a:pt x="6" y="4742"/>
                      <a:pt x="10" y="4739"/>
                      <a:pt x="14" y="4739"/>
                    </a:cubicBezTo>
                    <a:cubicBezTo>
                      <a:pt x="18" y="4739"/>
                      <a:pt x="22" y="4742"/>
                      <a:pt x="22" y="4747"/>
                    </a:cubicBezTo>
                    <a:cubicBezTo>
                      <a:pt x="22" y="4751"/>
                      <a:pt x="18" y="4755"/>
                      <a:pt x="14" y="4755"/>
                    </a:cubicBezTo>
                    <a:cubicBezTo>
                      <a:pt x="10" y="4755"/>
                      <a:pt x="6" y="4751"/>
                      <a:pt x="6" y="4747"/>
                    </a:cubicBezTo>
                    <a:close/>
                    <a:moveTo>
                      <a:pt x="6" y="4715"/>
                    </a:moveTo>
                    <a:lnTo>
                      <a:pt x="6" y="4715"/>
                    </a:lnTo>
                    <a:cubicBezTo>
                      <a:pt x="6" y="4710"/>
                      <a:pt x="10" y="4707"/>
                      <a:pt x="14" y="4707"/>
                    </a:cubicBezTo>
                    <a:cubicBezTo>
                      <a:pt x="18" y="4707"/>
                      <a:pt x="22" y="4710"/>
                      <a:pt x="22" y="4715"/>
                    </a:cubicBezTo>
                    <a:cubicBezTo>
                      <a:pt x="22" y="4719"/>
                      <a:pt x="18" y="4723"/>
                      <a:pt x="14" y="4723"/>
                    </a:cubicBezTo>
                    <a:cubicBezTo>
                      <a:pt x="10" y="4723"/>
                      <a:pt x="6" y="4719"/>
                      <a:pt x="6" y="4715"/>
                    </a:cubicBezTo>
                    <a:close/>
                    <a:moveTo>
                      <a:pt x="6" y="4683"/>
                    </a:moveTo>
                    <a:lnTo>
                      <a:pt x="6" y="4683"/>
                    </a:lnTo>
                    <a:cubicBezTo>
                      <a:pt x="6" y="4678"/>
                      <a:pt x="10" y="4675"/>
                      <a:pt x="14" y="4675"/>
                    </a:cubicBezTo>
                    <a:cubicBezTo>
                      <a:pt x="18" y="4675"/>
                      <a:pt x="22" y="4678"/>
                      <a:pt x="22" y="4683"/>
                    </a:cubicBezTo>
                    <a:cubicBezTo>
                      <a:pt x="22" y="4687"/>
                      <a:pt x="18" y="4691"/>
                      <a:pt x="14" y="4691"/>
                    </a:cubicBezTo>
                    <a:cubicBezTo>
                      <a:pt x="10" y="4691"/>
                      <a:pt x="6" y="4687"/>
                      <a:pt x="6" y="4683"/>
                    </a:cubicBezTo>
                    <a:close/>
                    <a:moveTo>
                      <a:pt x="6" y="4651"/>
                    </a:moveTo>
                    <a:lnTo>
                      <a:pt x="6" y="4651"/>
                    </a:lnTo>
                    <a:cubicBezTo>
                      <a:pt x="6" y="4646"/>
                      <a:pt x="10" y="4643"/>
                      <a:pt x="14" y="4643"/>
                    </a:cubicBezTo>
                    <a:cubicBezTo>
                      <a:pt x="18" y="4643"/>
                      <a:pt x="22" y="4646"/>
                      <a:pt x="22" y="4651"/>
                    </a:cubicBezTo>
                    <a:cubicBezTo>
                      <a:pt x="22" y="4655"/>
                      <a:pt x="18" y="4659"/>
                      <a:pt x="14" y="4659"/>
                    </a:cubicBezTo>
                    <a:cubicBezTo>
                      <a:pt x="10" y="4659"/>
                      <a:pt x="6" y="4655"/>
                      <a:pt x="6" y="4651"/>
                    </a:cubicBezTo>
                    <a:close/>
                    <a:moveTo>
                      <a:pt x="6" y="4619"/>
                    </a:moveTo>
                    <a:lnTo>
                      <a:pt x="6" y="4619"/>
                    </a:lnTo>
                    <a:cubicBezTo>
                      <a:pt x="6" y="4614"/>
                      <a:pt x="10" y="4611"/>
                      <a:pt x="14" y="4611"/>
                    </a:cubicBezTo>
                    <a:cubicBezTo>
                      <a:pt x="18" y="4611"/>
                      <a:pt x="22" y="4614"/>
                      <a:pt x="22" y="4619"/>
                    </a:cubicBezTo>
                    <a:cubicBezTo>
                      <a:pt x="22" y="4623"/>
                      <a:pt x="18" y="4627"/>
                      <a:pt x="14" y="4627"/>
                    </a:cubicBezTo>
                    <a:cubicBezTo>
                      <a:pt x="10" y="4627"/>
                      <a:pt x="6" y="4623"/>
                      <a:pt x="6" y="4619"/>
                    </a:cubicBezTo>
                    <a:close/>
                    <a:moveTo>
                      <a:pt x="6" y="4587"/>
                    </a:moveTo>
                    <a:lnTo>
                      <a:pt x="6" y="4587"/>
                    </a:lnTo>
                    <a:cubicBezTo>
                      <a:pt x="6" y="4582"/>
                      <a:pt x="10" y="4579"/>
                      <a:pt x="14" y="4579"/>
                    </a:cubicBezTo>
                    <a:cubicBezTo>
                      <a:pt x="18" y="4579"/>
                      <a:pt x="22" y="4582"/>
                      <a:pt x="22" y="4587"/>
                    </a:cubicBezTo>
                    <a:cubicBezTo>
                      <a:pt x="22" y="4591"/>
                      <a:pt x="18" y="4595"/>
                      <a:pt x="14" y="4595"/>
                    </a:cubicBezTo>
                    <a:cubicBezTo>
                      <a:pt x="10" y="4595"/>
                      <a:pt x="6" y="4591"/>
                      <a:pt x="6" y="4587"/>
                    </a:cubicBezTo>
                    <a:close/>
                    <a:moveTo>
                      <a:pt x="6" y="4555"/>
                    </a:moveTo>
                    <a:lnTo>
                      <a:pt x="6" y="4555"/>
                    </a:lnTo>
                    <a:cubicBezTo>
                      <a:pt x="6" y="4550"/>
                      <a:pt x="10" y="4547"/>
                      <a:pt x="14" y="4547"/>
                    </a:cubicBezTo>
                    <a:cubicBezTo>
                      <a:pt x="18" y="4547"/>
                      <a:pt x="22" y="4550"/>
                      <a:pt x="22" y="4555"/>
                    </a:cubicBezTo>
                    <a:cubicBezTo>
                      <a:pt x="22" y="4559"/>
                      <a:pt x="18" y="4563"/>
                      <a:pt x="14" y="4563"/>
                    </a:cubicBezTo>
                    <a:cubicBezTo>
                      <a:pt x="10" y="4563"/>
                      <a:pt x="6" y="4559"/>
                      <a:pt x="6" y="4555"/>
                    </a:cubicBezTo>
                    <a:close/>
                    <a:moveTo>
                      <a:pt x="6" y="4523"/>
                    </a:moveTo>
                    <a:lnTo>
                      <a:pt x="6" y="4523"/>
                    </a:lnTo>
                    <a:cubicBezTo>
                      <a:pt x="6" y="4518"/>
                      <a:pt x="10" y="4515"/>
                      <a:pt x="14" y="4515"/>
                    </a:cubicBezTo>
                    <a:cubicBezTo>
                      <a:pt x="18" y="4515"/>
                      <a:pt x="22" y="4518"/>
                      <a:pt x="22" y="4523"/>
                    </a:cubicBezTo>
                    <a:cubicBezTo>
                      <a:pt x="22" y="4527"/>
                      <a:pt x="18" y="4531"/>
                      <a:pt x="14" y="4531"/>
                    </a:cubicBezTo>
                    <a:cubicBezTo>
                      <a:pt x="10" y="4531"/>
                      <a:pt x="6" y="4527"/>
                      <a:pt x="6" y="4523"/>
                    </a:cubicBezTo>
                    <a:close/>
                    <a:moveTo>
                      <a:pt x="6" y="4491"/>
                    </a:moveTo>
                    <a:lnTo>
                      <a:pt x="6" y="4491"/>
                    </a:lnTo>
                    <a:cubicBezTo>
                      <a:pt x="6" y="4486"/>
                      <a:pt x="10" y="4483"/>
                      <a:pt x="14" y="4483"/>
                    </a:cubicBezTo>
                    <a:cubicBezTo>
                      <a:pt x="18" y="4483"/>
                      <a:pt x="22" y="4486"/>
                      <a:pt x="22" y="4491"/>
                    </a:cubicBezTo>
                    <a:cubicBezTo>
                      <a:pt x="22" y="4495"/>
                      <a:pt x="18" y="4499"/>
                      <a:pt x="14" y="4499"/>
                    </a:cubicBezTo>
                    <a:cubicBezTo>
                      <a:pt x="10" y="4499"/>
                      <a:pt x="6" y="4495"/>
                      <a:pt x="6" y="4491"/>
                    </a:cubicBezTo>
                    <a:close/>
                    <a:moveTo>
                      <a:pt x="6" y="4459"/>
                    </a:moveTo>
                    <a:lnTo>
                      <a:pt x="6" y="4459"/>
                    </a:lnTo>
                    <a:cubicBezTo>
                      <a:pt x="6" y="4454"/>
                      <a:pt x="10" y="4451"/>
                      <a:pt x="14" y="4451"/>
                    </a:cubicBezTo>
                    <a:cubicBezTo>
                      <a:pt x="18" y="4451"/>
                      <a:pt x="22" y="4454"/>
                      <a:pt x="22" y="4459"/>
                    </a:cubicBezTo>
                    <a:cubicBezTo>
                      <a:pt x="22" y="4463"/>
                      <a:pt x="18" y="4467"/>
                      <a:pt x="14" y="4467"/>
                    </a:cubicBezTo>
                    <a:cubicBezTo>
                      <a:pt x="10" y="4467"/>
                      <a:pt x="6" y="4463"/>
                      <a:pt x="6" y="4459"/>
                    </a:cubicBezTo>
                    <a:close/>
                    <a:moveTo>
                      <a:pt x="6" y="4427"/>
                    </a:moveTo>
                    <a:lnTo>
                      <a:pt x="6" y="4427"/>
                    </a:lnTo>
                    <a:cubicBezTo>
                      <a:pt x="6" y="4422"/>
                      <a:pt x="10" y="4419"/>
                      <a:pt x="14" y="4419"/>
                    </a:cubicBezTo>
                    <a:cubicBezTo>
                      <a:pt x="18" y="4419"/>
                      <a:pt x="22" y="4422"/>
                      <a:pt x="22" y="4427"/>
                    </a:cubicBezTo>
                    <a:cubicBezTo>
                      <a:pt x="22" y="4431"/>
                      <a:pt x="18" y="4435"/>
                      <a:pt x="14" y="4435"/>
                    </a:cubicBezTo>
                    <a:cubicBezTo>
                      <a:pt x="10" y="4435"/>
                      <a:pt x="6" y="4431"/>
                      <a:pt x="6" y="4427"/>
                    </a:cubicBezTo>
                    <a:close/>
                    <a:moveTo>
                      <a:pt x="6" y="4395"/>
                    </a:moveTo>
                    <a:lnTo>
                      <a:pt x="6" y="4395"/>
                    </a:lnTo>
                    <a:cubicBezTo>
                      <a:pt x="6" y="4390"/>
                      <a:pt x="10" y="4387"/>
                      <a:pt x="14" y="4387"/>
                    </a:cubicBezTo>
                    <a:cubicBezTo>
                      <a:pt x="18" y="4387"/>
                      <a:pt x="22" y="4390"/>
                      <a:pt x="22" y="4395"/>
                    </a:cubicBezTo>
                    <a:cubicBezTo>
                      <a:pt x="22" y="4399"/>
                      <a:pt x="18" y="4403"/>
                      <a:pt x="14" y="4403"/>
                    </a:cubicBezTo>
                    <a:cubicBezTo>
                      <a:pt x="10" y="4403"/>
                      <a:pt x="6" y="4399"/>
                      <a:pt x="6" y="4395"/>
                    </a:cubicBezTo>
                    <a:close/>
                    <a:moveTo>
                      <a:pt x="6" y="4363"/>
                    </a:moveTo>
                    <a:lnTo>
                      <a:pt x="6" y="4363"/>
                    </a:lnTo>
                    <a:cubicBezTo>
                      <a:pt x="6" y="4358"/>
                      <a:pt x="10" y="4355"/>
                      <a:pt x="14" y="4355"/>
                    </a:cubicBezTo>
                    <a:cubicBezTo>
                      <a:pt x="18" y="4355"/>
                      <a:pt x="22" y="4358"/>
                      <a:pt x="22" y="4363"/>
                    </a:cubicBezTo>
                    <a:cubicBezTo>
                      <a:pt x="22" y="4367"/>
                      <a:pt x="18" y="4371"/>
                      <a:pt x="14" y="4371"/>
                    </a:cubicBezTo>
                    <a:cubicBezTo>
                      <a:pt x="10" y="4371"/>
                      <a:pt x="6" y="4367"/>
                      <a:pt x="6" y="4363"/>
                    </a:cubicBezTo>
                    <a:close/>
                    <a:moveTo>
                      <a:pt x="6" y="4331"/>
                    </a:moveTo>
                    <a:lnTo>
                      <a:pt x="6" y="4331"/>
                    </a:lnTo>
                    <a:cubicBezTo>
                      <a:pt x="6" y="4326"/>
                      <a:pt x="10" y="4323"/>
                      <a:pt x="14" y="4323"/>
                    </a:cubicBezTo>
                    <a:cubicBezTo>
                      <a:pt x="18" y="4323"/>
                      <a:pt x="22" y="4326"/>
                      <a:pt x="22" y="4331"/>
                    </a:cubicBezTo>
                    <a:cubicBezTo>
                      <a:pt x="22" y="4335"/>
                      <a:pt x="18" y="4339"/>
                      <a:pt x="14" y="4339"/>
                    </a:cubicBezTo>
                    <a:cubicBezTo>
                      <a:pt x="10" y="4339"/>
                      <a:pt x="6" y="4335"/>
                      <a:pt x="6" y="4331"/>
                    </a:cubicBezTo>
                    <a:close/>
                    <a:moveTo>
                      <a:pt x="6" y="4299"/>
                    </a:moveTo>
                    <a:lnTo>
                      <a:pt x="6" y="4299"/>
                    </a:lnTo>
                    <a:cubicBezTo>
                      <a:pt x="6" y="4294"/>
                      <a:pt x="10" y="4291"/>
                      <a:pt x="14" y="4291"/>
                    </a:cubicBezTo>
                    <a:cubicBezTo>
                      <a:pt x="19" y="4291"/>
                      <a:pt x="22" y="4294"/>
                      <a:pt x="22" y="4299"/>
                    </a:cubicBezTo>
                    <a:cubicBezTo>
                      <a:pt x="22" y="4303"/>
                      <a:pt x="19" y="4307"/>
                      <a:pt x="14" y="4307"/>
                    </a:cubicBezTo>
                    <a:cubicBezTo>
                      <a:pt x="10" y="4307"/>
                      <a:pt x="6" y="4303"/>
                      <a:pt x="6" y="4299"/>
                    </a:cubicBezTo>
                    <a:close/>
                    <a:moveTo>
                      <a:pt x="6" y="4267"/>
                    </a:moveTo>
                    <a:lnTo>
                      <a:pt x="6" y="4267"/>
                    </a:lnTo>
                    <a:cubicBezTo>
                      <a:pt x="6" y="4262"/>
                      <a:pt x="10" y="4259"/>
                      <a:pt x="14" y="4259"/>
                    </a:cubicBezTo>
                    <a:cubicBezTo>
                      <a:pt x="19" y="4259"/>
                      <a:pt x="22" y="4262"/>
                      <a:pt x="22" y="4267"/>
                    </a:cubicBezTo>
                    <a:cubicBezTo>
                      <a:pt x="22" y="4271"/>
                      <a:pt x="19" y="4275"/>
                      <a:pt x="14" y="4275"/>
                    </a:cubicBezTo>
                    <a:cubicBezTo>
                      <a:pt x="10" y="4275"/>
                      <a:pt x="6" y="4271"/>
                      <a:pt x="6" y="4267"/>
                    </a:cubicBezTo>
                    <a:close/>
                    <a:moveTo>
                      <a:pt x="6" y="4235"/>
                    </a:moveTo>
                    <a:lnTo>
                      <a:pt x="6" y="4235"/>
                    </a:lnTo>
                    <a:cubicBezTo>
                      <a:pt x="6" y="4230"/>
                      <a:pt x="10" y="4227"/>
                      <a:pt x="14" y="4227"/>
                    </a:cubicBezTo>
                    <a:cubicBezTo>
                      <a:pt x="19" y="4227"/>
                      <a:pt x="22" y="4230"/>
                      <a:pt x="22" y="4235"/>
                    </a:cubicBezTo>
                    <a:cubicBezTo>
                      <a:pt x="22" y="4239"/>
                      <a:pt x="19" y="4243"/>
                      <a:pt x="14" y="4243"/>
                    </a:cubicBezTo>
                    <a:cubicBezTo>
                      <a:pt x="10" y="4243"/>
                      <a:pt x="6" y="4239"/>
                      <a:pt x="6" y="4235"/>
                    </a:cubicBezTo>
                    <a:close/>
                    <a:moveTo>
                      <a:pt x="6" y="4203"/>
                    </a:moveTo>
                    <a:lnTo>
                      <a:pt x="6" y="4203"/>
                    </a:lnTo>
                    <a:cubicBezTo>
                      <a:pt x="6" y="4198"/>
                      <a:pt x="10" y="4195"/>
                      <a:pt x="14" y="4195"/>
                    </a:cubicBezTo>
                    <a:cubicBezTo>
                      <a:pt x="19" y="4195"/>
                      <a:pt x="22" y="4198"/>
                      <a:pt x="22" y="4203"/>
                    </a:cubicBezTo>
                    <a:cubicBezTo>
                      <a:pt x="22" y="4207"/>
                      <a:pt x="19" y="4211"/>
                      <a:pt x="14" y="4211"/>
                    </a:cubicBezTo>
                    <a:cubicBezTo>
                      <a:pt x="10" y="4211"/>
                      <a:pt x="6" y="4207"/>
                      <a:pt x="6" y="4203"/>
                    </a:cubicBezTo>
                    <a:close/>
                    <a:moveTo>
                      <a:pt x="6" y="4171"/>
                    </a:moveTo>
                    <a:lnTo>
                      <a:pt x="6" y="4171"/>
                    </a:lnTo>
                    <a:cubicBezTo>
                      <a:pt x="6" y="4166"/>
                      <a:pt x="10" y="4163"/>
                      <a:pt x="14" y="4163"/>
                    </a:cubicBezTo>
                    <a:cubicBezTo>
                      <a:pt x="19" y="4163"/>
                      <a:pt x="22" y="4166"/>
                      <a:pt x="22" y="4171"/>
                    </a:cubicBezTo>
                    <a:cubicBezTo>
                      <a:pt x="22" y="4175"/>
                      <a:pt x="19" y="4179"/>
                      <a:pt x="14" y="4179"/>
                    </a:cubicBezTo>
                    <a:cubicBezTo>
                      <a:pt x="10" y="4179"/>
                      <a:pt x="6" y="4175"/>
                      <a:pt x="6" y="4171"/>
                    </a:cubicBezTo>
                    <a:close/>
                    <a:moveTo>
                      <a:pt x="6" y="4139"/>
                    </a:moveTo>
                    <a:lnTo>
                      <a:pt x="6" y="4139"/>
                    </a:lnTo>
                    <a:cubicBezTo>
                      <a:pt x="6" y="4134"/>
                      <a:pt x="10" y="4131"/>
                      <a:pt x="14" y="4131"/>
                    </a:cubicBezTo>
                    <a:cubicBezTo>
                      <a:pt x="19" y="4131"/>
                      <a:pt x="22" y="4134"/>
                      <a:pt x="22" y="4139"/>
                    </a:cubicBezTo>
                    <a:cubicBezTo>
                      <a:pt x="22" y="4143"/>
                      <a:pt x="19" y="4147"/>
                      <a:pt x="14" y="4147"/>
                    </a:cubicBezTo>
                    <a:cubicBezTo>
                      <a:pt x="10" y="4147"/>
                      <a:pt x="6" y="4143"/>
                      <a:pt x="6" y="4139"/>
                    </a:cubicBezTo>
                    <a:close/>
                    <a:moveTo>
                      <a:pt x="6" y="4107"/>
                    </a:moveTo>
                    <a:lnTo>
                      <a:pt x="6" y="4107"/>
                    </a:lnTo>
                    <a:cubicBezTo>
                      <a:pt x="6" y="4102"/>
                      <a:pt x="10" y="4099"/>
                      <a:pt x="14" y="4099"/>
                    </a:cubicBezTo>
                    <a:cubicBezTo>
                      <a:pt x="19" y="4099"/>
                      <a:pt x="22" y="4102"/>
                      <a:pt x="22" y="4107"/>
                    </a:cubicBezTo>
                    <a:cubicBezTo>
                      <a:pt x="22" y="4111"/>
                      <a:pt x="19" y="4115"/>
                      <a:pt x="14" y="4115"/>
                    </a:cubicBezTo>
                    <a:cubicBezTo>
                      <a:pt x="10" y="4115"/>
                      <a:pt x="6" y="4111"/>
                      <a:pt x="6" y="4107"/>
                    </a:cubicBezTo>
                    <a:close/>
                    <a:moveTo>
                      <a:pt x="6" y="4075"/>
                    </a:moveTo>
                    <a:lnTo>
                      <a:pt x="6" y="4075"/>
                    </a:lnTo>
                    <a:cubicBezTo>
                      <a:pt x="6" y="4070"/>
                      <a:pt x="10" y="4067"/>
                      <a:pt x="14" y="4067"/>
                    </a:cubicBezTo>
                    <a:cubicBezTo>
                      <a:pt x="19" y="4067"/>
                      <a:pt x="22" y="4070"/>
                      <a:pt x="22" y="4075"/>
                    </a:cubicBezTo>
                    <a:cubicBezTo>
                      <a:pt x="22" y="4079"/>
                      <a:pt x="19" y="4083"/>
                      <a:pt x="14" y="4083"/>
                    </a:cubicBezTo>
                    <a:cubicBezTo>
                      <a:pt x="10" y="4083"/>
                      <a:pt x="6" y="4079"/>
                      <a:pt x="6" y="4075"/>
                    </a:cubicBezTo>
                    <a:close/>
                    <a:moveTo>
                      <a:pt x="6" y="4043"/>
                    </a:moveTo>
                    <a:lnTo>
                      <a:pt x="6" y="4042"/>
                    </a:lnTo>
                    <a:cubicBezTo>
                      <a:pt x="6" y="4038"/>
                      <a:pt x="10" y="4034"/>
                      <a:pt x="14" y="4034"/>
                    </a:cubicBezTo>
                    <a:cubicBezTo>
                      <a:pt x="19" y="4034"/>
                      <a:pt x="22" y="4038"/>
                      <a:pt x="22" y="4042"/>
                    </a:cubicBezTo>
                    <a:lnTo>
                      <a:pt x="22" y="4043"/>
                    </a:lnTo>
                    <a:cubicBezTo>
                      <a:pt x="22" y="4047"/>
                      <a:pt x="19" y="4051"/>
                      <a:pt x="14" y="4051"/>
                    </a:cubicBezTo>
                    <a:cubicBezTo>
                      <a:pt x="10" y="4051"/>
                      <a:pt x="6" y="4047"/>
                      <a:pt x="6" y="4043"/>
                    </a:cubicBezTo>
                    <a:close/>
                    <a:moveTo>
                      <a:pt x="6" y="4010"/>
                    </a:moveTo>
                    <a:lnTo>
                      <a:pt x="6" y="4010"/>
                    </a:lnTo>
                    <a:cubicBezTo>
                      <a:pt x="6" y="4006"/>
                      <a:pt x="10" y="4002"/>
                      <a:pt x="14" y="4002"/>
                    </a:cubicBezTo>
                    <a:cubicBezTo>
                      <a:pt x="19" y="4002"/>
                      <a:pt x="22" y="4006"/>
                      <a:pt x="22" y="4010"/>
                    </a:cubicBezTo>
                    <a:cubicBezTo>
                      <a:pt x="22" y="4015"/>
                      <a:pt x="19" y="4018"/>
                      <a:pt x="14" y="4018"/>
                    </a:cubicBezTo>
                    <a:cubicBezTo>
                      <a:pt x="10" y="4018"/>
                      <a:pt x="6" y="4015"/>
                      <a:pt x="6" y="4010"/>
                    </a:cubicBezTo>
                    <a:close/>
                    <a:moveTo>
                      <a:pt x="6" y="3978"/>
                    </a:moveTo>
                    <a:lnTo>
                      <a:pt x="6" y="3978"/>
                    </a:lnTo>
                    <a:cubicBezTo>
                      <a:pt x="6" y="3974"/>
                      <a:pt x="10" y="3970"/>
                      <a:pt x="14" y="3970"/>
                    </a:cubicBezTo>
                    <a:cubicBezTo>
                      <a:pt x="19" y="3970"/>
                      <a:pt x="22" y="3974"/>
                      <a:pt x="22" y="3978"/>
                    </a:cubicBezTo>
                    <a:cubicBezTo>
                      <a:pt x="22" y="3983"/>
                      <a:pt x="19" y="3986"/>
                      <a:pt x="14" y="3986"/>
                    </a:cubicBezTo>
                    <a:cubicBezTo>
                      <a:pt x="10" y="3986"/>
                      <a:pt x="6" y="3983"/>
                      <a:pt x="6" y="3978"/>
                    </a:cubicBezTo>
                    <a:close/>
                    <a:moveTo>
                      <a:pt x="6" y="3946"/>
                    </a:moveTo>
                    <a:lnTo>
                      <a:pt x="6" y="3946"/>
                    </a:lnTo>
                    <a:cubicBezTo>
                      <a:pt x="6" y="3942"/>
                      <a:pt x="10" y="3938"/>
                      <a:pt x="14" y="3938"/>
                    </a:cubicBezTo>
                    <a:cubicBezTo>
                      <a:pt x="19" y="3938"/>
                      <a:pt x="22" y="3942"/>
                      <a:pt x="22" y="3946"/>
                    </a:cubicBezTo>
                    <a:cubicBezTo>
                      <a:pt x="22" y="3951"/>
                      <a:pt x="19" y="3954"/>
                      <a:pt x="14" y="3954"/>
                    </a:cubicBezTo>
                    <a:cubicBezTo>
                      <a:pt x="10" y="3954"/>
                      <a:pt x="6" y="3951"/>
                      <a:pt x="6" y="3946"/>
                    </a:cubicBezTo>
                    <a:close/>
                    <a:moveTo>
                      <a:pt x="6" y="3914"/>
                    </a:moveTo>
                    <a:lnTo>
                      <a:pt x="6" y="3914"/>
                    </a:lnTo>
                    <a:cubicBezTo>
                      <a:pt x="6" y="3910"/>
                      <a:pt x="10" y="3906"/>
                      <a:pt x="14" y="3906"/>
                    </a:cubicBezTo>
                    <a:cubicBezTo>
                      <a:pt x="19" y="3906"/>
                      <a:pt x="22" y="3910"/>
                      <a:pt x="22" y="3914"/>
                    </a:cubicBezTo>
                    <a:cubicBezTo>
                      <a:pt x="22" y="3919"/>
                      <a:pt x="19" y="3922"/>
                      <a:pt x="14" y="3922"/>
                    </a:cubicBezTo>
                    <a:cubicBezTo>
                      <a:pt x="10" y="3922"/>
                      <a:pt x="6" y="3919"/>
                      <a:pt x="6" y="3914"/>
                    </a:cubicBezTo>
                    <a:close/>
                    <a:moveTo>
                      <a:pt x="6" y="3882"/>
                    </a:moveTo>
                    <a:lnTo>
                      <a:pt x="6" y="3882"/>
                    </a:lnTo>
                    <a:cubicBezTo>
                      <a:pt x="6" y="3878"/>
                      <a:pt x="10" y="3874"/>
                      <a:pt x="14" y="3874"/>
                    </a:cubicBezTo>
                    <a:cubicBezTo>
                      <a:pt x="19" y="3874"/>
                      <a:pt x="22" y="3878"/>
                      <a:pt x="22" y="3882"/>
                    </a:cubicBezTo>
                    <a:cubicBezTo>
                      <a:pt x="22" y="3887"/>
                      <a:pt x="19" y="3890"/>
                      <a:pt x="14" y="3890"/>
                    </a:cubicBezTo>
                    <a:cubicBezTo>
                      <a:pt x="10" y="3890"/>
                      <a:pt x="6" y="3887"/>
                      <a:pt x="6" y="3882"/>
                    </a:cubicBezTo>
                    <a:close/>
                    <a:moveTo>
                      <a:pt x="6" y="3850"/>
                    </a:moveTo>
                    <a:lnTo>
                      <a:pt x="6" y="3850"/>
                    </a:lnTo>
                    <a:cubicBezTo>
                      <a:pt x="6" y="3846"/>
                      <a:pt x="10" y="3842"/>
                      <a:pt x="14" y="3842"/>
                    </a:cubicBezTo>
                    <a:cubicBezTo>
                      <a:pt x="19" y="3842"/>
                      <a:pt x="22" y="3846"/>
                      <a:pt x="22" y="3850"/>
                    </a:cubicBezTo>
                    <a:cubicBezTo>
                      <a:pt x="22" y="3855"/>
                      <a:pt x="19" y="3858"/>
                      <a:pt x="14" y="3858"/>
                    </a:cubicBezTo>
                    <a:cubicBezTo>
                      <a:pt x="10" y="3858"/>
                      <a:pt x="6" y="3855"/>
                      <a:pt x="6" y="3850"/>
                    </a:cubicBezTo>
                    <a:close/>
                    <a:moveTo>
                      <a:pt x="6" y="3818"/>
                    </a:moveTo>
                    <a:lnTo>
                      <a:pt x="6" y="3818"/>
                    </a:lnTo>
                    <a:cubicBezTo>
                      <a:pt x="6" y="3814"/>
                      <a:pt x="10" y="3810"/>
                      <a:pt x="14" y="3810"/>
                    </a:cubicBezTo>
                    <a:cubicBezTo>
                      <a:pt x="19" y="3810"/>
                      <a:pt x="22" y="3814"/>
                      <a:pt x="22" y="3818"/>
                    </a:cubicBezTo>
                    <a:cubicBezTo>
                      <a:pt x="22" y="3823"/>
                      <a:pt x="19" y="3826"/>
                      <a:pt x="14" y="3826"/>
                    </a:cubicBezTo>
                    <a:cubicBezTo>
                      <a:pt x="10" y="3826"/>
                      <a:pt x="6" y="3823"/>
                      <a:pt x="6" y="3818"/>
                    </a:cubicBezTo>
                    <a:close/>
                    <a:moveTo>
                      <a:pt x="6" y="3786"/>
                    </a:moveTo>
                    <a:lnTo>
                      <a:pt x="6" y="3786"/>
                    </a:lnTo>
                    <a:cubicBezTo>
                      <a:pt x="6" y="3782"/>
                      <a:pt x="10" y="3778"/>
                      <a:pt x="14" y="3778"/>
                    </a:cubicBezTo>
                    <a:cubicBezTo>
                      <a:pt x="19" y="3778"/>
                      <a:pt x="22" y="3782"/>
                      <a:pt x="22" y="3786"/>
                    </a:cubicBezTo>
                    <a:cubicBezTo>
                      <a:pt x="22" y="3791"/>
                      <a:pt x="19" y="3794"/>
                      <a:pt x="14" y="3794"/>
                    </a:cubicBezTo>
                    <a:cubicBezTo>
                      <a:pt x="10" y="3794"/>
                      <a:pt x="6" y="3791"/>
                      <a:pt x="6" y="3786"/>
                    </a:cubicBezTo>
                    <a:close/>
                    <a:moveTo>
                      <a:pt x="6" y="3754"/>
                    </a:moveTo>
                    <a:lnTo>
                      <a:pt x="6" y="3754"/>
                    </a:lnTo>
                    <a:cubicBezTo>
                      <a:pt x="6" y="3750"/>
                      <a:pt x="10" y="3746"/>
                      <a:pt x="14" y="3746"/>
                    </a:cubicBezTo>
                    <a:cubicBezTo>
                      <a:pt x="19" y="3746"/>
                      <a:pt x="22" y="3750"/>
                      <a:pt x="22" y="3754"/>
                    </a:cubicBezTo>
                    <a:cubicBezTo>
                      <a:pt x="22" y="3759"/>
                      <a:pt x="19" y="3762"/>
                      <a:pt x="14" y="3762"/>
                    </a:cubicBezTo>
                    <a:cubicBezTo>
                      <a:pt x="10" y="3762"/>
                      <a:pt x="6" y="3759"/>
                      <a:pt x="6" y="3754"/>
                    </a:cubicBezTo>
                    <a:close/>
                    <a:moveTo>
                      <a:pt x="6" y="3722"/>
                    </a:moveTo>
                    <a:lnTo>
                      <a:pt x="6" y="3722"/>
                    </a:lnTo>
                    <a:cubicBezTo>
                      <a:pt x="6" y="3718"/>
                      <a:pt x="10" y="3714"/>
                      <a:pt x="14" y="3714"/>
                    </a:cubicBezTo>
                    <a:cubicBezTo>
                      <a:pt x="19" y="3714"/>
                      <a:pt x="22" y="3718"/>
                      <a:pt x="22" y="3722"/>
                    </a:cubicBezTo>
                    <a:cubicBezTo>
                      <a:pt x="22" y="3727"/>
                      <a:pt x="19" y="3730"/>
                      <a:pt x="14" y="3730"/>
                    </a:cubicBezTo>
                    <a:cubicBezTo>
                      <a:pt x="10" y="3730"/>
                      <a:pt x="6" y="3727"/>
                      <a:pt x="6" y="3722"/>
                    </a:cubicBezTo>
                    <a:close/>
                    <a:moveTo>
                      <a:pt x="6" y="3690"/>
                    </a:moveTo>
                    <a:lnTo>
                      <a:pt x="6" y="3690"/>
                    </a:lnTo>
                    <a:cubicBezTo>
                      <a:pt x="6" y="3686"/>
                      <a:pt x="10" y="3682"/>
                      <a:pt x="14" y="3682"/>
                    </a:cubicBezTo>
                    <a:cubicBezTo>
                      <a:pt x="19" y="3682"/>
                      <a:pt x="22" y="3686"/>
                      <a:pt x="22" y="3690"/>
                    </a:cubicBezTo>
                    <a:cubicBezTo>
                      <a:pt x="22" y="3695"/>
                      <a:pt x="19" y="3698"/>
                      <a:pt x="14" y="3698"/>
                    </a:cubicBezTo>
                    <a:cubicBezTo>
                      <a:pt x="10" y="3698"/>
                      <a:pt x="6" y="3695"/>
                      <a:pt x="6" y="3690"/>
                    </a:cubicBezTo>
                    <a:close/>
                    <a:moveTo>
                      <a:pt x="6" y="3658"/>
                    </a:moveTo>
                    <a:lnTo>
                      <a:pt x="6" y="3658"/>
                    </a:lnTo>
                    <a:cubicBezTo>
                      <a:pt x="6" y="3654"/>
                      <a:pt x="10" y="3650"/>
                      <a:pt x="14" y="3650"/>
                    </a:cubicBezTo>
                    <a:cubicBezTo>
                      <a:pt x="19" y="3650"/>
                      <a:pt x="22" y="3654"/>
                      <a:pt x="22" y="3658"/>
                    </a:cubicBezTo>
                    <a:cubicBezTo>
                      <a:pt x="22" y="3663"/>
                      <a:pt x="19" y="3666"/>
                      <a:pt x="14" y="3666"/>
                    </a:cubicBezTo>
                    <a:cubicBezTo>
                      <a:pt x="10" y="3666"/>
                      <a:pt x="6" y="3663"/>
                      <a:pt x="6" y="3658"/>
                    </a:cubicBezTo>
                    <a:close/>
                    <a:moveTo>
                      <a:pt x="6" y="3626"/>
                    </a:moveTo>
                    <a:lnTo>
                      <a:pt x="6" y="3626"/>
                    </a:lnTo>
                    <a:cubicBezTo>
                      <a:pt x="6" y="3622"/>
                      <a:pt x="10" y="3618"/>
                      <a:pt x="14" y="3618"/>
                    </a:cubicBezTo>
                    <a:cubicBezTo>
                      <a:pt x="19" y="3618"/>
                      <a:pt x="22" y="3622"/>
                      <a:pt x="22" y="3626"/>
                    </a:cubicBezTo>
                    <a:cubicBezTo>
                      <a:pt x="22" y="3631"/>
                      <a:pt x="19" y="3634"/>
                      <a:pt x="14" y="3634"/>
                    </a:cubicBezTo>
                    <a:cubicBezTo>
                      <a:pt x="10" y="3634"/>
                      <a:pt x="6" y="3631"/>
                      <a:pt x="6" y="3626"/>
                    </a:cubicBezTo>
                    <a:close/>
                    <a:moveTo>
                      <a:pt x="6" y="3594"/>
                    </a:moveTo>
                    <a:lnTo>
                      <a:pt x="6" y="3594"/>
                    </a:lnTo>
                    <a:cubicBezTo>
                      <a:pt x="6" y="3590"/>
                      <a:pt x="10" y="3586"/>
                      <a:pt x="14" y="3586"/>
                    </a:cubicBezTo>
                    <a:cubicBezTo>
                      <a:pt x="19" y="3586"/>
                      <a:pt x="22" y="3590"/>
                      <a:pt x="22" y="3594"/>
                    </a:cubicBezTo>
                    <a:cubicBezTo>
                      <a:pt x="22" y="3599"/>
                      <a:pt x="19" y="3602"/>
                      <a:pt x="14" y="3602"/>
                    </a:cubicBezTo>
                    <a:cubicBezTo>
                      <a:pt x="10" y="3602"/>
                      <a:pt x="6" y="3599"/>
                      <a:pt x="6" y="3594"/>
                    </a:cubicBezTo>
                    <a:close/>
                    <a:moveTo>
                      <a:pt x="6" y="3562"/>
                    </a:moveTo>
                    <a:lnTo>
                      <a:pt x="6" y="3562"/>
                    </a:lnTo>
                    <a:cubicBezTo>
                      <a:pt x="6" y="3558"/>
                      <a:pt x="10" y="3554"/>
                      <a:pt x="14" y="3554"/>
                    </a:cubicBezTo>
                    <a:cubicBezTo>
                      <a:pt x="19" y="3554"/>
                      <a:pt x="22" y="3558"/>
                      <a:pt x="22" y="3562"/>
                    </a:cubicBezTo>
                    <a:cubicBezTo>
                      <a:pt x="22" y="3567"/>
                      <a:pt x="19" y="3570"/>
                      <a:pt x="14" y="3570"/>
                    </a:cubicBezTo>
                    <a:cubicBezTo>
                      <a:pt x="10" y="3570"/>
                      <a:pt x="6" y="3567"/>
                      <a:pt x="6" y="3562"/>
                    </a:cubicBezTo>
                    <a:close/>
                    <a:moveTo>
                      <a:pt x="6" y="3530"/>
                    </a:moveTo>
                    <a:lnTo>
                      <a:pt x="6" y="3530"/>
                    </a:lnTo>
                    <a:cubicBezTo>
                      <a:pt x="6" y="3526"/>
                      <a:pt x="10" y="3522"/>
                      <a:pt x="14" y="3522"/>
                    </a:cubicBezTo>
                    <a:cubicBezTo>
                      <a:pt x="19" y="3522"/>
                      <a:pt x="22" y="3526"/>
                      <a:pt x="22" y="3530"/>
                    </a:cubicBezTo>
                    <a:cubicBezTo>
                      <a:pt x="22" y="3535"/>
                      <a:pt x="19" y="3538"/>
                      <a:pt x="14" y="3538"/>
                    </a:cubicBezTo>
                    <a:cubicBezTo>
                      <a:pt x="10" y="3538"/>
                      <a:pt x="6" y="3535"/>
                      <a:pt x="6" y="3530"/>
                    </a:cubicBezTo>
                    <a:close/>
                    <a:moveTo>
                      <a:pt x="6" y="3498"/>
                    </a:moveTo>
                    <a:lnTo>
                      <a:pt x="6" y="3498"/>
                    </a:lnTo>
                    <a:cubicBezTo>
                      <a:pt x="6" y="3494"/>
                      <a:pt x="10" y="3490"/>
                      <a:pt x="14" y="3490"/>
                    </a:cubicBezTo>
                    <a:cubicBezTo>
                      <a:pt x="19" y="3490"/>
                      <a:pt x="22" y="3494"/>
                      <a:pt x="22" y="3498"/>
                    </a:cubicBezTo>
                    <a:cubicBezTo>
                      <a:pt x="22" y="3503"/>
                      <a:pt x="19" y="3506"/>
                      <a:pt x="14" y="3506"/>
                    </a:cubicBezTo>
                    <a:cubicBezTo>
                      <a:pt x="10" y="3506"/>
                      <a:pt x="6" y="3503"/>
                      <a:pt x="6" y="3498"/>
                    </a:cubicBezTo>
                    <a:close/>
                    <a:moveTo>
                      <a:pt x="6" y="3466"/>
                    </a:moveTo>
                    <a:lnTo>
                      <a:pt x="6" y="3466"/>
                    </a:lnTo>
                    <a:cubicBezTo>
                      <a:pt x="6" y="3462"/>
                      <a:pt x="10" y="3458"/>
                      <a:pt x="14" y="3458"/>
                    </a:cubicBezTo>
                    <a:cubicBezTo>
                      <a:pt x="19" y="3458"/>
                      <a:pt x="22" y="3462"/>
                      <a:pt x="22" y="3466"/>
                    </a:cubicBezTo>
                    <a:cubicBezTo>
                      <a:pt x="22" y="3471"/>
                      <a:pt x="19" y="3474"/>
                      <a:pt x="14" y="3474"/>
                    </a:cubicBezTo>
                    <a:cubicBezTo>
                      <a:pt x="10" y="3474"/>
                      <a:pt x="6" y="3471"/>
                      <a:pt x="6" y="3466"/>
                    </a:cubicBezTo>
                    <a:close/>
                    <a:moveTo>
                      <a:pt x="6" y="3434"/>
                    </a:moveTo>
                    <a:lnTo>
                      <a:pt x="6" y="3434"/>
                    </a:lnTo>
                    <a:cubicBezTo>
                      <a:pt x="6" y="3430"/>
                      <a:pt x="10" y="3426"/>
                      <a:pt x="14" y="3426"/>
                    </a:cubicBezTo>
                    <a:cubicBezTo>
                      <a:pt x="19" y="3426"/>
                      <a:pt x="22" y="3430"/>
                      <a:pt x="22" y="3434"/>
                    </a:cubicBezTo>
                    <a:cubicBezTo>
                      <a:pt x="22" y="3439"/>
                      <a:pt x="19" y="3442"/>
                      <a:pt x="14" y="3442"/>
                    </a:cubicBezTo>
                    <a:cubicBezTo>
                      <a:pt x="10" y="3442"/>
                      <a:pt x="6" y="3439"/>
                      <a:pt x="6" y="3434"/>
                    </a:cubicBezTo>
                    <a:close/>
                    <a:moveTo>
                      <a:pt x="6" y="3402"/>
                    </a:moveTo>
                    <a:lnTo>
                      <a:pt x="6" y="3402"/>
                    </a:lnTo>
                    <a:cubicBezTo>
                      <a:pt x="6" y="3398"/>
                      <a:pt x="10" y="3394"/>
                      <a:pt x="14" y="3394"/>
                    </a:cubicBezTo>
                    <a:cubicBezTo>
                      <a:pt x="19" y="3394"/>
                      <a:pt x="22" y="3398"/>
                      <a:pt x="22" y="3402"/>
                    </a:cubicBezTo>
                    <a:cubicBezTo>
                      <a:pt x="22" y="3407"/>
                      <a:pt x="19" y="3410"/>
                      <a:pt x="14" y="3410"/>
                    </a:cubicBezTo>
                    <a:cubicBezTo>
                      <a:pt x="10" y="3410"/>
                      <a:pt x="6" y="3407"/>
                      <a:pt x="6" y="3402"/>
                    </a:cubicBezTo>
                    <a:close/>
                    <a:moveTo>
                      <a:pt x="6" y="3370"/>
                    </a:moveTo>
                    <a:lnTo>
                      <a:pt x="6" y="3370"/>
                    </a:lnTo>
                    <a:cubicBezTo>
                      <a:pt x="6" y="3366"/>
                      <a:pt x="10" y="3362"/>
                      <a:pt x="14" y="3362"/>
                    </a:cubicBezTo>
                    <a:cubicBezTo>
                      <a:pt x="19" y="3362"/>
                      <a:pt x="22" y="3366"/>
                      <a:pt x="22" y="3370"/>
                    </a:cubicBezTo>
                    <a:cubicBezTo>
                      <a:pt x="22" y="3375"/>
                      <a:pt x="19" y="3378"/>
                      <a:pt x="14" y="3378"/>
                    </a:cubicBezTo>
                    <a:cubicBezTo>
                      <a:pt x="10" y="3378"/>
                      <a:pt x="6" y="3375"/>
                      <a:pt x="6" y="3370"/>
                    </a:cubicBezTo>
                    <a:close/>
                    <a:moveTo>
                      <a:pt x="6" y="3338"/>
                    </a:moveTo>
                    <a:lnTo>
                      <a:pt x="6" y="3338"/>
                    </a:lnTo>
                    <a:cubicBezTo>
                      <a:pt x="6" y="3334"/>
                      <a:pt x="10" y="3330"/>
                      <a:pt x="14" y="3330"/>
                    </a:cubicBezTo>
                    <a:cubicBezTo>
                      <a:pt x="19" y="3330"/>
                      <a:pt x="22" y="3334"/>
                      <a:pt x="22" y="3338"/>
                    </a:cubicBezTo>
                    <a:cubicBezTo>
                      <a:pt x="22" y="3343"/>
                      <a:pt x="19" y="3346"/>
                      <a:pt x="14" y="3346"/>
                    </a:cubicBezTo>
                    <a:cubicBezTo>
                      <a:pt x="10" y="3346"/>
                      <a:pt x="6" y="3343"/>
                      <a:pt x="6" y="3338"/>
                    </a:cubicBezTo>
                    <a:close/>
                    <a:moveTo>
                      <a:pt x="6" y="3306"/>
                    </a:moveTo>
                    <a:lnTo>
                      <a:pt x="6" y="3306"/>
                    </a:lnTo>
                    <a:cubicBezTo>
                      <a:pt x="6" y="3302"/>
                      <a:pt x="10" y="3298"/>
                      <a:pt x="14" y="3298"/>
                    </a:cubicBezTo>
                    <a:cubicBezTo>
                      <a:pt x="19" y="3298"/>
                      <a:pt x="22" y="3302"/>
                      <a:pt x="22" y="3306"/>
                    </a:cubicBezTo>
                    <a:cubicBezTo>
                      <a:pt x="22" y="3311"/>
                      <a:pt x="19" y="3314"/>
                      <a:pt x="14" y="3314"/>
                    </a:cubicBezTo>
                    <a:cubicBezTo>
                      <a:pt x="10" y="3314"/>
                      <a:pt x="6" y="3311"/>
                      <a:pt x="6" y="3306"/>
                    </a:cubicBezTo>
                    <a:close/>
                    <a:moveTo>
                      <a:pt x="6" y="3274"/>
                    </a:moveTo>
                    <a:lnTo>
                      <a:pt x="6" y="3274"/>
                    </a:lnTo>
                    <a:cubicBezTo>
                      <a:pt x="6" y="3270"/>
                      <a:pt x="10" y="3266"/>
                      <a:pt x="14" y="3266"/>
                    </a:cubicBezTo>
                    <a:cubicBezTo>
                      <a:pt x="19" y="3266"/>
                      <a:pt x="22" y="3270"/>
                      <a:pt x="22" y="3274"/>
                    </a:cubicBezTo>
                    <a:cubicBezTo>
                      <a:pt x="22" y="3279"/>
                      <a:pt x="19" y="3282"/>
                      <a:pt x="14" y="3282"/>
                    </a:cubicBezTo>
                    <a:cubicBezTo>
                      <a:pt x="10" y="3282"/>
                      <a:pt x="6" y="3279"/>
                      <a:pt x="6" y="3274"/>
                    </a:cubicBezTo>
                    <a:close/>
                    <a:moveTo>
                      <a:pt x="6" y="3242"/>
                    </a:moveTo>
                    <a:lnTo>
                      <a:pt x="6" y="3242"/>
                    </a:lnTo>
                    <a:cubicBezTo>
                      <a:pt x="6" y="3238"/>
                      <a:pt x="10" y="3234"/>
                      <a:pt x="14" y="3234"/>
                    </a:cubicBezTo>
                    <a:cubicBezTo>
                      <a:pt x="19" y="3234"/>
                      <a:pt x="22" y="3238"/>
                      <a:pt x="22" y="3242"/>
                    </a:cubicBezTo>
                    <a:cubicBezTo>
                      <a:pt x="22" y="3247"/>
                      <a:pt x="19" y="3250"/>
                      <a:pt x="14" y="3250"/>
                    </a:cubicBezTo>
                    <a:cubicBezTo>
                      <a:pt x="10" y="3250"/>
                      <a:pt x="6" y="3247"/>
                      <a:pt x="6" y="3242"/>
                    </a:cubicBezTo>
                    <a:close/>
                    <a:moveTo>
                      <a:pt x="6" y="3210"/>
                    </a:moveTo>
                    <a:lnTo>
                      <a:pt x="6" y="3210"/>
                    </a:lnTo>
                    <a:cubicBezTo>
                      <a:pt x="6" y="3206"/>
                      <a:pt x="10" y="3202"/>
                      <a:pt x="14" y="3202"/>
                    </a:cubicBezTo>
                    <a:cubicBezTo>
                      <a:pt x="19" y="3202"/>
                      <a:pt x="22" y="3206"/>
                      <a:pt x="22" y="3210"/>
                    </a:cubicBezTo>
                    <a:cubicBezTo>
                      <a:pt x="22" y="3215"/>
                      <a:pt x="19" y="3218"/>
                      <a:pt x="14" y="3218"/>
                    </a:cubicBezTo>
                    <a:cubicBezTo>
                      <a:pt x="10" y="3218"/>
                      <a:pt x="6" y="3215"/>
                      <a:pt x="6" y="3210"/>
                    </a:cubicBezTo>
                    <a:close/>
                    <a:moveTo>
                      <a:pt x="6" y="3178"/>
                    </a:moveTo>
                    <a:lnTo>
                      <a:pt x="6" y="3178"/>
                    </a:lnTo>
                    <a:cubicBezTo>
                      <a:pt x="6" y="3174"/>
                      <a:pt x="10" y="3170"/>
                      <a:pt x="14" y="3170"/>
                    </a:cubicBezTo>
                    <a:cubicBezTo>
                      <a:pt x="19" y="3170"/>
                      <a:pt x="22" y="3174"/>
                      <a:pt x="22" y="3178"/>
                    </a:cubicBezTo>
                    <a:cubicBezTo>
                      <a:pt x="22" y="3182"/>
                      <a:pt x="19" y="3186"/>
                      <a:pt x="14" y="3186"/>
                    </a:cubicBezTo>
                    <a:cubicBezTo>
                      <a:pt x="10" y="3186"/>
                      <a:pt x="6" y="3182"/>
                      <a:pt x="6" y="3178"/>
                    </a:cubicBezTo>
                    <a:close/>
                    <a:moveTo>
                      <a:pt x="6" y="3146"/>
                    </a:moveTo>
                    <a:lnTo>
                      <a:pt x="6" y="3146"/>
                    </a:lnTo>
                    <a:cubicBezTo>
                      <a:pt x="6" y="3142"/>
                      <a:pt x="10" y="3138"/>
                      <a:pt x="14" y="3138"/>
                    </a:cubicBezTo>
                    <a:cubicBezTo>
                      <a:pt x="19" y="3138"/>
                      <a:pt x="22" y="3142"/>
                      <a:pt x="22" y="3146"/>
                    </a:cubicBezTo>
                    <a:cubicBezTo>
                      <a:pt x="22" y="3150"/>
                      <a:pt x="19" y="3154"/>
                      <a:pt x="14" y="3154"/>
                    </a:cubicBezTo>
                    <a:cubicBezTo>
                      <a:pt x="10" y="3154"/>
                      <a:pt x="6" y="3150"/>
                      <a:pt x="6" y="3146"/>
                    </a:cubicBezTo>
                    <a:close/>
                    <a:moveTo>
                      <a:pt x="6" y="3114"/>
                    </a:moveTo>
                    <a:lnTo>
                      <a:pt x="6" y="3114"/>
                    </a:lnTo>
                    <a:cubicBezTo>
                      <a:pt x="6" y="3110"/>
                      <a:pt x="10" y="3106"/>
                      <a:pt x="14" y="3106"/>
                    </a:cubicBezTo>
                    <a:cubicBezTo>
                      <a:pt x="19" y="3106"/>
                      <a:pt x="22" y="3110"/>
                      <a:pt x="22" y="3114"/>
                    </a:cubicBezTo>
                    <a:cubicBezTo>
                      <a:pt x="22" y="3118"/>
                      <a:pt x="19" y="3122"/>
                      <a:pt x="14" y="3122"/>
                    </a:cubicBezTo>
                    <a:cubicBezTo>
                      <a:pt x="10" y="3122"/>
                      <a:pt x="6" y="3118"/>
                      <a:pt x="6" y="3114"/>
                    </a:cubicBezTo>
                    <a:close/>
                    <a:moveTo>
                      <a:pt x="6" y="3082"/>
                    </a:moveTo>
                    <a:lnTo>
                      <a:pt x="6" y="3082"/>
                    </a:lnTo>
                    <a:cubicBezTo>
                      <a:pt x="6" y="3078"/>
                      <a:pt x="10" y="3074"/>
                      <a:pt x="14" y="3074"/>
                    </a:cubicBezTo>
                    <a:cubicBezTo>
                      <a:pt x="19" y="3074"/>
                      <a:pt x="22" y="3078"/>
                      <a:pt x="22" y="3082"/>
                    </a:cubicBezTo>
                    <a:cubicBezTo>
                      <a:pt x="22" y="3086"/>
                      <a:pt x="19" y="3090"/>
                      <a:pt x="14" y="3090"/>
                    </a:cubicBezTo>
                    <a:cubicBezTo>
                      <a:pt x="10" y="3090"/>
                      <a:pt x="6" y="3086"/>
                      <a:pt x="6" y="3082"/>
                    </a:cubicBezTo>
                    <a:close/>
                    <a:moveTo>
                      <a:pt x="6" y="3050"/>
                    </a:moveTo>
                    <a:lnTo>
                      <a:pt x="6" y="3050"/>
                    </a:lnTo>
                    <a:cubicBezTo>
                      <a:pt x="6" y="3046"/>
                      <a:pt x="10" y="3042"/>
                      <a:pt x="14" y="3042"/>
                    </a:cubicBezTo>
                    <a:cubicBezTo>
                      <a:pt x="19" y="3042"/>
                      <a:pt x="22" y="3046"/>
                      <a:pt x="22" y="3050"/>
                    </a:cubicBezTo>
                    <a:cubicBezTo>
                      <a:pt x="22" y="3054"/>
                      <a:pt x="19" y="3058"/>
                      <a:pt x="14" y="3058"/>
                    </a:cubicBezTo>
                    <a:cubicBezTo>
                      <a:pt x="10" y="3058"/>
                      <a:pt x="6" y="3054"/>
                      <a:pt x="6" y="3050"/>
                    </a:cubicBezTo>
                    <a:close/>
                    <a:moveTo>
                      <a:pt x="6" y="3018"/>
                    </a:moveTo>
                    <a:lnTo>
                      <a:pt x="6" y="3018"/>
                    </a:lnTo>
                    <a:cubicBezTo>
                      <a:pt x="6" y="3014"/>
                      <a:pt x="10" y="3010"/>
                      <a:pt x="14" y="3010"/>
                    </a:cubicBezTo>
                    <a:cubicBezTo>
                      <a:pt x="19" y="3010"/>
                      <a:pt x="22" y="3014"/>
                      <a:pt x="22" y="3018"/>
                    </a:cubicBezTo>
                    <a:cubicBezTo>
                      <a:pt x="22" y="3022"/>
                      <a:pt x="19" y="3026"/>
                      <a:pt x="14" y="3026"/>
                    </a:cubicBezTo>
                    <a:cubicBezTo>
                      <a:pt x="10" y="3026"/>
                      <a:pt x="6" y="3022"/>
                      <a:pt x="6" y="3018"/>
                    </a:cubicBezTo>
                    <a:close/>
                    <a:moveTo>
                      <a:pt x="6" y="2986"/>
                    </a:moveTo>
                    <a:lnTo>
                      <a:pt x="6" y="2986"/>
                    </a:lnTo>
                    <a:cubicBezTo>
                      <a:pt x="6" y="2982"/>
                      <a:pt x="10" y="2978"/>
                      <a:pt x="14" y="2978"/>
                    </a:cubicBezTo>
                    <a:cubicBezTo>
                      <a:pt x="19" y="2978"/>
                      <a:pt x="22" y="2982"/>
                      <a:pt x="22" y="2986"/>
                    </a:cubicBezTo>
                    <a:cubicBezTo>
                      <a:pt x="22" y="2990"/>
                      <a:pt x="19" y="2994"/>
                      <a:pt x="14" y="2994"/>
                    </a:cubicBezTo>
                    <a:cubicBezTo>
                      <a:pt x="10" y="2994"/>
                      <a:pt x="6" y="2990"/>
                      <a:pt x="6" y="2986"/>
                    </a:cubicBezTo>
                    <a:close/>
                    <a:moveTo>
                      <a:pt x="6" y="2954"/>
                    </a:moveTo>
                    <a:lnTo>
                      <a:pt x="6" y="2954"/>
                    </a:lnTo>
                    <a:cubicBezTo>
                      <a:pt x="6" y="2950"/>
                      <a:pt x="10" y="2946"/>
                      <a:pt x="14" y="2946"/>
                    </a:cubicBezTo>
                    <a:cubicBezTo>
                      <a:pt x="19" y="2946"/>
                      <a:pt x="22" y="2950"/>
                      <a:pt x="22" y="2954"/>
                    </a:cubicBezTo>
                    <a:cubicBezTo>
                      <a:pt x="22" y="2958"/>
                      <a:pt x="19"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7" y="2570"/>
                    </a:moveTo>
                    <a:lnTo>
                      <a:pt x="7" y="2570"/>
                    </a:lnTo>
                    <a:cubicBezTo>
                      <a:pt x="7" y="2565"/>
                      <a:pt x="10" y="2562"/>
                      <a:pt x="15" y="2562"/>
                    </a:cubicBezTo>
                    <a:cubicBezTo>
                      <a:pt x="19" y="2562"/>
                      <a:pt x="23" y="2565"/>
                      <a:pt x="23" y="2570"/>
                    </a:cubicBezTo>
                    <a:cubicBezTo>
                      <a:pt x="23" y="2574"/>
                      <a:pt x="19" y="2578"/>
                      <a:pt x="15" y="2578"/>
                    </a:cubicBezTo>
                    <a:cubicBezTo>
                      <a:pt x="10" y="2578"/>
                      <a:pt x="7" y="2574"/>
                      <a:pt x="7" y="2570"/>
                    </a:cubicBezTo>
                    <a:close/>
                    <a:moveTo>
                      <a:pt x="7" y="2538"/>
                    </a:moveTo>
                    <a:lnTo>
                      <a:pt x="7" y="2538"/>
                    </a:lnTo>
                    <a:cubicBezTo>
                      <a:pt x="7" y="2533"/>
                      <a:pt x="10" y="2530"/>
                      <a:pt x="15" y="2530"/>
                    </a:cubicBezTo>
                    <a:cubicBezTo>
                      <a:pt x="19" y="2530"/>
                      <a:pt x="23" y="2533"/>
                      <a:pt x="23" y="2538"/>
                    </a:cubicBezTo>
                    <a:cubicBezTo>
                      <a:pt x="23" y="2542"/>
                      <a:pt x="19" y="2546"/>
                      <a:pt x="15" y="2546"/>
                    </a:cubicBezTo>
                    <a:cubicBezTo>
                      <a:pt x="10" y="2546"/>
                      <a:pt x="7" y="2542"/>
                      <a:pt x="7" y="2538"/>
                    </a:cubicBezTo>
                    <a:close/>
                    <a:moveTo>
                      <a:pt x="7" y="2506"/>
                    </a:moveTo>
                    <a:lnTo>
                      <a:pt x="7" y="2506"/>
                    </a:lnTo>
                    <a:cubicBezTo>
                      <a:pt x="7" y="2501"/>
                      <a:pt x="10" y="2498"/>
                      <a:pt x="15" y="2498"/>
                    </a:cubicBezTo>
                    <a:cubicBezTo>
                      <a:pt x="19" y="2498"/>
                      <a:pt x="23" y="2501"/>
                      <a:pt x="23" y="2506"/>
                    </a:cubicBezTo>
                    <a:cubicBezTo>
                      <a:pt x="23" y="2510"/>
                      <a:pt x="19" y="2514"/>
                      <a:pt x="15" y="2514"/>
                    </a:cubicBezTo>
                    <a:cubicBezTo>
                      <a:pt x="10" y="2514"/>
                      <a:pt x="7" y="2510"/>
                      <a:pt x="7" y="2506"/>
                    </a:cubicBezTo>
                    <a:close/>
                    <a:moveTo>
                      <a:pt x="7" y="2474"/>
                    </a:moveTo>
                    <a:lnTo>
                      <a:pt x="7" y="2474"/>
                    </a:lnTo>
                    <a:cubicBezTo>
                      <a:pt x="7" y="2469"/>
                      <a:pt x="10" y="2466"/>
                      <a:pt x="15" y="2466"/>
                    </a:cubicBezTo>
                    <a:cubicBezTo>
                      <a:pt x="19" y="2466"/>
                      <a:pt x="23" y="2469"/>
                      <a:pt x="23" y="2474"/>
                    </a:cubicBezTo>
                    <a:cubicBezTo>
                      <a:pt x="23" y="2478"/>
                      <a:pt x="19" y="2482"/>
                      <a:pt x="15" y="2482"/>
                    </a:cubicBezTo>
                    <a:cubicBezTo>
                      <a:pt x="10" y="2482"/>
                      <a:pt x="7" y="2478"/>
                      <a:pt x="7" y="2474"/>
                    </a:cubicBezTo>
                    <a:close/>
                    <a:moveTo>
                      <a:pt x="7" y="2442"/>
                    </a:moveTo>
                    <a:lnTo>
                      <a:pt x="7" y="2442"/>
                    </a:lnTo>
                    <a:cubicBezTo>
                      <a:pt x="7" y="2437"/>
                      <a:pt x="10" y="2434"/>
                      <a:pt x="15" y="2434"/>
                    </a:cubicBezTo>
                    <a:cubicBezTo>
                      <a:pt x="19" y="2434"/>
                      <a:pt x="23" y="2437"/>
                      <a:pt x="23" y="2442"/>
                    </a:cubicBezTo>
                    <a:cubicBezTo>
                      <a:pt x="23" y="2446"/>
                      <a:pt x="19" y="2450"/>
                      <a:pt x="15" y="2450"/>
                    </a:cubicBezTo>
                    <a:cubicBezTo>
                      <a:pt x="10" y="2450"/>
                      <a:pt x="7" y="2446"/>
                      <a:pt x="7" y="2442"/>
                    </a:cubicBezTo>
                    <a:close/>
                    <a:moveTo>
                      <a:pt x="7" y="2410"/>
                    </a:moveTo>
                    <a:lnTo>
                      <a:pt x="7" y="2410"/>
                    </a:lnTo>
                    <a:cubicBezTo>
                      <a:pt x="7" y="2405"/>
                      <a:pt x="10" y="2402"/>
                      <a:pt x="15" y="2402"/>
                    </a:cubicBezTo>
                    <a:cubicBezTo>
                      <a:pt x="19" y="2402"/>
                      <a:pt x="23" y="2405"/>
                      <a:pt x="23" y="2410"/>
                    </a:cubicBezTo>
                    <a:cubicBezTo>
                      <a:pt x="23" y="2414"/>
                      <a:pt x="19" y="2418"/>
                      <a:pt x="15" y="2418"/>
                    </a:cubicBezTo>
                    <a:cubicBezTo>
                      <a:pt x="10" y="2418"/>
                      <a:pt x="7" y="2414"/>
                      <a:pt x="7" y="2410"/>
                    </a:cubicBezTo>
                    <a:close/>
                    <a:moveTo>
                      <a:pt x="7" y="2378"/>
                    </a:moveTo>
                    <a:lnTo>
                      <a:pt x="7" y="2378"/>
                    </a:lnTo>
                    <a:cubicBezTo>
                      <a:pt x="7" y="2373"/>
                      <a:pt x="10" y="2370"/>
                      <a:pt x="15" y="2370"/>
                    </a:cubicBezTo>
                    <a:cubicBezTo>
                      <a:pt x="19" y="2370"/>
                      <a:pt x="23" y="2373"/>
                      <a:pt x="23" y="2378"/>
                    </a:cubicBezTo>
                    <a:cubicBezTo>
                      <a:pt x="23" y="2382"/>
                      <a:pt x="19" y="2386"/>
                      <a:pt x="15" y="2386"/>
                    </a:cubicBezTo>
                    <a:cubicBezTo>
                      <a:pt x="10" y="2386"/>
                      <a:pt x="7" y="2382"/>
                      <a:pt x="7" y="2378"/>
                    </a:cubicBezTo>
                    <a:close/>
                    <a:moveTo>
                      <a:pt x="7" y="2346"/>
                    </a:moveTo>
                    <a:lnTo>
                      <a:pt x="7" y="2346"/>
                    </a:lnTo>
                    <a:cubicBezTo>
                      <a:pt x="7" y="2341"/>
                      <a:pt x="10" y="2338"/>
                      <a:pt x="15" y="2338"/>
                    </a:cubicBezTo>
                    <a:cubicBezTo>
                      <a:pt x="19" y="2338"/>
                      <a:pt x="23" y="2341"/>
                      <a:pt x="23" y="2346"/>
                    </a:cubicBezTo>
                    <a:cubicBezTo>
                      <a:pt x="23" y="2350"/>
                      <a:pt x="19" y="2354"/>
                      <a:pt x="15" y="2354"/>
                    </a:cubicBezTo>
                    <a:cubicBezTo>
                      <a:pt x="10" y="2354"/>
                      <a:pt x="7" y="2350"/>
                      <a:pt x="7" y="2346"/>
                    </a:cubicBezTo>
                    <a:close/>
                    <a:moveTo>
                      <a:pt x="7" y="2314"/>
                    </a:moveTo>
                    <a:lnTo>
                      <a:pt x="7" y="2314"/>
                    </a:lnTo>
                    <a:cubicBezTo>
                      <a:pt x="7" y="2309"/>
                      <a:pt x="10" y="2306"/>
                      <a:pt x="15" y="2306"/>
                    </a:cubicBezTo>
                    <a:cubicBezTo>
                      <a:pt x="19" y="2306"/>
                      <a:pt x="23" y="2309"/>
                      <a:pt x="23" y="2314"/>
                    </a:cubicBezTo>
                    <a:cubicBezTo>
                      <a:pt x="23" y="2318"/>
                      <a:pt x="19" y="2322"/>
                      <a:pt x="15" y="2322"/>
                    </a:cubicBezTo>
                    <a:cubicBezTo>
                      <a:pt x="10" y="2322"/>
                      <a:pt x="7" y="2318"/>
                      <a:pt x="7" y="2314"/>
                    </a:cubicBezTo>
                    <a:close/>
                    <a:moveTo>
                      <a:pt x="7" y="2282"/>
                    </a:moveTo>
                    <a:lnTo>
                      <a:pt x="7" y="2282"/>
                    </a:lnTo>
                    <a:cubicBezTo>
                      <a:pt x="7" y="2277"/>
                      <a:pt x="10" y="2274"/>
                      <a:pt x="15" y="2274"/>
                    </a:cubicBezTo>
                    <a:cubicBezTo>
                      <a:pt x="19" y="2274"/>
                      <a:pt x="23" y="2277"/>
                      <a:pt x="23" y="2282"/>
                    </a:cubicBezTo>
                    <a:cubicBezTo>
                      <a:pt x="23" y="2286"/>
                      <a:pt x="19" y="2290"/>
                      <a:pt x="15" y="2290"/>
                    </a:cubicBezTo>
                    <a:cubicBezTo>
                      <a:pt x="10" y="2290"/>
                      <a:pt x="7" y="2286"/>
                      <a:pt x="7" y="2282"/>
                    </a:cubicBezTo>
                    <a:close/>
                    <a:moveTo>
                      <a:pt x="7" y="2250"/>
                    </a:moveTo>
                    <a:lnTo>
                      <a:pt x="7" y="2250"/>
                    </a:lnTo>
                    <a:cubicBezTo>
                      <a:pt x="7" y="2245"/>
                      <a:pt x="10" y="2242"/>
                      <a:pt x="15" y="2242"/>
                    </a:cubicBezTo>
                    <a:cubicBezTo>
                      <a:pt x="19" y="2242"/>
                      <a:pt x="23" y="2245"/>
                      <a:pt x="23" y="2250"/>
                    </a:cubicBezTo>
                    <a:cubicBezTo>
                      <a:pt x="23" y="2254"/>
                      <a:pt x="19" y="2258"/>
                      <a:pt x="15" y="2258"/>
                    </a:cubicBezTo>
                    <a:cubicBezTo>
                      <a:pt x="10" y="2258"/>
                      <a:pt x="7" y="2254"/>
                      <a:pt x="7" y="2250"/>
                    </a:cubicBezTo>
                    <a:close/>
                    <a:moveTo>
                      <a:pt x="7" y="2218"/>
                    </a:moveTo>
                    <a:lnTo>
                      <a:pt x="7" y="2218"/>
                    </a:lnTo>
                    <a:cubicBezTo>
                      <a:pt x="7" y="2213"/>
                      <a:pt x="10" y="2210"/>
                      <a:pt x="15" y="2210"/>
                    </a:cubicBezTo>
                    <a:cubicBezTo>
                      <a:pt x="19" y="2210"/>
                      <a:pt x="23" y="2213"/>
                      <a:pt x="23" y="2218"/>
                    </a:cubicBezTo>
                    <a:cubicBezTo>
                      <a:pt x="23" y="2222"/>
                      <a:pt x="19" y="2226"/>
                      <a:pt x="15" y="2226"/>
                    </a:cubicBezTo>
                    <a:cubicBezTo>
                      <a:pt x="10" y="2226"/>
                      <a:pt x="7" y="2222"/>
                      <a:pt x="7" y="2218"/>
                    </a:cubicBezTo>
                    <a:close/>
                    <a:moveTo>
                      <a:pt x="7" y="2186"/>
                    </a:moveTo>
                    <a:lnTo>
                      <a:pt x="7" y="2186"/>
                    </a:lnTo>
                    <a:cubicBezTo>
                      <a:pt x="7" y="2181"/>
                      <a:pt x="10" y="2178"/>
                      <a:pt x="15" y="2178"/>
                    </a:cubicBezTo>
                    <a:cubicBezTo>
                      <a:pt x="19" y="2178"/>
                      <a:pt x="23" y="2181"/>
                      <a:pt x="23" y="2186"/>
                    </a:cubicBezTo>
                    <a:cubicBezTo>
                      <a:pt x="23" y="2190"/>
                      <a:pt x="19" y="2194"/>
                      <a:pt x="15" y="2194"/>
                    </a:cubicBezTo>
                    <a:cubicBezTo>
                      <a:pt x="10" y="2194"/>
                      <a:pt x="7" y="2190"/>
                      <a:pt x="7" y="2186"/>
                    </a:cubicBezTo>
                    <a:close/>
                    <a:moveTo>
                      <a:pt x="7" y="2154"/>
                    </a:moveTo>
                    <a:lnTo>
                      <a:pt x="7" y="2154"/>
                    </a:lnTo>
                    <a:cubicBezTo>
                      <a:pt x="7" y="2149"/>
                      <a:pt x="10" y="2146"/>
                      <a:pt x="15" y="2146"/>
                    </a:cubicBezTo>
                    <a:cubicBezTo>
                      <a:pt x="19" y="2146"/>
                      <a:pt x="23" y="2149"/>
                      <a:pt x="23" y="2154"/>
                    </a:cubicBezTo>
                    <a:cubicBezTo>
                      <a:pt x="23" y="2158"/>
                      <a:pt x="19" y="2162"/>
                      <a:pt x="15" y="2162"/>
                    </a:cubicBezTo>
                    <a:cubicBezTo>
                      <a:pt x="10" y="2162"/>
                      <a:pt x="7" y="2158"/>
                      <a:pt x="7" y="2154"/>
                    </a:cubicBezTo>
                    <a:close/>
                    <a:moveTo>
                      <a:pt x="7" y="2122"/>
                    </a:moveTo>
                    <a:lnTo>
                      <a:pt x="7" y="2122"/>
                    </a:lnTo>
                    <a:cubicBezTo>
                      <a:pt x="7" y="2117"/>
                      <a:pt x="10" y="2114"/>
                      <a:pt x="15" y="2114"/>
                    </a:cubicBezTo>
                    <a:cubicBezTo>
                      <a:pt x="19" y="2114"/>
                      <a:pt x="23" y="2117"/>
                      <a:pt x="23" y="2122"/>
                    </a:cubicBezTo>
                    <a:cubicBezTo>
                      <a:pt x="23" y="2126"/>
                      <a:pt x="19" y="2130"/>
                      <a:pt x="15" y="2130"/>
                    </a:cubicBezTo>
                    <a:cubicBezTo>
                      <a:pt x="10" y="2130"/>
                      <a:pt x="7" y="2126"/>
                      <a:pt x="7" y="2122"/>
                    </a:cubicBezTo>
                    <a:close/>
                    <a:moveTo>
                      <a:pt x="7" y="2090"/>
                    </a:moveTo>
                    <a:lnTo>
                      <a:pt x="7" y="2090"/>
                    </a:lnTo>
                    <a:cubicBezTo>
                      <a:pt x="7" y="2085"/>
                      <a:pt x="10" y="2082"/>
                      <a:pt x="15" y="2082"/>
                    </a:cubicBezTo>
                    <a:cubicBezTo>
                      <a:pt x="19" y="2082"/>
                      <a:pt x="23" y="2085"/>
                      <a:pt x="23" y="2090"/>
                    </a:cubicBezTo>
                    <a:cubicBezTo>
                      <a:pt x="23" y="2094"/>
                      <a:pt x="19" y="2098"/>
                      <a:pt x="15" y="2098"/>
                    </a:cubicBezTo>
                    <a:cubicBezTo>
                      <a:pt x="10" y="2098"/>
                      <a:pt x="7" y="2094"/>
                      <a:pt x="7" y="2090"/>
                    </a:cubicBezTo>
                    <a:close/>
                    <a:moveTo>
                      <a:pt x="7" y="2058"/>
                    </a:moveTo>
                    <a:lnTo>
                      <a:pt x="7" y="2057"/>
                    </a:lnTo>
                    <a:cubicBezTo>
                      <a:pt x="7" y="2053"/>
                      <a:pt x="10" y="2049"/>
                      <a:pt x="15" y="2049"/>
                    </a:cubicBezTo>
                    <a:cubicBezTo>
                      <a:pt x="19" y="2049"/>
                      <a:pt x="23" y="2053"/>
                      <a:pt x="23" y="2057"/>
                    </a:cubicBezTo>
                    <a:lnTo>
                      <a:pt x="23" y="2058"/>
                    </a:lnTo>
                    <a:cubicBezTo>
                      <a:pt x="23" y="2062"/>
                      <a:pt x="19" y="2066"/>
                      <a:pt x="15" y="2066"/>
                    </a:cubicBezTo>
                    <a:cubicBezTo>
                      <a:pt x="10" y="2066"/>
                      <a:pt x="7" y="2062"/>
                      <a:pt x="7" y="2058"/>
                    </a:cubicBezTo>
                    <a:close/>
                    <a:moveTo>
                      <a:pt x="7" y="2025"/>
                    </a:moveTo>
                    <a:lnTo>
                      <a:pt x="7" y="2025"/>
                    </a:lnTo>
                    <a:cubicBezTo>
                      <a:pt x="7" y="2021"/>
                      <a:pt x="10" y="2017"/>
                      <a:pt x="15" y="2017"/>
                    </a:cubicBezTo>
                    <a:cubicBezTo>
                      <a:pt x="19" y="2017"/>
                      <a:pt x="23" y="2021"/>
                      <a:pt x="23" y="2025"/>
                    </a:cubicBezTo>
                    <a:cubicBezTo>
                      <a:pt x="23" y="2030"/>
                      <a:pt x="19" y="2033"/>
                      <a:pt x="15" y="2033"/>
                    </a:cubicBezTo>
                    <a:cubicBezTo>
                      <a:pt x="10" y="2033"/>
                      <a:pt x="7" y="2030"/>
                      <a:pt x="7" y="2025"/>
                    </a:cubicBezTo>
                    <a:close/>
                    <a:moveTo>
                      <a:pt x="7" y="1993"/>
                    </a:moveTo>
                    <a:lnTo>
                      <a:pt x="7" y="1993"/>
                    </a:lnTo>
                    <a:cubicBezTo>
                      <a:pt x="7" y="1989"/>
                      <a:pt x="10" y="1985"/>
                      <a:pt x="15" y="1985"/>
                    </a:cubicBezTo>
                    <a:cubicBezTo>
                      <a:pt x="19" y="1985"/>
                      <a:pt x="23" y="1989"/>
                      <a:pt x="23" y="1993"/>
                    </a:cubicBezTo>
                    <a:cubicBezTo>
                      <a:pt x="23" y="1998"/>
                      <a:pt x="19" y="2001"/>
                      <a:pt x="15" y="2001"/>
                    </a:cubicBezTo>
                    <a:cubicBezTo>
                      <a:pt x="10" y="2001"/>
                      <a:pt x="7" y="1998"/>
                      <a:pt x="7" y="1993"/>
                    </a:cubicBezTo>
                    <a:close/>
                    <a:moveTo>
                      <a:pt x="7" y="1961"/>
                    </a:moveTo>
                    <a:lnTo>
                      <a:pt x="7" y="1961"/>
                    </a:lnTo>
                    <a:cubicBezTo>
                      <a:pt x="7" y="1957"/>
                      <a:pt x="10" y="1953"/>
                      <a:pt x="15" y="1953"/>
                    </a:cubicBezTo>
                    <a:cubicBezTo>
                      <a:pt x="19" y="1953"/>
                      <a:pt x="23" y="1957"/>
                      <a:pt x="23" y="1961"/>
                    </a:cubicBezTo>
                    <a:cubicBezTo>
                      <a:pt x="23" y="1966"/>
                      <a:pt x="19" y="1969"/>
                      <a:pt x="15" y="1969"/>
                    </a:cubicBezTo>
                    <a:cubicBezTo>
                      <a:pt x="10" y="1969"/>
                      <a:pt x="7" y="1966"/>
                      <a:pt x="7" y="1961"/>
                    </a:cubicBezTo>
                    <a:close/>
                    <a:moveTo>
                      <a:pt x="7" y="1929"/>
                    </a:moveTo>
                    <a:lnTo>
                      <a:pt x="7" y="1929"/>
                    </a:lnTo>
                    <a:cubicBezTo>
                      <a:pt x="7" y="1925"/>
                      <a:pt x="10" y="1921"/>
                      <a:pt x="15" y="1921"/>
                    </a:cubicBezTo>
                    <a:cubicBezTo>
                      <a:pt x="19" y="1921"/>
                      <a:pt x="23" y="1925"/>
                      <a:pt x="23" y="1929"/>
                    </a:cubicBezTo>
                    <a:cubicBezTo>
                      <a:pt x="23" y="1934"/>
                      <a:pt x="19" y="1937"/>
                      <a:pt x="15" y="1937"/>
                    </a:cubicBezTo>
                    <a:cubicBezTo>
                      <a:pt x="10" y="1937"/>
                      <a:pt x="7" y="1934"/>
                      <a:pt x="7" y="1929"/>
                    </a:cubicBezTo>
                    <a:close/>
                    <a:moveTo>
                      <a:pt x="7" y="1897"/>
                    </a:moveTo>
                    <a:lnTo>
                      <a:pt x="7" y="1897"/>
                    </a:lnTo>
                    <a:cubicBezTo>
                      <a:pt x="7" y="1893"/>
                      <a:pt x="10" y="1889"/>
                      <a:pt x="15" y="1889"/>
                    </a:cubicBezTo>
                    <a:cubicBezTo>
                      <a:pt x="19" y="1889"/>
                      <a:pt x="23" y="1893"/>
                      <a:pt x="23" y="1897"/>
                    </a:cubicBezTo>
                    <a:cubicBezTo>
                      <a:pt x="23" y="1902"/>
                      <a:pt x="19" y="1905"/>
                      <a:pt x="15" y="1905"/>
                    </a:cubicBezTo>
                    <a:cubicBezTo>
                      <a:pt x="10" y="1905"/>
                      <a:pt x="7" y="1902"/>
                      <a:pt x="7" y="1897"/>
                    </a:cubicBezTo>
                    <a:close/>
                    <a:moveTo>
                      <a:pt x="7" y="1865"/>
                    </a:moveTo>
                    <a:lnTo>
                      <a:pt x="7" y="1865"/>
                    </a:lnTo>
                    <a:cubicBezTo>
                      <a:pt x="7" y="1861"/>
                      <a:pt x="10" y="1857"/>
                      <a:pt x="15" y="1857"/>
                    </a:cubicBezTo>
                    <a:cubicBezTo>
                      <a:pt x="19" y="1857"/>
                      <a:pt x="23" y="1861"/>
                      <a:pt x="23" y="1865"/>
                    </a:cubicBezTo>
                    <a:cubicBezTo>
                      <a:pt x="23" y="1870"/>
                      <a:pt x="19" y="1873"/>
                      <a:pt x="15" y="1873"/>
                    </a:cubicBezTo>
                    <a:cubicBezTo>
                      <a:pt x="10" y="1873"/>
                      <a:pt x="7" y="1870"/>
                      <a:pt x="7" y="1865"/>
                    </a:cubicBezTo>
                    <a:close/>
                    <a:moveTo>
                      <a:pt x="7" y="1833"/>
                    </a:moveTo>
                    <a:lnTo>
                      <a:pt x="7" y="1833"/>
                    </a:lnTo>
                    <a:cubicBezTo>
                      <a:pt x="7" y="1829"/>
                      <a:pt x="10" y="1825"/>
                      <a:pt x="15" y="1825"/>
                    </a:cubicBezTo>
                    <a:cubicBezTo>
                      <a:pt x="19" y="1825"/>
                      <a:pt x="23" y="1829"/>
                      <a:pt x="23" y="1833"/>
                    </a:cubicBezTo>
                    <a:cubicBezTo>
                      <a:pt x="23" y="1838"/>
                      <a:pt x="19" y="1841"/>
                      <a:pt x="15" y="1841"/>
                    </a:cubicBezTo>
                    <a:cubicBezTo>
                      <a:pt x="10" y="1841"/>
                      <a:pt x="7" y="1838"/>
                      <a:pt x="7" y="1833"/>
                    </a:cubicBezTo>
                    <a:close/>
                    <a:moveTo>
                      <a:pt x="7" y="1801"/>
                    </a:moveTo>
                    <a:lnTo>
                      <a:pt x="7" y="1801"/>
                    </a:lnTo>
                    <a:cubicBezTo>
                      <a:pt x="7" y="1797"/>
                      <a:pt x="10" y="1793"/>
                      <a:pt x="15" y="1793"/>
                    </a:cubicBezTo>
                    <a:cubicBezTo>
                      <a:pt x="19" y="1793"/>
                      <a:pt x="23" y="1797"/>
                      <a:pt x="23" y="1801"/>
                    </a:cubicBezTo>
                    <a:cubicBezTo>
                      <a:pt x="23" y="1806"/>
                      <a:pt x="19" y="1809"/>
                      <a:pt x="15" y="1809"/>
                    </a:cubicBezTo>
                    <a:cubicBezTo>
                      <a:pt x="10" y="1809"/>
                      <a:pt x="7" y="1806"/>
                      <a:pt x="7" y="1801"/>
                    </a:cubicBezTo>
                    <a:close/>
                    <a:moveTo>
                      <a:pt x="7" y="1769"/>
                    </a:moveTo>
                    <a:lnTo>
                      <a:pt x="7" y="1769"/>
                    </a:lnTo>
                    <a:cubicBezTo>
                      <a:pt x="7" y="1765"/>
                      <a:pt x="10" y="1761"/>
                      <a:pt x="15" y="1761"/>
                    </a:cubicBezTo>
                    <a:cubicBezTo>
                      <a:pt x="19" y="1761"/>
                      <a:pt x="23" y="1765"/>
                      <a:pt x="23" y="1769"/>
                    </a:cubicBezTo>
                    <a:cubicBezTo>
                      <a:pt x="23" y="1774"/>
                      <a:pt x="19" y="1777"/>
                      <a:pt x="15" y="1777"/>
                    </a:cubicBezTo>
                    <a:cubicBezTo>
                      <a:pt x="10" y="1777"/>
                      <a:pt x="7" y="1774"/>
                      <a:pt x="7" y="1769"/>
                    </a:cubicBezTo>
                    <a:close/>
                    <a:moveTo>
                      <a:pt x="7" y="1737"/>
                    </a:moveTo>
                    <a:lnTo>
                      <a:pt x="7" y="1737"/>
                    </a:lnTo>
                    <a:cubicBezTo>
                      <a:pt x="7" y="1733"/>
                      <a:pt x="10" y="1729"/>
                      <a:pt x="15" y="1729"/>
                    </a:cubicBezTo>
                    <a:cubicBezTo>
                      <a:pt x="19" y="1729"/>
                      <a:pt x="23" y="1733"/>
                      <a:pt x="23" y="1737"/>
                    </a:cubicBezTo>
                    <a:cubicBezTo>
                      <a:pt x="23" y="1742"/>
                      <a:pt x="19" y="1745"/>
                      <a:pt x="15" y="1745"/>
                    </a:cubicBezTo>
                    <a:cubicBezTo>
                      <a:pt x="10" y="1745"/>
                      <a:pt x="7" y="1742"/>
                      <a:pt x="7" y="1737"/>
                    </a:cubicBezTo>
                    <a:close/>
                    <a:moveTo>
                      <a:pt x="7" y="1705"/>
                    </a:moveTo>
                    <a:lnTo>
                      <a:pt x="7" y="1705"/>
                    </a:lnTo>
                    <a:cubicBezTo>
                      <a:pt x="7" y="1701"/>
                      <a:pt x="10" y="1697"/>
                      <a:pt x="15" y="1697"/>
                    </a:cubicBezTo>
                    <a:cubicBezTo>
                      <a:pt x="19" y="1697"/>
                      <a:pt x="23" y="1701"/>
                      <a:pt x="23" y="1705"/>
                    </a:cubicBezTo>
                    <a:cubicBezTo>
                      <a:pt x="23" y="1710"/>
                      <a:pt x="19" y="1713"/>
                      <a:pt x="15" y="1713"/>
                    </a:cubicBezTo>
                    <a:cubicBezTo>
                      <a:pt x="10" y="1713"/>
                      <a:pt x="7" y="1710"/>
                      <a:pt x="7" y="1705"/>
                    </a:cubicBezTo>
                    <a:close/>
                    <a:moveTo>
                      <a:pt x="7" y="1673"/>
                    </a:moveTo>
                    <a:lnTo>
                      <a:pt x="7" y="1673"/>
                    </a:lnTo>
                    <a:cubicBezTo>
                      <a:pt x="7" y="1669"/>
                      <a:pt x="10" y="1665"/>
                      <a:pt x="15" y="1665"/>
                    </a:cubicBezTo>
                    <a:cubicBezTo>
                      <a:pt x="19" y="1665"/>
                      <a:pt x="23" y="1669"/>
                      <a:pt x="23" y="1673"/>
                    </a:cubicBezTo>
                    <a:cubicBezTo>
                      <a:pt x="23" y="1678"/>
                      <a:pt x="19" y="1681"/>
                      <a:pt x="15" y="1681"/>
                    </a:cubicBezTo>
                    <a:cubicBezTo>
                      <a:pt x="10" y="1681"/>
                      <a:pt x="7" y="1678"/>
                      <a:pt x="7" y="1673"/>
                    </a:cubicBezTo>
                    <a:close/>
                    <a:moveTo>
                      <a:pt x="7" y="1641"/>
                    </a:moveTo>
                    <a:lnTo>
                      <a:pt x="7" y="1641"/>
                    </a:lnTo>
                    <a:cubicBezTo>
                      <a:pt x="7" y="1637"/>
                      <a:pt x="10" y="1633"/>
                      <a:pt x="15" y="1633"/>
                    </a:cubicBezTo>
                    <a:cubicBezTo>
                      <a:pt x="19" y="1633"/>
                      <a:pt x="23" y="1637"/>
                      <a:pt x="23" y="1641"/>
                    </a:cubicBezTo>
                    <a:cubicBezTo>
                      <a:pt x="23" y="1646"/>
                      <a:pt x="19" y="1649"/>
                      <a:pt x="15" y="1649"/>
                    </a:cubicBezTo>
                    <a:cubicBezTo>
                      <a:pt x="10" y="1649"/>
                      <a:pt x="7" y="1646"/>
                      <a:pt x="7" y="1641"/>
                    </a:cubicBezTo>
                    <a:close/>
                    <a:moveTo>
                      <a:pt x="7" y="1609"/>
                    </a:moveTo>
                    <a:lnTo>
                      <a:pt x="7" y="1609"/>
                    </a:lnTo>
                    <a:cubicBezTo>
                      <a:pt x="7" y="1605"/>
                      <a:pt x="10" y="1601"/>
                      <a:pt x="15" y="1601"/>
                    </a:cubicBezTo>
                    <a:cubicBezTo>
                      <a:pt x="19" y="1601"/>
                      <a:pt x="23" y="1605"/>
                      <a:pt x="23" y="1609"/>
                    </a:cubicBezTo>
                    <a:cubicBezTo>
                      <a:pt x="23" y="1614"/>
                      <a:pt x="19" y="1617"/>
                      <a:pt x="15" y="1617"/>
                    </a:cubicBezTo>
                    <a:cubicBezTo>
                      <a:pt x="10" y="1617"/>
                      <a:pt x="7" y="1614"/>
                      <a:pt x="7" y="1609"/>
                    </a:cubicBezTo>
                    <a:close/>
                    <a:moveTo>
                      <a:pt x="7" y="1577"/>
                    </a:moveTo>
                    <a:lnTo>
                      <a:pt x="7" y="1577"/>
                    </a:lnTo>
                    <a:cubicBezTo>
                      <a:pt x="7" y="1573"/>
                      <a:pt x="10" y="1569"/>
                      <a:pt x="15" y="1569"/>
                    </a:cubicBezTo>
                    <a:cubicBezTo>
                      <a:pt x="19" y="1569"/>
                      <a:pt x="23" y="1573"/>
                      <a:pt x="23" y="1577"/>
                    </a:cubicBezTo>
                    <a:cubicBezTo>
                      <a:pt x="23" y="1582"/>
                      <a:pt x="19" y="1585"/>
                      <a:pt x="15" y="1585"/>
                    </a:cubicBezTo>
                    <a:cubicBezTo>
                      <a:pt x="10" y="1585"/>
                      <a:pt x="7" y="1582"/>
                      <a:pt x="7" y="1577"/>
                    </a:cubicBezTo>
                    <a:close/>
                    <a:moveTo>
                      <a:pt x="7" y="1545"/>
                    </a:moveTo>
                    <a:lnTo>
                      <a:pt x="7" y="1545"/>
                    </a:lnTo>
                    <a:cubicBezTo>
                      <a:pt x="7" y="1541"/>
                      <a:pt x="10" y="1537"/>
                      <a:pt x="15" y="1537"/>
                    </a:cubicBezTo>
                    <a:cubicBezTo>
                      <a:pt x="19" y="1537"/>
                      <a:pt x="23" y="1541"/>
                      <a:pt x="23" y="1545"/>
                    </a:cubicBezTo>
                    <a:cubicBezTo>
                      <a:pt x="23" y="1550"/>
                      <a:pt x="19" y="1553"/>
                      <a:pt x="15" y="1553"/>
                    </a:cubicBezTo>
                    <a:cubicBezTo>
                      <a:pt x="10" y="1553"/>
                      <a:pt x="7" y="1550"/>
                      <a:pt x="7" y="1545"/>
                    </a:cubicBezTo>
                    <a:close/>
                    <a:moveTo>
                      <a:pt x="7" y="1513"/>
                    </a:moveTo>
                    <a:lnTo>
                      <a:pt x="7" y="1513"/>
                    </a:lnTo>
                    <a:cubicBezTo>
                      <a:pt x="7" y="1509"/>
                      <a:pt x="10" y="1505"/>
                      <a:pt x="15" y="1505"/>
                    </a:cubicBezTo>
                    <a:cubicBezTo>
                      <a:pt x="19" y="1505"/>
                      <a:pt x="23" y="1509"/>
                      <a:pt x="23" y="1513"/>
                    </a:cubicBezTo>
                    <a:cubicBezTo>
                      <a:pt x="23" y="1518"/>
                      <a:pt x="19" y="1521"/>
                      <a:pt x="15" y="1521"/>
                    </a:cubicBezTo>
                    <a:cubicBezTo>
                      <a:pt x="10" y="1521"/>
                      <a:pt x="7" y="1518"/>
                      <a:pt x="7" y="1513"/>
                    </a:cubicBezTo>
                    <a:close/>
                    <a:moveTo>
                      <a:pt x="7" y="1481"/>
                    </a:moveTo>
                    <a:lnTo>
                      <a:pt x="7" y="1481"/>
                    </a:lnTo>
                    <a:cubicBezTo>
                      <a:pt x="7" y="1477"/>
                      <a:pt x="10" y="1473"/>
                      <a:pt x="15" y="1473"/>
                    </a:cubicBezTo>
                    <a:cubicBezTo>
                      <a:pt x="19" y="1473"/>
                      <a:pt x="23" y="1477"/>
                      <a:pt x="23" y="1481"/>
                    </a:cubicBezTo>
                    <a:cubicBezTo>
                      <a:pt x="23" y="1486"/>
                      <a:pt x="19" y="1489"/>
                      <a:pt x="15" y="1489"/>
                    </a:cubicBezTo>
                    <a:cubicBezTo>
                      <a:pt x="10" y="1489"/>
                      <a:pt x="7" y="1486"/>
                      <a:pt x="7" y="1481"/>
                    </a:cubicBezTo>
                    <a:close/>
                    <a:moveTo>
                      <a:pt x="7" y="1449"/>
                    </a:moveTo>
                    <a:lnTo>
                      <a:pt x="7" y="1449"/>
                    </a:lnTo>
                    <a:cubicBezTo>
                      <a:pt x="7" y="1445"/>
                      <a:pt x="10" y="1441"/>
                      <a:pt x="15" y="1441"/>
                    </a:cubicBezTo>
                    <a:cubicBezTo>
                      <a:pt x="19" y="1441"/>
                      <a:pt x="23" y="1445"/>
                      <a:pt x="23" y="1449"/>
                    </a:cubicBezTo>
                    <a:cubicBezTo>
                      <a:pt x="23" y="1454"/>
                      <a:pt x="19" y="1457"/>
                      <a:pt x="15" y="1457"/>
                    </a:cubicBezTo>
                    <a:cubicBezTo>
                      <a:pt x="10" y="1457"/>
                      <a:pt x="7" y="1454"/>
                      <a:pt x="7" y="1449"/>
                    </a:cubicBezTo>
                    <a:close/>
                    <a:moveTo>
                      <a:pt x="7" y="1417"/>
                    </a:moveTo>
                    <a:lnTo>
                      <a:pt x="7" y="1417"/>
                    </a:lnTo>
                    <a:cubicBezTo>
                      <a:pt x="7" y="1413"/>
                      <a:pt x="10" y="1409"/>
                      <a:pt x="15" y="1409"/>
                    </a:cubicBezTo>
                    <a:cubicBezTo>
                      <a:pt x="19" y="1409"/>
                      <a:pt x="23" y="1413"/>
                      <a:pt x="23" y="1417"/>
                    </a:cubicBezTo>
                    <a:cubicBezTo>
                      <a:pt x="23" y="1422"/>
                      <a:pt x="19" y="1425"/>
                      <a:pt x="15" y="1425"/>
                    </a:cubicBezTo>
                    <a:cubicBezTo>
                      <a:pt x="10" y="1425"/>
                      <a:pt x="7" y="1422"/>
                      <a:pt x="7" y="1417"/>
                    </a:cubicBezTo>
                    <a:close/>
                    <a:moveTo>
                      <a:pt x="7" y="1385"/>
                    </a:moveTo>
                    <a:lnTo>
                      <a:pt x="7" y="1385"/>
                    </a:lnTo>
                    <a:cubicBezTo>
                      <a:pt x="7" y="1381"/>
                      <a:pt x="10" y="1377"/>
                      <a:pt x="15" y="1377"/>
                    </a:cubicBezTo>
                    <a:cubicBezTo>
                      <a:pt x="19" y="1377"/>
                      <a:pt x="23" y="1381"/>
                      <a:pt x="23" y="1385"/>
                    </a:cubicBezTo>
                    <a:cubicBezTo>
                      <a:pt x="23" y="1390"/>
                      <a:pt x="19" y="1393"/>
                      <a:pt x="15" y="1393"/>
                    </a:cubicBezTo>
                    <a:cubicBezTo>
                      <a:pt x="10" y="1393"/>
                      <a:pt x="7" y="1390"/>
                      <a:pt x="7" y="1385"/>
                    </a:cubicBezTo>
                    <a:close/>
                    <a:moveTo>
                      <a:pt x="7" y="1353"/>
                    </a:moveTo>
                    <a:lnTo>
                      <a:pt x="7" y="1353"/>
                    </a:lnTo>
                    <a:cubicBezTo>
                      <a:pt x="7" y="1349"/>
                      <a:pt x="10" y="1345"/>
                      <a:pt x="15" y="1345"/>
                    </a:cubicBezTo>
                    <a:cubicBezTo>
                      <a:pt x="19" y="1345"/>
                      <a:pt x="23" y="1349"/>
                      <a:pt x="23" y="1353"/>
                    </a:cubicBezTo>
                    <a:cubicBezTo>
                      <a:pt x="23" y="1358"/>
                      <a:pt x="19" y="1361"/>
                      <a:pt x="15" y="1361"/>
                    </a:cubicBezTo>
                    <a:cubicBezTo>
                      <a:pt x="10" y="1361"/>
                      <a:pt x="7" y="1358"/>
                      <a:pt x="7" y="1353"/>
                    </a:cubicBezTo>
                    <a:close/>
                    <a:moveTo>
                      <a:pt x="7" y="1321"/>
                    </a:moveTo>
                    <a:lnTo>
                      <a:pt x="7" y="1321"/>
                    </a:lnTo>
                    <a:cubicBezTo>
                      <a:pt x="7" y="1317"/>
                      <a:pt x="10" y="1313"/>
                      <a:pt x="15" y="1313"/>
                    </a:cubicBezTo>
                    <a:cubicBezTo>
                      <a:pt x="19" y="1313"/>
                      <a:pt x="23" y="1317"/>
                      <a:pt x="23" y="1321"/>
                    </a:cubicBezTo>
                    <a:cubicBezTo>
                      <a:pt x="23" y="1326"/>
                      <a:pt x="19" y="1329"/>
                      <a:pt x="15" y="1329"/>
                    </a:cubicBezTo>
                    <a:cubicBezTo>
                      <a:pt x="10" y="1329"/>
                      <a:pt x="7" y="1326"/>
                      <a:pt x="7" y="1321"/>
                    </a:cubicBezTo>
                    <a:close/>
                    <a:moveTo>
                      <a:pt x="7" y="1289"/>
                    </a:moveTo>
                    <a:lnTo>
                      <a:pt x="7" y="1289"/>
                    </a:lnTo>
                    <a:cubicBezTo>
                      <a:pt x="7" y="1285"/>
                      <a:pt x="10" y="1281"/>
                      <a:pt x="15" y="1281"/>
                    </a:cubicBezTo>
                    <a:cubicBezTo>
                      <a:pt x="19" y="1281"/>
                      <a:pt x="23" y="1285"/>
                      <a:pt x="23" y="1289"/>
                    </a:cubicBezTo>
                    <a:cubicBezTo>
                      <a:pt x="23" y="1294"/>
                      <a:pt x="19" y="1297"/>
                      <a:pt x="15" y="1297"/>
                    </a:cubicBezTo>
                    <a:cubicBezTo>
                      <a:pt x="10" y="1297"/>
                      <a:pt x="7" y="1294"/>
                      <a:pt x="7" y="1289"/>
                    </a:cubicBezTo>
                    <a:close/>
                    <a:moveTo>
                      <a:pt x="7" y="1257"/>
                    </a:moveTo>
                    <a:lnTo>
                      <a:pt x="7" y="1257"/>
                    </a:lnTo>
                    <a:cubicBezTo>
                      <a:pt x="7" y="1253"/>
                      <a:pt x="10" y="1249"/>
                      <a:pt x="15" y="1249"/>
                    </a:cubicBezTo>
                    <a:cubicBezTo>
                      <a:pt x="19" y="1249"/>
                      <a:pt x="23" y="1253"/>
                      <a:pt x="23" y="1257"/>
                    </a:cubicBezTo>
                    <a:cubicBezTo>
                      <a:pt x="23" y="1262"/>
                      <a:pt x="19" y="1265"/>
                      <a:pt x="15" y="1265"/>
                    </a:cubicBezTo>
                    <a:cubicBezTo>
                      <a:pt x="10" y="1265"/>
                      <a:pt x="7" y="1262"/>
                      <a:pt x="7"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1" y="865"/>
                      <a:pt x="15" y="865"/>
                    </a:cubicBezTo>
                    <a:cubicBezTo>
                      <a:pt x="19" y="865"/>
                      <a:pt x="23" y="868"/>
                      <a:pt x="23" y="873"/>
                    </a:cubicBezTo>
                    <a:cubicBezTo>
                      <a:pt x="23" y="877"/>
                      <a:pt x="19" y="881"/>
                      <a:pt x="15" y="881"/>
                    </a:cubicBezTo>
                    <a:cubicBezTo>
                      <a:pt x="11" y="881"/>
                      <a:pt x="7" y="877"/>
                      <a:pt x="7" y="873"/>
                    </a:cubicBezTo>
                    <a:close/>
                    <a:moveTo>
                      <a:pt x="7" y="841"/>
                    </a:moveTo>
                    <a:lnTo>
                      <a:pt x="7" y="841"/>
                    </a:lnTo>
                    <a:cubicBezTo>
                      <a:pt x="7" y="836"/>
                      <a:pt x="11" y="833"/>
                      <a:pt x="15" y="833"/>
                    </a:cubicBezTo>
                    <a:cubicBezTo>
                      <a:pt x="19" y="833"/>
                      <a:pt x="23" y="836"/>
                      <a:pt x="23" y="841"/>
                    </a:cubicBezTo>
                    <a:cubicBezTo>
                      <a:pt x="23" y="845"/>
                      <a:pt x="19" y="849"/>
                      <a:pt x="15" y="849"/>
                    </a:cubicBezTo>
                    <a:cubicBezTo>
                      <a:pt x="11" y="849"/>
                      <a:pt x="7" y="845"/>
                      <a:pt x="7" y="841"/>
                    </a:cubicBezTo>
                    <a:close/>
                    <a:moveTo>
                      <a:pt x="7" y="809"/>
                    </a:moveTo>
                    <a:lnTo>
                      <a:pt x="7" y="809"/>
                    </a:lnTo>
                    <a:cubicBezTo>
                      <a:pt x="7" y="804"/>
                      <a:pt x="11" y="801"/>
                      <a:pt x="15" y="801"/>
                    </a:cubicBezTo>
                    <a:cubicBezTo>
                      <a:pt x="19" y="801"/>
                      <a:pt x="23" y="804"/>
                      <a:pt x="23" y="809"/>
                    </a:cubicBezTo>
                    <a:cubicBezTo>
                      <a:pt x="23" y="813"/>
                      <a:pt x="19" y="817"/>
                      <a:pt x="15" y="817"/>
                    </a:cubicBezTo>
                    <a:cubicBezTo>
                      <a:pt x="11" y="817"/>
                      <a:pt x="7" y="813"/>
                      <a:pt x="7" y="809"/>
                    </a:cubicBezTo>
                    <a:close/>
                    <a:moveTo>
                      <a:pt x="7" y="777"/>
                    </a:moveTo>
                    <a:lnTo>
                      <a:pt x="7" y="777"/>
                    </a:lnTo>
                    <a:cubicBezTo>
                      <a:pt x="7" y="772"/>
                      <a:pt x="11" y="769"/>
                      <a:pt x="15" y="769"/>
                    </a:cubicBezTo>
                    <a:cubicBezTo>
                      <a:pt x="19" y="769"/>
                      <a:pt x="23" y="772"/>
                      <a:pt x="23" y="777"/>
                    </a:cubicBezTo>
                    <a:cubicBezTo>
                      <a:pt x="23" y="781"/>
                      <a:pt x="19" y="785"/>
                      <a:pt x="15" y="785"/>
                    </a:cubicBezTo>
                    <a:cubicBezTo>
                      <a:pt x="11" y="785"/>
                      <a:pt x="7" y="781"/>
                      <a:pt x="7" y="777"/>
                    </a:cubicBezTo>
                    <a:close/>
                    <a:moveTo>
                      <a:pt x="7" y="745"/>
                    </a:moveTo>
                    <a:lnTo>
                      <a:pt x="7" y="745"/>
                    </a:lnTo>
                    <a:cubicBezTo>
                      <a:pt x="7" y="740"/>
                      <a:pt x="11" y="737"/>
                      <a:pt x="15" y="737"/>
                    </a:cubicBezTo>
                    <a:cubicBezTo>
                      <a:pt x="19" y="737"/>
                      <a:pt x="23" y="740"/>
                      <a:pt x="23" y="745"/>
                    </a:cubicBezTo>
                    <a:cubicBezTo>
                      <a:pt x="23" y="749"/>
                      <a:pt x="19" y="753"/>
                      <a:pt x="15" y="753"/>
                    </a:cubicBezTo>
                    <a:cubicBezTo>
                      <a:pt x="11" y="753"/>
                      <a:pt x="7" y="749"/>
                      <a:pt x="7" y="745"/>
                    </a:cubicBezTo>
                    <a:close/>
                    <a:moveTo>
                      <a:pt x="7" y="713"/>
                    </a:moveTo>
                    <a:lnTo>
                      <a:pt x="7" y="713"/>
                    </a:lnTo>
                    <a:cubicBezTo>
                      <a:pt x="7" y="708"/>
                      <a:pt x="11" y="705"/>
                      <a:pt x="15" y="705"/>
                    </a:cubicBezTo>
                    <a:cubicBezTo>
                      <a:pt x="19" y="705"/>
                      <a:pt x="23" y="708"/>
                      <a:pt x="23" y="713"/>
                    </a:cubicBezTo>
                    <a:cubicBezTo>
                      <a:pt x="23" y="717"/>
                      <a:pt x="19" y="721"/>
                      <a:pt x="15" y="721"/>
                    </a:cubicBezTo>
                    <a:cubicBezTo>
                      <a:pt x="11" y="721"/>
                      <a:pt x="7" y="717"/>
                      <a:pt x="7" y="713"/>
                    </a:cubicBezTo>
                    <a:close/>
                    <a:moveTo>
                      <a:pt x="7" y="681"/>
                    </a:moveTo>
                    <a:lnTo>
                      <a:pt x="7" y="681"/>
                    </a:lnTo>
                    <a:cubicBezTo>
                      <a:pt x="7" y="676"/>
                      <a:pt x="11" y="673"/>
                      <a:pt x="15" y="673"/>
                    </a:cubicBezTo>
                    <a:cubicBezTo>
                      <a:pt x="19" y="673"/>
                      <a:pt x="23" y="676"/>
                      <a:pt x="23" y="681"/>
                    </a:cubicBezTo>
                    <a:cubicBezTo>
                      <a:pt x="23" y="685"/>
                      <a:pt x="19" y="689"/>
                      <a:pt x="15" y="689"/>
                    </a:cubicBezTo>
                    <a:cubicBezTo>
                      <a:pt x="11" y="689"/>
                      <a:pt x="7" y="685"/>
                      <a:pt x="7" y="681"/>
                    </a:cubicBezTo>
                    <a:close/>
                    <a:moveTo>
                      <a:pt x="7" y="649"/>
                    </a:moveTo>
                    <a:lnTo>
                      <a:pt x="7" y="649"/>
                    </a:lnTo>
                    <a:cubicBezTo>
                      <a:pt x="7" y="644"/>
                      <a:pt x="11" y="641"/>
                      <a:pt x="15" y="641"/>
                    </a:cubicBezTo>
                    <a:cubicBezTo>
                      <a:pt x="19" y="641"/>
                      <a:pt x="23" y="644"/>
                      <a:pt x="23" y="649"/>
                    </a:cubicBezTo>
                    <a:cubicBezTo>
                      <a:pt x="23" y="653"/>
                      <a:pt x="19" y="657"/>
                      <a:pt x="15" y="657"/>
                    </a:cubicBezTo>
                    <a:cubicBezTo>
                      <a:pt x="11" y="657"/>
                      <a:pt x="7" y="653"/>
                      <a:pt x="7" y="649"/>
                    </a:cubicBezTo>
                    <a:close/>
                    <a:moveTo>
                      <a:pt x="7" y="617"/>
                    </a:moveTo>
                    <a:lnTo>
                      <a:pt x="7" y="617"/>
                    </a:lnTo>
                    <a:cubicBezTo>
                      <a:pt x="7" y="612"/>
                      <a:pt x="11" y="609"/>
                      <a:pt x="15" y="609"/>
                    </a:cubicBezTo>
                    <a:cubicBezTo>
                      <a:pt x="19" y="609"/>
                      <a:pt x="23" y="612"/>
                      <a:pt x="23" y="617"/>
                    </a:cubicBezTo>
                    <a:cubicBezTo>
                      <a:pt x="23" y="621"/>
                      <a:pt x="19" y="625"/>
                      <a:pt x="15" y="625"/>
                    </a:cubicBezTo>
                    <a:cubicBezTo>
                      <a:pt x="11" y="625"/>
                      <a:pt x="7" y="621"/>
                      <a:pt x="7" y="617"/>
                    </a:cubicBezTo>
                    <a:close/>
                    <a:moveTo>
                      <a:pt x="7" y="585"/>
                    </a:moveTo>
                    <a:lnTo>
                      <a:pt x="7" y="585"/>
                    </a:lnTo>
                    <a:cubicBezTo>
                      <a:pt x="7" y="580"/>
                      <a:pt x="11" y="577"/>
                      <a:pt x="15" y="577"/>
                    </a:cubicBezTo>
                    <a:cubicBezTo>
                      <a:pt x="19" y="577"/>
                      <a:pt x="23" y="580"/>
                      <a:pt x="23" y="585"/>
                    </a:cubicBezTo>
                    <a:cubicBezTo>
                      <a:pt x="23" y="589"/>
                      <a:pt x="19" y="593"/>
                      <a:pt x="15" y="593"/>
                    </a:cubicBezTo>
                    <a:cubicBezTo>
                      <a:pt x="11" y="593"/>
                      <a:pt x="7" y="589"/>
                      <a:pt x="7" y="585"/>
                    </a:cubicBezTo>
                    <a:close/>
                    <a:moveTo>
                      <a:pt x="7" y="553"/>
                    </a:moveTo>
                    <a:lnTo>
                      <a:pt x="7" y="553"/>
                    </a:lnTo>
                    <a:cubicBezTo>
                      <a:pt x="7" y="548"/>
                      <a:pt x="11" y="545"/>
                      <a:pt x="15" y="545"/>
                    </a:cubicBezTo>
                    <a:cubicBezTo>
                      <a:pt x="19" y="545"/>
                      <a:pt x="23" y="548"/>
                      <a:pt x="23" y="553"/>
                    </a:cubicBezTo>
                    <a:cubicBezTo>
                      <a:pt x="23" y="557"/>
                      <a:pt x="19" y="561"/>
                      <a:pt x="15" y="561"/>
                    </a:cubicBezTo>
                    <a:cubicBezTo>
                      <a:pt x="11" y="561"/>
                      <a:pt x="7" y="557"/>
                      <a:pt x="7" y="553"/>
                    </a:cubicBezTo>
                    <a:close/>
                    <a:moveTo>
                      <a:pt x="7" y="521"/>
                    </a:moveTo>
                    <a:lnTo>
                      <a:pt x="7" y="521"/>
                    </a:lnTo>
                    <a:cubicBezTo>
                      <a:pt x="7" y="516"/>
                      <a:pt x="11" y="513"/>
                      <a:pt x="15" y="513"/>
                    </a:cubicBezTo>
                    <a:cubicBezTo>
                      <a:pt x="19" y="513"/>
                      <a:pt x="23" y="516"/>
                      <a:pt x="23" y="521"/>
                    </a:cubicBezTo>
                    <a:cubicBezTo>
                      <a:pt x="23" y="525"/>
                      <a:pt x="19" y="529"/>
                      <a:pt x="15" y="529"/>
                    </a:cubicBezTo>
                    <a:cubicBezTo>
                      <a:pt x="11" y="529"/>
                      <a:pt x="7" y="525"/>
                      <a:pt x="7" y="521"/>
                    </a:cubicBezTo>
                    <a:close/>
                    <a:moveTo>
                      <a:pt x="7" y="489"/>
                    </a:moveTo>
                    <a:lnTo>
                      <a:pt x="7" y="489"/>
                    </a:lnTo>
                    <a:cubicBezTo>
                      <a:pt x="7" y="484"/>
                      <a:pt x="11" y="481"/>
                      <a:pt x="15" y="481"/>
                    </a:cubicBezTo>
                    <a:cubicBezTo>
                      <a:pt x="19" y="481"/>
                      <a:pt x="23" y="484"/>
                      <a:pt x="23" y="489"/>
                    </a:cubicBezTo>
                    <a:cubicBezTo>
                      <a:pt x="23" y="493"/>
                      <a:pt x="19" y="497"/>
                      <a:pt x="15" y="497"/>
                    </a:cubicBezTo>
                    <a:cubicBezTo>
                      <a:pt x="11" y="497"/>
                      <a:pt x="7" y="493"/>
                      <a:pt x="7" y="489"/>
                    </a:cubicBezTo>
                    <a:close/>
                    <a:moveTo>
                      <a:pt x="7" y="457"/>
                    </a:moveTo>
                    <a:lnTo>
                      <a:pt x="7" y="457"/>
                    </a:lnTo>
                    <a:cubicBezTo>
                      <a:pt x="7" y="452"/>
                      <a:pt x="11" y="449"/>
                      <a:pt x="15" y="449"/>
                    </a:cubicBezTo>
                    <a:cubicBezTo>
                      <a:pt x="19" y="449"/>
                      <a:pt x="23" y="452"/>
                      <a:pt x="23" y="457"/>
                    </a:cubicBezTo>
                    <a:cubicBezTo>
                      <a:pt x="23" y="461"/>
                      <a:pt x="19" y="465"/>
                      <a:pt x="15" y="465"/>
                    </a:cubicBezTo>
                    <a:cubicBezTo>
                      <a:pt x="11" y="465"/>
                      <a:pt x="7" y="461"/>
                      <a:pt x="7" y="457"/>
                    </a:cubicBezTo>
                    <a:close/>
                    <a:moveTo>
                      <a:pt x="7" y="425"/>
                    </a:moveTo>
                    <a:lnTo>
                      <a:pt x="7" y="425"/>
                    </a:lnTo>
                    <a:cubicBezTo>
                      <a:pt x="7" y="420"/>
                      <a:pt x="11" y="417"/>
                      <a:pt x="15" y="417"/>
                    </a:cubicBezTo>
                    <a:cubicBezTo>
                      <a:pt x="19" y="417"/>
                      <a:pt x="23" y="420"/>
                      <a:pt x="23" y="425"/>
                    </a:cubicBezTo>
                    <a:cubicBezTo>
                      <a:pt x="23" y="429"/>
                      <a:pt x="19" y="433"/>
                      <a:pt x="15" y="433"/>
                    </a:cubicBezTo>
                    <a:cubicBezTo>
                      <a:pt x="11" y="433"/>
                      <a:pt x="7" y="429"/>
                      <a:pt x="7" y="425"/>
                    </a:cubicBezTo>
                    <a:close/>
                    <a:moveTo>
                      <a:pt x="7" y="393"/>
                    </a:moveTo>
                    <a:lnTo>
                      <a:pt x="7" y="393"/>
                    </a:lnTo>
                    <a:cubicBezTo>
                      <a:pt x="7" y="388"/>
                      <a:pt x="11" y="385"/>
                      <a:pt x="15" y="385"/>
                    </a:cubicBezTo>
                    <a:cubicBezTo>
                      <a:pt x="19" y="385"/>
                      <a:pt x="23" y="388"/>
                      <a:pt x="23" y="393"/>
                    </a:cubicBezTo>
                    <a:cubicBezTo>
                      <a:pt x="23" y="397"/>
                      <a:pt x="19" y="401"/>
                      <a:pt x="15" y="401"/>
                    </a:cubicBezTo>
                    <a:cubicBezTo>
                      <a:pt x="11" y="401"/>
                      <a:pt x="7" y="397"/>
                      <a:pt x="7" y="393"/>
                    </a:cubicBezTo>
                    <a:close/>
                    <a:moveTo>
                      <a:pt x="7" y="361"/>
                    </a:moveTo>
                    <a:lnTo>
                      <a:pt x="7" y="361"/>
                    </a:lnTo>
                    <a:cubicBezTo>
                      <a:pt x="7" y="356"/>
                      <a:pt x="11" y="353"/>
                      <a:pt x="15" y="353"/>
                    </a:cubicBezTo>
                    <a:cubicBezTo>
                      <a:pt x="19" y="353"/>
                      <a:pt x="23" y="356"/>
                      <a:pt x="23" y="361"/>
                    </a:cubicBezTo>
                    <a:cubicBezTo>
                      <a:pt x="23" y="365"/>
                      <a:pt x="19" y="369"/>
                      <a:pt x="15" y="369"/>
                    </a:cubicBezTo>
                    <a:cubicBezTo>
                      <a:pt x="11" y="369"/>
                      <a:pt x="7" y="365"/>
                      <a:pt x="7" y="361"/>
                    </a:cubicBezTo>
                    <a:close/>
                    <a:moveTo>
                      <a:pt x="7" y="329"/>
                    </a:moveTo>
                    <a:lnTo>
                      <a:pt x="7" y="329"/>
                    </a:lnTo>
                    <a:cubicBezTo>
                      <a:pt x="7" y="324"/>
                      <a:pt x="11" y="321"/>
                      <a:pt x="15" y="321"/>
                    </a:cubicBezTo>
                    <a:cubicBezTo>
                      <a:pt x="19" y="321"/>
                      <a:pt x="23" y="324"/>
                      <a:pt x="23" y="329"/>
                    </a:cubicBezTo>
                    <a:cubicBezTo>
                      <a:pt x="23" y="333"/>
                      <a:pt x="19" y="337"/>
                      <a:pt x="15" y="337"/>
                    </a:cubicBezTo>
                    <a:cubicBezTo>
                      <a:pt x="11" y="337"/>
                      <a:pt x="7" y="333"/>
                      <a:pt x="7" y="329"/>
                    </a:cubicBezTo>
                    <a:close/>
                    <a:moveTo>
                      <a:pt x="7" y="297"/>
                    </a:moveTo>
                    <a:lnTo>
                      <a:pt x="7" y="297"/>
                    </a:lnTo>
                    <a:cubicBezTo>
                      <a:pt x="7" y="292"/>
                      <a:pt x="11" y="289"/>
                      <a:pt x="15" y="289"/>
                    </a:cubicBezTo>
                    <a:cubicBezTo>
                      <a:pt x="19" y="289"/>
                      <a:pt x="23" y="292"/>
                      <a:pt x="23" y="297"/>
                    </a:cubicBezTo>
                    <a:cubicBezTo>
                      <a:pt x="23" y="301"/>
                      <a:pt x="19" y="305"/>
                      <a:pt x="15" y="305"/>
                    </a:cubicBezTo>
                    <a:cubicBezTo>
                      <a:pt x="11" y="305"/>
                      <a:pt x="7" y="301"/>
                      <a:pt x="7" y="297"/>
                    </a:cubicBezTo>
                    <a:close/>
                    <a:moveTo>
                      <a:pt x="7" y="265"/>
                    </a:moveTo>
                    <a:lnTo>
                      <a:pt x="7" y="265"/>
                    </a:lnTo>
                    <a:cubicBezTo>
                      <a:pt x="7" y="260"/>
                      <a:pt x="11" y="257"/>
                      <a:pt x="15" y="257"/>
                    </a:cubicBezTo>
                    <a:cubicBezTo>
                      <a:pt x="19" y="257"/>
                      <a:pt x="23" y="260"/>
                      <a:pt x="23" y="265"/>
                    </a:cubicBezTo>
                    <a:cubicBezTo>
                      <a:pt x="23" y="269"/>
                      <a:pt x="19" y="273"/>
                      <a:pt x="15" y="273"/>
                    </a:cubicBezTo>
                    <a:cubicBezTo>
                      <a:pt x="11" y="273"/>
                      <a:pt x="7" y="269"/>
                      <a:pt x="7" y="265"/>
                    </a:cubicBezTo>
                    <a:close/>
                    <a:moveTo>
                      <a:pt x="7" y="233"/>
                    </a:moveTo>
                    <a:lnTo>
                      <a:pt x="7" y="233"/>
                    </a:lnTo>
                    <a:cubicBezTo>
                      <a:pt x="7" y="228"/>
                      <a:pt x="11" y="225"/>
                      <a:pt x="15" y="225"/>
                    </a:cubicBezTo>
                    <a:cubicBezTo>
                      <a:pt x="19" y="225"/>
                      <a:pt x="23" y="228"/>
                      <a:pt x="23" y="233"/>
                    </a:cubicBezTo>
                    <a:cubicBezTo>
                      <a:pt x="23" y="237"/>
                      <a:pt x="19" y="241"/>
                      <a:pt x="15" y="241"/>
                    </a:cubicBezTo>
                    <a:cubicBezTo>
                      <a:pt x="11" y="241"/>
                      <a:pt x="7" y="237"/>
                      <a:pt x="7" y="233"/>
                    </a:cubicBezTo>
                    <a:close/>
                    <a:moveTo>
                      <a:pt x="7" y="201"/>
                    </a:moveTo>
                    <a:lnTo>
                      <a:pt x="7" y="201"/>
                    </a:lnTo>
                    <a:cubicBezTo>
                      <a:pt x="7" y="196"/>
                      <a:pt x="11" y="193"/>
                      <a:pt x="15" y="193"/>
                    </a:cubicBezTo>
                    <a:cubicBezTo>
                      <a:pt x="20" y="193"/>
                      <a:pt x="23" y="196"/>
                      <a:pt x="23" y="201"/>
                    </a:cubicBezTo>
                    <a:cubicBezTo>
                      <a:pt x="23" y="205"/>
                      <a:pt x="20" y="209"/>
                      <a:pt x="15" y="209"/>
                    </a:cubicBezTo>
                    <a:cubicBezTo>
                      <a:pt x="11" y="209"/>
                      <a:pt x="7" y="205"/>
                      <a:pt x="7" y="201"/>
                    </a:cubicBezTo>
                    <a:close/>
                    <a:moveTo>
                      <a:pt x="7" y="169"/>
                    </a:moveTo>
                    <a:lnTo>
                      <a:pt x="7" y="169"/>
                    </a:lnTo>
                    <a:cubicBezTo>
                      <a:pt x="7" y="164"/>
                      <a:pt x="11" y="161"/>
                      <a:pt x="15" y="161"/>
                    </a:cubicBezTo>
                    <a:cubicBezTo>
                      <a:pt x="20" y="161"/>
                      <a:pt x="23" y="164"/>
                      <a:pt x="23" y="169"/>
                    </a:cubicBezTo>
                    <a:cubicBezTo>
                      <a:pt x="23" y="173"/>
                      <a:pt x="20" y="177"/>
                      <a:pt x="15" y="177"/>
                    </a:cubicBezTo>
                    <a:cubicBezTo>
                      <a:pt x="11" y="177"/>
                      <a:pt x="7" y="173"/>
                      <a:pt x="7" y="169"/>
                    </a:cubicBezTo>
                    <a:close/>
                    <a:moveTo>
                      <a:pt x="7" y="137"/>
                    </a:moveTo>
                    <a:lnTo>
                      <a:pt x="7" y="137"/>
                    </a:lnTo>
                    <a:cubicBezTo>
                      <a:pt x="7" y="132"/>
                      <a:pt x="11" y="129"/>
                      <a:pt x="15" y="129"/>
                    </a:cubicBezTo>
                    <a:cubicBezTo>
                      <a:pt x="20" y="129"/>
                      <a:pt x="23" y="132"/>
                      <a:pt x="23" y="137"/>
                    </a:cubicBezTo>
                    <a:cubicBezTo>
                      <a:pt x="23" y="141"/>
                      <a:pt x="20" y="145"/>
                      <a:pt x="15" y="145"/>
                    </a:cubicBezTo>
                    <a:cubicBezTo>
                      <a:pt x="11" y="145"/>
                      <a:pt x="7" y="141"/>
                      <a:pt x="7" y="137"/>
                    </a:cubicBezTo>
                    <a:close/>
                    <a:moveTo>
                      <a:pt x="7" y="105"/>
                    </a:moveTo>
                    <a:lnTo>
                      <a:pt x="7" y="105"/>
                    </a:lnTo>
                    <a:cubicBezTo>
                      <a:pt x="7" y="100"/>
                      <a:pt x="11" y="97"/>
                      <a:pt x="15" y="97"/>
                    </a:cubicBezTo>
                    <a:cubicBezTo>
                      <a:pt x="20" y="97"/>
                      <a:pt x="23" y="100"/>
                      <a:pt x="23" y="105"/>
                    </a:cubicBezTo>
                    <a:cubicBezTo>
                      <a:pt x="23" y="109"/>
                      <a:pt x="20" y="113"/>
                      <a:pt x="15" y="113"/>
                    </a:cubicBezTo>
                    <a:cubicBezTo>
                      <a:pt x="11" y="113"/>
                      <a:pt x="7" y="109"/>
                      <a:pt x="7" y="105"/>
                    </a:cubicBezTo>
                    <a:close/>
                    <a:moveTo>
                      <a:pt x="7" y="73"/>
                    </a:moveTo>
                    <a:lnTo>
                      <a:pt x="7" y="72"/>
                    </a:lnTo>
                    <a:cubicBezTo>
                      <a:pt x="7" y="68"/>
                      <a:pt x="11" y="64"/>
                      <a:pt x="15" y="64"/>
                    </a:cubicBezTo>
                    <a:cubicBezTo>
                      <a:pt x="20" y="64"/>
                      <a:pt x="23" y="68"/>
                      <a:pt x="23" y="72"/>
                    </a:cubicBezTo>
                    <a:lnTo>
                      <a:pt x="23" y="73"/>
                    </a:lnTo>
                    <a:cubicBezTo>
                      <a:pt x="23" y="77"/>
                      <a:pt x="20" y="81"/>
                      <a:pt x="15" y="81"/>
                    </a:cubicBezTo>
                    <a:cubicBezTo>
                      <a:pt x="11" y="81"/>
                      <a:pt x="7" y="77"/>
                      <a:pt x="7" y="73"/>
                    </a:cubicBezTo>
                    <a:close/>
                    <a:moveTo>
                      <a:pt x="7" y="40"/>
                    </a:moveTo>
                    <a:lnTo>
                      <a:pt x="7" y="40"/>
                    </a:lnTo>
                    <a:cubicBezTo>
                      <a:pt x="7" y="36"/>
                      <a:pt x="11" y="32"/>
                      <a:pt x="15" y="32"/>
                    </a:cubicBezTo>
                    <a:cubicBezTo>
                      <a:pt x="20" y="32"/>
                      <a:pt x="23" y="36"/>
                      <a:pt x="23" y="40"/>
                    </a:cubicBezTo>
                    <a:cubicBezTo>
                      <a:pt x="23" y="45"/>
                      <a:pt x="20" y="48"/>
                      <a:pt x="15" y="48"/>
                    </a:cubicBezTo>
                    <a:cubicBezTo>
                      <a:pt x="11" y="48"/>
                      <a:pt x="7" y="45"/>
                      <a:pt x="7" y="40"/>
                    </a:cubicBezTo>
                    <a:close/>
                    <a:moveTo>
                      <a:pt x="7" y="8"/>
                    </a:moveTo>
                    <a:lnTo>
                      <a:pt x="7" y="8"/>
                    </a:lnTo>
                    <a:cubicBezTo>
                      <a:pt x="7" y="4"/>
                      <a:pt x="11" y="0"/>
                      <a:pt x="15" y="0"/>
                    </a:cubicBezTo>
                    <a:cubicBezTo>
                      <a:pt x="20" y="0"/>
                      <a:pt x="23" y="4"/>
                      <a:pt x="23" y="8"/>
                    </a:cubicBezTo>
                    <a:cubicBezTo>
                      <a:pt x="23" y="13"/>
                      <a:pt x="20" y="16"/>
                      <a:pt x="15" y="16"/>
                    </a:cubicBezTo>
                    <a:cubicBezTo>
                      <a:pt x="11" y="16"/>
                      <a:pt x="7" y="13"/>
                      <a:pt x="7" y="8"/>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1" name="Freeform 12"/>
              <p:cNvSpPr>
                <a:spLocks noEditPoints="1"/>
              </p:cNvSpPr>
              <p:nvPr/>
            </p:nvSpPr>
            <p:spPr bwMode="auto">
              <a:xfrm>
                <a:off x="2452" y="590"/>
                <a:ext cx="2"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1" y="27639"/>
                    </a:moveTo>
                    <a:lnTo>
                      <a:pt x="1" y="27639"/>
                    </a:lnTo>
                    <a:cubicBezTo>
                      <a:pt x="1" y="27635"/>
                      <a:pt x="4" y="27631"/>
                      <a:pt x="9" y="27631"/>
                    </a:cubicBezTo>
                    <a:cubicBezTo>
                      <a:pt x="13" y="27631"/>
                      <a:pt x="17" y="27635"/>
                      <a:pt x="17" y="27639"/>
                    </a:cubicBezTo>
                    <a:cubicBezTo>
                      <a:pt x="17" y="27643"/>
                      <a:pt x="13" y="27647"/>
                      <a:pt x="9" y="27647"/>
                    </a:cubicBezTo>
                    <a:cubicBezTo>
                      <a:pt x="4" y="27647"/>
                      <a:pt x="1" y="27643"/>
                      <a:pt x="1" y="27639"/>
                    </a:cubicBezTo>
                    <a:close/>
                    <a:moveTo>
                      <a:pt x="1" y="27607"/>
                    </a:moveTo>
                    <a:lnTo>
                      <a:pt x="1" y="27607"/>
                    </a:lnTo>
                    <a:cubicBezTo>
                      <a:pt x="1" y="27603"/>
                      <a:pt x="4" y="27599"/>
                      <a:pt x="9" y="27599"/>
                    </a:cubicBezTo>
                    <a:cubicBezTo>
                      <a:pt x="13" y="27599"/>
                      <a:pt x="17" y="27603"/>
                      <a:pt x="17" y="27607"/>
                    </a:cubicBezTo>
                    <a:cubicBezTo>
                      <a:pt x="17" y="27611"/>
                      <a:pt x="13" y="27615"/>
                      <a:pt x="9" y="27615"/>
                    </a:cubicBezTo>
                    <a:cubicBezTo>
                      <a:pt x="4" y="27615"/>
                      <a:pt x="1" y="27611"/>
                      <a:pt x="1" y="27607"/>
                    </a:cubicBezTo>
                    <a:close/>
                    <a:moveTo>
                      <a:pt x="1" y="27575"/>
                    </a:moveTo>
                    <a:lnTo>
                      <a:pt x="1" y="27575"/>
                    </a:lnTo>
                    <a:cubicBezTo>
                      <a:pt x="1" y="27571"/>
                      <a:pt x="4" y="27567"/>
                      <a:pt x="9" y="27567"/>
                    </a:cubicBezTo>
                    <a:cubicBezTo>
                      <a:pt x="13" y="27567"/>
                      <a:pt x="17" y="27571"/>
                      <a:pt x="17" y="27575"/>
                    </a:cubicBezTo>
                    <a:cubicBezTo>
                      <a:pt x="17" y="27579"/>
                      <a:pt x="13" y="27583"/>
                      <a:pt x="9" y="27583"/>
                    </a:cubicBezTo>
                    <a:cubicBezTo>
                      <a:pt x="4" y="27583"/>
                      <a:pt x="1" y="27579"/>
                      <a:pt x="1" y="27575"/>
                    </a:cubicBezTo>
                    <a:close/>
                    <a:moveTo>
                      <a:pt x="1" y="27543"/>
                    </a:moveTo>
                    <a:lnTo>
                      <a:pt x="1" y="27543"/>
                    </a:lnTo>
                    <a:cubicBezTo>
                      <a:pt x="1" y="27539"/>
                      <a:pt x="4" y="27535"/>
                      <a:pt x="9" y="27535"/>
                    </a:cubicBezTo>
                    <a:cubicBezTo>
                      <a:pt x="13" y="27535"/>
                      <a:pt x="17" y="27539"/>
                      <a:pt x="17" y="27543"/>
                    </a:cubicBezTo>
                    <a:cubicBezTo>
                      <a:pt x="17" y="27547"/>
                      <a:pt x="13" y="27551"/>
                      <a:pt x="9" y="27551"/>
                    </a:cubicBezTo>
                    <a:cubicBezTo>
                      <a:pt x="4" y="27551"/>
                      <a:pt x="1" y="27547"/>
                      <a:pt x="1" y="27543"/>
                    </a:cubicBezTo>
                    <a:close/>
                    <a:moveTo>
                      <a:pt x="1" y="27511"/>
                    </a:moveTo>
                    <a:lnTo>
                      <a:pt x="1" y="27511"/>
                    </a:lnTo>
                    <a:cubicBezTo>
                      <a:pt x="1" y="27507"/>
                      <a:pt x="4" y="27503"/>
                      <a:pt x="9" y="27503"/>
                    </a:cubicBezTo>
                    <a:cubicBezTo>
                      <a:pt x="13" y="27503"/>
                      <a:pt x="17" y="27507"/>
                      <a:pt x="17" y="27511"/>
                    </a:cubicBezTo>
                    <a:cubicBezTo>
                      <a:pt x="17" y="27515"/>
                      <a:pt x="13" y="27519"/>
                      <a:pt x="9" y="27519"/>
                    </a:cubicBezTo>
                    <a:cubicBezTo>
                      <a:pt x="4" y="27519"/>
                      <a:pt x="1" y="27515"/>
                      <a:pt x="1" y="27511"/>
                    </a:cubicBezTo>
                    <a:close/>
                    <a:moveTo>
                      <a:pt x="1" y="27479"/>
                    </a:moveTo>
                    <a:lnTo>
                      <a:pt x="1" y="27479"/>
                    </a:lnTo>
                    <a:cubicBezTo>
                      <a:pt x="1" y="27475"/>
                      <a:pt x="4" y="27471"/>
                      <a:pt x="9" y="27471"/>
                    </a:cubicBezTo>
                    <a:cubicBezTo>
                      <a:pt x="13" y="27471"/>
                      <a:pt x="17" y="27475"/>
                      <a:pt x="17" y="27479"/>
                    </a:cubicBezTo>
                    <a:cubicBezTo>
                      <a:pt x="17" y="27483"/>
                      <a:pt x="13" y="27487"/>
                      <a:pt x="9" y="27487"/>
                    </a:cubicBezTo>
                    <a:cubicBezTo>
                      <a:pt x="4" y="27487"/>
                      <a:pt x="1" y="27483"/>
                      <a:pt x="1" y="27479"/>
                    </a:cubicBezTo>
                    <a:close/>
                    <a:moveTo>
                      <a:pt x="1" y="27447"/>
                    </a:moveTo>
                    <a:lnTo>
                      <a:pt x="1" y="27447"/>
                    </a:lnTo>
                    <a:cubicBezTo>
                      <a:pt x="1" y="27442"/>
                      <a:pt x="4" y="27439"/>
                      <a:pt x="9" y="27439"/>
                    </a:cubicBezTo>
                    <a:cubicBezTo>
                      <a:pt x="13" y="27439"/>
                      <a:pt x="17" y="27442"/>
                      <a:pt x="17" y="27447"/>
                    </a:cubicBezTo>
                    <a:cubicBezTo>
                      <a:pt x="17" y="27451"/>
                      <a:pt x="13" y="27455"/>
                      <a:pt x="9" y="27455"/>
                    </a:cubicBezTo>
                    <a:cubicBezTo>
                      <a:pt x="4" y="27455"/>
                      <a:pt x="1" y="27451"/>
                      <a:pt x="1" y="27447"/>
                    </a:cubicBezTo>
                    <a:close/>
                    <a:moveTo>
                      <a:pt x="1" y="27415"/>
                    </a:moveTo>
                    <a:lnTo>
                      <a:pt x="1" y="27415"/>
                    </a:lnTo>
                    <a:cubicBezTo>
                      <a:pt x="1" y="27410"/>
                      <a:pt x="4" y="27407"/>
                      <a:pt x="9" y="27407"/>
                    </a:cubicBezTo>
                    <a:cubicBezTo>
                      <a:pt x="13" y="27407"/>
                      <a:pt x="17" y="27410"/>
                      <a:pt x="17" y="27415"/>
                    </a:cubicBezTo>
                    <a:cubicBezTo>
                      <a:pt x="17" y="27419"/>
                      <a:pt x="13" y="27423"/>
                      <a:pt x="9" y="27423"/>
                    </a:cubicBezTo>
                    <a:cubicBezTo>
                      <a:pt x="4" y="27423"/>
                      <a:pt x="1" y="27419"/>
                      <a:pt x="1" y="27415"/>
                    </a:cubicBezTo>
                    <a:close/>
                    <a:moveTo>
                      <a:pt x="1" y="27383"/>
                    </a:moveTo>
                    <a:lnTo>
                      <a:pt x="1" y="27383"/>
                    </a:lnTo>
                    <a:cubicBezTo>
                      <a:pt x="1" y="27378"/>
                      <a:pt x="4" y="27375"/>
                      <a:pt x="9" y="27375"/>
                    </a:cubicBezTo>
                    <a:cubicBezTo>
                      <a:pt x="13" y="27375"/>
                      <a:pt x="17" y="27378"/>
                      <a:pt x="17" y="27383"/>
                    </a:cubicBezTo>
                    <a:cubicBezTo>
                      <a:pt x="17" y="27387"/>
                      <a:pt x="13" y="27391"/>
                      <a:pt x="9" y="27391"/>
                    </a:cubicBezTo>
                    <a:cubicBezTo>
                      <a:pt x="4" y="27391"/>
                      <a:pt x="1" y="27387"/>
                      <a:pt x="1" y="27383"/>
                    </a:cubicBezTo>
                    <a:close/>
                    <a:moveTo>
                      <a:pt x="1" y="27351"/>
                    </a:moveTo>
                    <a:lnTo>
                      <a:pt x="1" y="27351"/>
                    </a:lnTo>
                    <a:cubicBezTo>
                      <a:pt x="1" y="27346"/>
                      <a:pt x="4" y="27343"/>
                      <a:pt x="9" y="27343"/>
                    </a:cubicBezTo>
                    <a:cubicBezTo>
                      <a:pt x="13" y="27343"/>
                      <a:pt x="17" y="27346"/>
                      <a:pt x="17" y="27351"/>
                    </a:cubicBezTo>
                    <a:cubicBezTo>
                      <a:pt x="17" y="27355"/>
                      <a:pt x="13" y="27359"/>
                      <a:pt x="9" y="27359"/>
                    </a:cubicBezTo>
                    <a:cubicBezTo>
                      <a:pt x="4" y="27359"/>
                      <a:pt x="1" y="27355"/>
                      <a:pt x="1" y="27351"/>
                    </a:cubicBezTo>
                    <a:close/>
                    <a:moveTo>
                      <a:pt x="1" y="27319"/>
                    </a:moveTo>
                    <a:lnTo>
                      <a:pt x="1" y="27319"/>
                    </a:lnTo>
                    <a:cubicBezTo>
                      <a:pt x="1" y="27314"/>
                      <a:pt x="4" y="27311"/>
                      <a:pt x="9" y="27311"/>
                    </a:cubicBezTo>
                    <a:cubicBezTo>
                      <a:pt x="13" y="27311"/>
                      <a:pt x="17" y="27314"/>
                      <a:pt x="17" y="27319"/>
                    </a:cubicBezTo>
                    <a:cubicBezTo>
                      <a:pt x="17" y="27323"/>
                      <a:pt x="13" y="27327"/>
                      <a:pt x="9" y="27327"/>
                    </a:cubicBezTo>
                    <a:cubicBezTo>
                      <a:pt x="4" y="27327"/>
                      <a:pt x="1" y="27323"/>
                      <a:pt x="1" y="27319"/>
                    </a:cubicBezTo>
                    <a:close/>
                    <a:moveTo>
                      <a:pt x="1" y="27287"/>
                    </a:moveTo>
                    <a:lnTo>
                      <a:pt x="1" y="27287"/>
                    </a:lnTo>
                    <a:cubicBezTo>
                      <a:pt x="1" y="27282"/>
                      <a:pt x="4" y="27279"/>
                      <a:pt x="9" y="27279"/>
                    </a:cubicBezTo>
                    <a:cubicBezTo>
                      <a:pt x="13" y="27279"/>
                      <a:pt x="17" y="27282"/>
                      <a:pt x="17" y="27287"/>
                    </a:cubicBezTo>
                    <a:cubicBezTo>
                      <a:pt x="17" y="27291"/>
                      <a:pt x="13" y="27295"/>
                      <a:pt x="9" y="27295"/>
                    </a:cubicBezTo>
                    <a:cubicBezTo>
                      <a:pt x="4" y="27295"/>
                      <a:pt x="1" y="27291"/>
                      <a:pt x="1" y="27287"/>
                    </a:cubicBezTo>
                    <a:close/>
                    <a:moveTo>
                      <a:pt x="1" y="27255"/>
                    </a:moveTo>
                    <a:lnTo>
                      <a:pt x="1" y="27255"/>
                    </a:lnTo>
                    <a:cubicBezTo>
                      <a:pt x="1" y="27250"/>
                      <a:pt x="4" y="27247"/>
                      <a:pt x="9" y="27247"/>
                    </a:cubicBezTo>
                    <a:cubicBezTo>
                      <a:pt x="13" y="27247"/>
                      <a:pt x="17" y="27250"/>
                      <a:pt x="17" y="27255"/>
                    </a:cubicBezTo>
                    <a:cubicBezTo>
                      <a:pt x="17" y="27259"/>
                      <a:pt x="13" y="27263"/>
                      <a:pt x="9" y="27263"/>
                    </a:cubicBezTo>
                    <a:cubicBezTo>
                      <a:pt x="4" y="27263"/>
                      <a:pt x="1" y="27259"/>
                      <a:pt x="1" y="27255"/>
                    </a:cubicBezTo>
                    <a:close/>
                    <a:moveTo>
                      <a:pt x="1" y="27223"/>
                    </a:moveTo>
                    <a:lnTo>
                      <a:pt x="1" y="27223"/>
                    </a:lnTo>
                    <a:cubicBezTo>
                      <a:pt x="1" y="27218"/>
                      <a:pt x="4" y="27215"/>
                      <a:pt x="9" y="27215"/>
                    </a:cubicBezTo>
                    <a:cubicBezTo>
                      <a:pt x="13" y="27215"/>
                      <a:pt x="17" y="27218"/>
                      <a:pt x="17" y="27223"/>
                    </a:cubicBezTo>
                    <a:cubicBezTo>
                      <a:pt x="17" y="27227"/>
                      <a:pt x="13" y="27231"/>
                      <a:pt x="9" y="27231"/>
                    </a:cubicBezTo>
                    <a:cubicBezTo>
                      <a:pt x="4" y="27231"/>
                      <a:pt x="1" y="27227"/>
                      <a:pt x="1" y="27223"/>
                    </a:cubicBezTo>
                    <a:close/>
                    <a:moveTo>
                      <a:pt x="1" y="27191"/>
                    </a:moveTo>
                    <a:lnTo>
                      <a:pt x="1" y="27191"/>
                    </a:lnTo>
                    <a:cubicBezTo>
                      <a:pt x="1" y="27186"/>
                      <a:pt x="4" y="27183"/>
                      <a:pt x="9" y="27183"/>
                    </a:cubicBezTo>
                    <a:cubicBezTo>
                      <a:pt x="13" y="27183"/>
                      <a:pt x="17" y="27186"/>
                      <a:pt x="17" y="27191"/>
                    </a:cubicBezTo>
                    <a:cubicBezTo>
                      <a:pt x="17" y="27195"/>
                      <a:pt x="13" y="27199"/>
                      <a:pt x="9" y="27199"/>
                    </a:cubicBezTo>
                    <a:cubicBezTo>
                      <a:pt x="4" y="27199"/>
                      <a:pt x="1" y="27195"/>
                      <a:pt x="1" y="27191"/>
                    </a:cubicBezTo>
                    <a:close/>
                    <a:moveTo>
                      <a:pt x="1" y="27159"/>
                    </a:moveTo>
                    <a:lnTo>
                      <a:pt x="1" y="27159"/>
                    </a:lnTo>
                    <a:cubicBezTo>
                      <a:pt x="1" y="27154"/>
                      <a:pt x="4" y="27151"/>
                      <a:pt x="9" y="27151"/>
                    </a:cubicBezTo>
                    <a:cubicBezTo>
                      <a:pt x="13" y="27151"/>
                      <a:pt x="17" y="27154"/>
                      <a:pt x="17" y="27159"/>
                    </a:cubicBezTo>
                    <a:cubicBezTo>
                      <a:pt x="17" y="27163"/>
                      <a:pt x="13" y="27167"/>
                      <a:pt x="9" y="27167"/>
                    </a:cubicBezTo>
                    <a:cubicBezTo>
                      <a:pt x="4" y="27167"/>
                      <a:pt x="1" y="27163"/>
                      <a:pt x="1" y="27159"/>
                    </a:cubicBezTo>
                    <a:close/>
                    <a:moveTo>
                      <a:pt x="1" y="27127"/>
                    </a:moveTo>
                    <a:lnTo>
                      <a:pt x="1" y="27127"/>
                    </a:lnTo>
                    <a:cubicBezTo>
                      <a:pt x="1" y="27122"/>
                      <a:pt x="4" y="27119"/>
                      <a:pt x="9" y="27119"/>
                    </a:cubicBezTo>
                    <a:cubicBezTo>
                      <a:pt x="13" y="27119"/>
                      <a:pt x="17" y="27122"/>
                      <a:pt x="17" y="27127"/>
                    </a:cubicBezTo>
                    <a:cubicBezTo>
                      <a:pt x="17" y="27131"/>
                      <a:pt x="13" y="27135"/>
                      <a:pt x="9" y="27135"/>
                    </a:cubicBezTo>
                    <a:cubicBezTo>
                      <a:pt x="4" y="27135"/>
                      <a:pt x="1" y="27131"/>
                      <a:pt x="1" y="27127"/>
                    </a:cubicBezTo>
                    <a:close/>
                    <a:moveTo>
                      <a:pt x="1" y="27095"/>
                    </a:moveTo>
                    <a:lnTo>
                      <a:pt x="1" y="27095"/>
                    </a:lnTo>
                    <a:cubicBezTo>
                      <a:pt x="1" y="27090"/>
                      <a:pt x="4" y="27087"/>
                      <a:pt x="9" y="27087"/>
                    </a:cubicBezTo>
                    <a:cubicBezTo>
                      <a:pt x="13" y="27087"/>
                      <a:pt x="17" y="27090"/>
                      <a:pt x="17" y="27095"/>
                    </a:cubicBezTo>
                    <a:cubicBezTo>
                      <a:pt x="17" y="27099"/>
                      <a:pt x="13" y="27103"/>
                      <a:pt x="9" y="27103"/>
                    </a:cubicBezTo>
                    <a:cubicBezTo>
                      <a:pt x="4" y="27103"/>
                      <a:pt x="1" y="27099"/>
                      <a:pt x="1" y="27095"/>
                    </a:cubicBezTo>
                    <a:close/>
                    <a:moveTo>
                      <a:pt x="1" y="27063"/>
                    </a:moveTo>
                    <a:lnTo>
                      <a:pt x="1" y="27063"/>
                    </a:lnTo>
                    <a:cubicBezTo>
                      <a:pt x="1" y="27058"/>
                      <a:pt x="4" y="27055"/>
                      <a:pt x="9" y="27055"/>
                    </a:cubicBezTo>
                    <a:cubicBezTo>
                      <a:pt x="13" y="27055"/>
                      <a:pt x="17" y="27058"/>
                      <a:pt x="17" y="27063"/>
                    </a:cubicBezTo>
                    <a:cubicBezTo>
                      <a:pt x="17" y="27067"/>
                      <a:pt x="13" y="27071"/>
                      <a:pt x="9" y="27071"/>
                    </a:cubicBezTo>
                    <a:cubicBezTo>
                      <a:pt x="4" y="27071"/>
                      <a:pt x="1" y="27067"/>
                      <a:pt x="1" y="27063"/>
                    </a:cubicBezTo>
                    <a:close/>
                    <a:moveTo>
                      <a:pt x="1" y="27031"/>
                    </a:moveTo>
                    <a:lnTo>
                      <a:pt x="1" y="27031"/>
                    </a:lnTo>
                    <a:cubicBezTo>
                      <a:pt x="1" y="27026"/>
                      <a:pt x="4" y="27023"/>
                      <a:pt x="9" y="27023"/>
                    </a:cubicBezTo>
                    <a:cubicBezTo>
                      <a:pt x="13" y="27023"/>
                      <a:pt x="17" y="27026"/>
                      <a:pt x="17" y="27031"/>
                    </a:cubicBezTo>
                    <a:cubicBezTo>
                      <a:pt x="17" y="27035"/>
                      <a:pt x="13" y="27039"/>
                      <a:pt x="9" y="27039"/>
                    </a:cubicBezTo>
                    <a:cubicBezTo>
                      <a:pt x="4" y="27039"/>
                      <a:pt x="1" y="27035"/>
                      <a:pt x="1" y="27031"/>
                    </a:cubicBezTo>
                    <a:close/>
                    <a:moveTo>
                      <a:pt x="1" y="26999"/>
                    </a:moveTo>
                    <a:lnTo>
                      <a:pt x="1" y="26999"/>
                    </a:lnTo>
                    <a:cubicBezTo>
                      <a:pt x="1" y="26994"/>
                      <a:pt x="4" y="26991"/>
                      <a:pt x="9" y="26991"/>
                    </a:cubicBezTo>
                    <a:cubicBezTo>
                      <a:pt x="13" y="26991"/>
                      <a:pt x="17" y="26994"/>
                      <a:pt x="17" y="26999"/>
                    </a:cubicBezTo>
                    <a:cubicBezTo>
                      <a:pt x="17" y="27003"/>
                      <a:pt x="13" y="27007"/>
                      <a:pt x="9" y="27007"/>
                    </a:cubicBezTo>
                    <a:cubicBezTo>
                      <a:pt x="4" y="27007"/>
                      <a:pt x="1" y="27003"/>
                      <a:pt x="1" y="26999"/>
                    </a:cubicBezTo>
                    <a:close/>
                    <a:moveTo>
                      <a:pt x="1" y="26967"/>
                    </a:moveTo>
                    <a:lnTo>
                      <a:pt x="1" y="26967"/>
                    </a:lnTo>
                    <a:cubicBezTo>
                      <a:pt x="1" y="26962"/>
                      <a:pt x="4" y="26959"/>
                      <a:pt x="9" y="26959"/>
                    </a:cubicBezTo>
                    <a:cubicBezTo>
                      <a:pt x="13" y="26959"/>
                      <a:pt x="17" y="26962"/>
                      <a:pt x="17" y="26967"/>
                    </a:cubicBezTo>
                    <a:cubicBezTo>
                      <a:pt x="17" y="26971"/>
                      <a:pt x="13" y="26975"/>
                      <a:pt x="9" y="26975"/>
                    </a:cubicBezTo>
                    <a:cubicBezTo>
                      <a:pt x="4" y="26975"/>
                      <a:pt x="1" y="26971"/>
                      <a:pt x="1" y="26967"/>
                    </a:cubicBezTo>
                    <a:close/>
                    <a:moveTo>
                      <a:pt x="1" y="26935"/>
                    </a:moveTo>
                    <a:lnTo>
                      <a:pt x="1" y="26935"/>
                    </a:lnTo>
                    <a:cubicBezTo>
                      <a:pt x="1" y="26930"/>
                      <a:pt x="4" y="26927"/>
                      <a:pt x="9" y="26927"/>
                    </a:cubicBezTo>
                    <a:cubicBezTo>
                      <a:pt x="13" y="26927"/>
                      <a:pt x="17" y="26930"/>
                      <a:pt x="17" y="26935"/>
                    </a:cubicBezTo>
                    <a:cubicBezTo>
                      <a:pt x="17" y="26939"/>
                      <a:pt x="13" y="26943"/>
                      <a:pt x="9" y="26943"/>
                    </a:cubicBezTo>
                    <a:cubicBezTo>
                      <a:pt x="4" y="26943"/>
                      <a:pt x="1" y="26939"/>
                      <a:pt x="1" y="26935"/>
                    </a:cubicBezTo>
                    <a:close/>
                    <a:moveTo>
                      <a:pt x="1" y="26903"/>
                    </a:moveTo>
                    <a:lnTo>
                      <a:pt x="1" y="26903"/>
                    </a:lnTo>
                    <a:cubicBezTo>
                      <a:pt x="1" y="26898"/>
                      <a:pt x="4" y="26895"/>
                      <a:pt x="9" y="26895"/>
                    </a:cubicBezTo>
                    <a:cubicBezTo>
                      <a:pt x="13" y="26895"/>
                      <a:pt x="17" y="26898"/>
                      <a:pt x="17" y="26903"/>
                    </a:cubicBezTo>
                    <a:cubicBezTo>
                      <a:pt x="17" y="26907"/>
                      <a:pt x="13" y="26911"/>
                      <a:pt x="9" y="26911"/>
                    </a:cubicBezTo>
                    <a:cubicBezTo>
                      <a:pt x="4" y="26911"/>
                      <a:pt x="1" y="26907"/>
                      <a:pt x="1" y="26903"/>
                    </a:cubicBezTo>
                    <a:close/>
                    <a:moveTo>
                      <a:pt x="1" y="26871"/>
                    </a:moveTo>
                    <a:lnTo>
                      <a:pt x="1" y="26871"/>
                    </a:lnTo>
                    <a:cubicBezTo>
                      <a:pt x="1" y="26866"/>
                      <a:pt x="4" y="26863"/>
                      <a:pt x="9" y="26863"/>
                    </a:cubicBezTo>
                    <a:cubicBezTo>
                      <a:pt x="13" y="26863"/>
                      <a:pt x="17" y="26866"/>
                      <a:pt x="17" y="26871"/>
                    </a:cubicBezTo>
                    <a:cubicBezTo>
                      <a:pt x="17" y="26875"/>
                      <a:pt x="13" y="26879"/>
                      <a:pt x="9" y="26879"/>
                    </a:cubicBezTo>
                    <a:cubicBezTo>
                      <a:pt x="4" y="26879"/>
                      <a:pt x="1" y="26875"/>
                      <a:pt x="1" y="26871"/>
                    </a:cubicBezTo>
                    <a:close/>
                    <a:moveTo>
                      <a:pt x="1" y="26839"/>
                    </a:moveTo>
                    <a:lnTo>
                      <a:pt x="1" y="26839"/>
                    </a:lnTo>
                    <a:cubicBezTo>
                      <a:pt x="1" y="26834"/>
                      <a:pt x="4" y="26831"/>
                      <a:pt x="9" y="26831"/>
                    </a:cubicBezTo>
                    <a:cubicBezTo>
                      <a:pt x="13" y="26831"/>
                      <a:pt x="17" y="26834"/>
                      <a:pt x="17" y="26839"/>
                    </a:cubicBezTo>
                    <a:cubicBezTo>
                      <a:pt x="17" y="26843"/>
                      <a:pt x="13" y="26847"/>
                      <a:pt x="9" y="26847"/>
                    </a:cubicBezTo>
                    <a:cubicBezTo>
                      <a:pt x="4" y="26847"/>
                      <a:pt x="1" y="26843"/>
                      <a:pt x="1" y="26839"/>
                    </a:cubicBezTo>
                    <a:close/>
                    <a:moveTo>
                      <a:pt x="1" y="26807"/>
                    </a:moveTo>
                    <a:lnTo>
                      <a:pt x="1" y="26807"/>
                    </a:lnTo>
                    <a:cubicBezTo>
                      <a:pt x="1" y="26802"/>
                      <a:pt x="4" y="26799"/>
                      <a:pt x="9" y="26799"/>
                    </a:cubicBezTo>
                    <a:cubicBezTo>
                      <a:pt x="13" y="26799"/>
                      <a:pt x="17" y="26802"/>
                      <a:pt x="17" y="26807"/>
                    </a:cubicBezTo>
                    <a:cubicBezTo>
                      <a:pt x="17" y="26811"/>
                      <a:pt x="13" y="26815"/>
                      <a:pt x="9" y="26815"/>
                    </a:cubicBezTo>
                    <a:cubicBezTo>
                      <a:pt x="4" y="26815"/>
                      <a:pt x="1" y="26811"/>
                      <a:pt x="1" y="26807"/>
                    </a:cubicBezTo>
                    <a:close/>
                    <a:moveTo>
                      <a:pt x="1" y="26775"/>
                    </a:moveTo>
                    <a:lnTo>
                      <a:pt x="1" y="26775"/>
                    </a:lnTo>
                    <a:cubicBezTo>
                      <a:pt x="1" y="26770"/>
                      <a:pt x="4" y="26767"/>
                      <a:pt x="9" y="26767"/>
                    </a:cubicBezTo>
                    <a:cubicBezTo>
                      <a:pt x="13" y="26767"/>
                      <a:pt x="17" y="26770"/>
                      <a:pt x="17" y="26775"/>
                    </a:cubicBezTo>
                    <a:cubicBezTo>
                      <a:pt x="17" y="26779"/>
                      <a:pt x="13" y="26783"/>
                      <a:pt x="9" y="26783"/>
                    </a:cubicBezTo>
                    <a:cubicBezTo>
                      <a:pt x="4" y="26783"/>
                      <a:pt x="1" y="26779"/>
                      <a:pt x="1" y="26775"/>
                    </a:cubicBezTo>
                    <a:close/>
                    <a:moveTo>
                      <a:pt x="1" y="26743"/>
                    </a:moveTo>
                    <a:lnTo>
                      <a:pt x="1" y="26743"/>
                    </a:lnTo>
                    <a:cubicBezTo>
                      <a:pt x="1" y="26738"/>
                      <a:pt x="4" y="26735"/>
                      <a:pt x="9" y="26735"/>
                    </a:cubicBezTo>
                    <a:cubicBezTo>
                      <a:pt x="13" y="26735"/>
                      <a:pt x="17" y="26738"/>
                      <a:pt x="17" y="26743"/>
                    </a:cubicBezTo>
                    <a:cubicBezTo>
                      <a:pt x="17" y="26747"/>
                      <a:pt x="13" y="26751"/>
                      <a:pt x="9" y="26751"/>
                    </a:cubicBezTo>
                    <a:cubicBezTo>
                      <a:pt x="4" y="26751"/>
                      <a:pt x="1" y="26747"/>
                      <a:pt x="1" y="26743"/>
                    </a:cubicBezTo>
                    <a:close/>
                    <a:moveTo>
                      <a:pt x="1" y="26711"/>
                    </a:moveTo>
                    <a:lnTo>
                      <a:pt x="1" y="26711"/>
                    </a:lnTo>
                    <a:cubicBezTo>
                      <a:pt x="1" y="26706"/>
                      <a:pt x="4" y="26702"/>
                      <a:pt x="9" y="26702"/>
                    </a:cubicBezTo>
                    <a:cubicBezTo>
                      <a:pt x="13" y="26702"/>
                      <a:pt x="17" y="26706"/>
                      <a:pt x="17" y="26711"/>
                    </a:cubicBezTo>
                    <a:cubicBezTo>
                      <a:pt x="17" y="26715"/>
                      <a:pt x="13" y="26719"/>
                      <a:pt x="9" y="26719"/>
                    </a:cubicBezTo>
                    <a:cubicBezTo>
                      <a:pt x="4" y="26719"/>
                      <a:pt x="1" y="26715"/>
                      <a:pt x="1" y="26711"/>
                    </a:cubicBezTo>
                    <a:close/>
                    <a:moveTo>
                      <a:pt x="1" y="26679"/>
                    </a:moveTo>
                    <a:lnTo>
                      <a:pt x="1" y="26678"/>
                    </a:lnTo>
                    <a:cubicBezTo>
                      <a:pt x="1" y="26674"/>
                      <a:pt x="4" y="26670"/>
                      <a:pt x="9" y="26670"/>
                    </a:cubicBezTo>
                    <a:cubicBezTo>
                      <a:pt x="13" y="26670"/>
                      <a:pt x="17" y="26674"/>
                      <a:pt x="17" y="26678"/>
                    </a:cubicBezTo>
                    <a:lnTo>
                      <a:pt x="17" y="26679"/>
                    </a:lnTo>
                    <a:cubicBezTo>
                      <a:pt x="17" y="26683"/>
                      <a:pt x="13" y="26687"/>
                      <a:pt x="9" y="26687"/>
                    </a:cubicBezTo>
                    <a:cubicBezTo>
                      <a:pt x="4" y="26687"/>
                      <a:pt x="1" y="26683"/>
                      <a:pt x="1" y="26679"/>
                    </a:cubicBezTo>
                    <a:close/>
                    <a:moveTo>
                      <a:pt x="1" y="26646"/>
                    </a:moveTo>
                    <a:lnTo>
                      <a:pt x="1" y="26646"/>
                    </a:lnTo>
                    <a:cubicBezTo>
                      <a:pt x="1" y="26642"/>
                      <a:pt x="4" y="26638"/>
                      <a:pt x="9" y="26638"/>
                    </a:cubicBezTo>
                    <a:cubicBezTo>
                      <a:pt x="13" y="26638"/>
                      <a:pt x="17" y="26642"/>
                      <a:pt x="17" y="26646"/>
                    </a:cubicBezTo>
                    <a:cubicBezTo>
                      <a:pt x="17" y="26651"/>
                      <a:pt x="13" y="26654"/>
                      <a:pt x="9" y="26654"/>
                    </a:cubicBezTo>
                    <a:cubicBezTo>
                      <a:pt x="4" y="26654"/>
                      <a:pt x="1" y="26651"/>
                      <a:pt x="1" y="26646"/>
                    </a:cubicBezTo>
                    <a:close/>
                    <a:moveTo>
                      <a:pt x="1" y="26614"/>
                    </a:moveTo>
                    <a:lnTo>
                      <a:pt x="1" y="26614"/>
                    </a:lnTo>
                    <a:cubicBezTo>
                      <a:pt x="1" y="26610"/>
                      <a:pt x="4" y="26606"/>
                      <a:pt x="9" y="26606"/>
                    </a:cubicBezTo>
                    <a:cubicBezTo>
                      <a:pt x="13" y="26606"/>
                      <a:pt x="17" y="26610"/>
                      <a:pt x="17" y="26614"/>
                    </a:cubicBezTo>
                    <a:cubicBezTo>
                      <a:pt x="17" y="26619"/>
                      <a:pt x="13" y="26622"/>
                      <a:pt x="9" y="26622"/>
                    </a:cubicBezTo>
                    <a:cubicBezTo>
                      <a:pt x="4" y="26622"/>
                      <a:pt x="1" y="26619"/>
                      <a:pt x="1" y="26614"/>
                    </a:cubicBezTo>
                    <a:close/>
                    <a:moveTo>
                      <a:pt x="1" y="26582"/>
                    </a:moveTo>
                    <a:lnTo>
                      <a:pt x="1" y="26582"/>
                    </a:lnTo>
                    <a:cubicBezTo>
                      <a:pt x="1" y="26578"/>
                      <a:pt x="4" y="26574"/>
                      <a:pt x="9" y="26574"/>
                    </a:cubicBezTo>
                    <a:cubicBezTo>
                      <a:pt x="13" y="26574"/>
                      <a:pt x="17" y="26578"/>
                      <a:pt x="17" y="26582"/>
                    </a:cubicBezTo>
                    <a:cubicBezTo>
                      <a:pt x="17" y="26587"/>
                      <a:pt x="13" y="26590"/>
                      <a:pt x="9" y="26590"/>
                    </a:cubicBezTo>
                    <a:cubicBezTo>
                      <a:pt x="4" y="26590"/>
                      <a:pt x="1" y="26587"/>
                      <a:pt x="1" y="26582"/>
                    </a:cubicBezTo>
                    <a:close/>
                    <a:moveTo>
                      <a:pt x="1" y="26550"/>
                    </a:moveTo>
                    <a:lnTo>
                      <a:pt x="1" y="26550"/>
                    </a:lnTo>
                    <a:cubicBezTo>
                      <a:pt x="1" y="26546"/>
                      <a:pt x="4" y="26542"/>
                      <a:pt x="9" y="26542"/>
                    </a:cubicBezTo>
                    <a:cubicBezTo>
                      <a:pt x="13" y="26542"/>
                      <a:pt x="17" y="26546"/>
                      <a:pt x="17" y="26550"/>
                    </a:cubicBezTo>
                    <a:cubicBezTo>
                      <a:pt x="17" y="26555"/>
                      <a:pt x="13" y="26558"/>
                      <a:pt x="9" y="26558"/>
                    </a:cubicBezTo>
                    <a:cubicBezTo>
                      <a:pt x="4" y="26558"/>
                      <a:pt x="1" y="26555"/>
                      <a:pt x="1" y="26550"/>
                    </a:cubicBezTo>
                    <a:close/>
                    <a:moveTo>
                      <a:pt x="1" y="26518"/>
                    </a:moveTo>
                    <a:lnTo>
                      <a:pt x="1" y="26518"/>
                    </a:lnTo>
                    <a:cubicBezTo>
                      <a:pt x="1" y="26514"/>
                      <a:pt x="4" y="26510"/>
                      <a:pt x="9" y="26510"/>
                    </a:cubicBezTo>
                    <a:cubicBezTo>
                      <a:pt x="13" y="26510"/>
                      <a:pt x="17" y="26514"/>
                      <a:pt x="17" y="26518"/>
                    </a:cubicBezTo>
                    <a:cubicBezTo>
                      <a:pt x="17" y="26523"/>
                      <a:pt x="13" y="26526"/>
                      <a:pt x="9" y="26526"/>
                    </a:cubicBezTo>
                    <a:cubicBezTo>
                      <a:pt x="4" y="26526"/>
                      <a:pt x="1" y="26523"/>
                      <a:pt x="1" y="26518"/>
                    </a:cubicBezTo>
                    <a:close/>
                    <a:moveTo>
                      <a:pt x="1" y="26486"/>
                    </a:moveTo>
                    <a:lnTo>
                      <a:pt x="1" y="26486"/>
                    </a:lnTo>
                    <a:cubicBezTo>
                      <a:pt x="1" y="26482"/>
                      <a:pt x="4" y="26478"/>
                      <a:pt x="9" y="26478"/>
                    </a:cubicBezTo>
                    <a:cubicBezTo>
                      <a:pt x="13" y="26478"/>
                      <a:pt x="17" y="26482"/>
                      <a:pt x="17" y="26486"/>
                    </a:cubicBezTo>
                    <a:cubicBezTo>
                      <a:pt x="17" y="26491"/>
                      <a:pt x="13" y="26494"/>
                      <a:pt x="9" y="26494"/>
                    </a:cubicBezTo>
                    <a:cubicBezTo>
                      <a:pt x="4" y="26494"/>
                      <a:pt x="1" y="26491"/>
                      <a:pt x="1" y="26486"/>
                    </a:cubicBezTo>
                    <a:close/>
                    <a:moveTo>
                      <a:pt x="1" y="26454"/>
                    </a:moveTo>
                    <a:lnTo>
                      <a:pt x="1" y="26454"/>
                    </a:lnTo>
                    <a:cubicBezTo>
                      <a:pt x="1" y="26450"/>
                      <a:pt x="4" y="26446"/>
                      <a:pt x="9" y="26446"/>
                    </a:cubicBezTo>
                    <a:cubicBezTo>
                      <a:pt x="13" y="26446"/>
                      <a:pt x="17" y="26450"/>
                      <a:pt x="17" y="26454"/>
                    </a:cubicBezTo>
                    <a:cubicBezTo>
                      <a:pt x="17" y="26459"/>
                      <a:pt x="13" y="26462"/>
                      <a:pt x="9" y="26462"/>
                    </a:cubicBezTo>
                    <a:cubicBezTo>
                      <a:pt x="4" y="26462"/>
                      <a:pt x="1" y="26459"/>
                      <a:pt x="1" y="26454"/>
                    </a:cubicBezTo>
                    <a:close/>
                    <a:moveTo>
                      <a:pt x="1" y="26422"/>
                    </a:moveTo>
                    <a:lnTo>
                      <a:pt x="1" y="26422"/>
                    </a:lnTo>
                    <a:cubicBezTo>
                      <a:pt x="1" y="26418"/>
                      <a:pt x="4" y="26414"/>
                      <a:pt x="9" y="26414"/>
                    </a:cubicBezTo>
                    <a:cubicBezTo>
                      <a:pt x="13" y="26414"/>
                      <a:pt x="17" y="26418"/>
                      <a:pt x="17" y="26422"/>
                    </a:cubicBezTo>
                    <a:cubicBezTo>
                      <a:pt x="17" y="26427"/>
                      <a:pt x="13" y="26430"/>
                      <a:pt x="9" y="26430"/>
                    </a:cubicBezTo>
                    <a:cubicBezTo>
                      <a:pt x="4" y="26430"/>
                      <a:pt x="1" y="26427"/>
                      <a:pt x="1" y="26422"/>
                    </a:cubicBezTo>
                    <a:close/>
                    <a:moveTo>
                      <a:pt x="1" y="26390"/>
                    </a:moveTo>
                    <a:lnTo>
                      <a:pt x="1" y="26390"/>
                    </a:lnTo>
                    <a:cubicBezTo>
                      <a:pt x="1" y="26386"/>
                      <a:pt x="4" y="26382"/>
                      <a:pt x="9" y="26382"/>
                    </a:cubicBezTo>
                    <a:cubicBezTo>
                      <a:pt x="13" y="26382"/>
                      <a:pt x="17" y="26386"/>
                      <a:pt x="17" y="26390"/>
                    </a:cubicBezTo>
                    <a:cubicBezTo>
                      <a:pt x="17" y="26395"/>
                      <a:pt x="13" y="26398"/>
                      <a:pt x="9" y="26398"/>
                    </a:cubicBezTo>
                    <a:cubicBezTo>
                      <a:pt x="4" y="26398"/>
                      <a:pt x="1" y="26395"/>
                      <a:pt x="1" y="26390"/>
                    </a:cubicBezTo>
                    <a:close/>
                    <a:moveTo>
                      <a:pt x="1" y="26358"/>
                    </a:moveTo>
                    <a:lnTo>
                      <a:pt x="1" y="26358"/>
                    </a:lnTo>
                    <a:cubicBezTo>
                      <a:pt x="1" y="26354"/>
                      <a:pt x="4" y="26350"/>
                      <a:pt x="9" y="26350"/>
                    </a:cubicBezTo>
                    <a:cubicBezTo>
                      <a:pt x="13" y="26350"/>
                      <a:pt x="17" y="26354"/>
                      <a:pt x="17" y="26358"/>
                    </a:cubicBezTo>
                    <a:cubicBezTo>
                      <a:pt x="17" y="26363"/>
                      <a:pt x="13" y="26366"/>
                      <a:pt x="9" y="26366"/>
                    </a:cubicBezTo>
                    <a:cubicBezTo>
                      <a:pt x="4" y="26366"/>
                      <a:pt x="1" y="26363"/>
                      <a:pt x="1" y="26358"/>
                    </a:cubicBezTo>
                    <a:close/>
                    <a:moveTo>
                      <a:pt x="1" y="26326"/>
                    </a:moveTo>
                    <a:lnTo>
                      <a:pt x="1" y="26326"/>
                    </a:lnTo>
                    <a:cubicBezTo>
                      <a:pt x="1" y="26322"/>
                      <a:pt x="4" y="26318"/>
                      <a:pt x="9" y="26318"/>
                    </a:cubicBezTo>
                    <a:cubicBezTo>
                      <a:pt x="13" y="26318"/>
                      <a:pt x="17" y="26322"/>
                      <a:pt x="17" y="26326"/>
                    </a:cubicBezTo>
                    <a:cubicBezTo>
                      <a:pt x="17" y="26331"/>
                      <a:pt x="13" y="26334"/>
                      <a:pt x="9" y="26334"/>
                    </a:cubicBezTo>
                    <a:cubicBezTo>
                      <a:pt x="4" y="26334"/>
                      <a:pt x="1" y="26331"/>
                      <a:pt x="1" y="26326"/>
                    </a:cubicBezTo>
                    <a:close/>
                    <a:moveTo>
                      <a:pt x="1" y="26294"/>
                    </a:moveTo>
                    <a:lnTo>
                      <a:pt x="1" y="26294"/>
                    </a:lnTo>
                    <a:cubicBezTo>
                      <a:pt x="1" y="26290"/>
                      <a:pt x="4" y="26286"/>
                      <a:pt x="9" y="26286"/>
                    </a:cubicBezTo>
                    <a:cubicBezTo>
                      <a:pt x="13" y="26286"/>
                      <a:pt x="17" y="26290"/>
                      <a:pt x="17" y="26294"/>
                    </a:cubicBezTo>
                    <a:cubicBezTo>
                      <a:pt x="17" y="26299"/>
                      <a:pt x="13" y="26302"/>
                      <a:pt x="9" y="26302"/>
                    </a:cubicBezTo>
                    <a:cubicBezTo>
                      <a:pt x="4" y="26302"/>
                      <a:pt x="1" y="26299"/>
                      <a:pt x="1" y="26294"/>
                    </a:cubicBezTo>
                    <a:close/>
                    <a:moveTo>
                      <a:pt x="1" y="26262"/>
                    </a:moveTo>
                    <a:lnTo>
                      <a:pt x="1" y="26262"/>
                    </a:lnTo>
                    <a:cubicBezTo>
                      <a:pt x="1" y="26258"/>
                      <a:pt x="4" y="26254"/>
                      <a:pt x="9" y="26254"/>
                    </a:cubicBezTo>
                    <a:cubicBezTo>
                      <a:pt x="13" y="26254"/>
                      <a:pt x="17" y="26258"/>
                      <a:pt x="17" y="26262"/>
                    </a:cubicBezTo>
                    <a:cubicBezTo>
                      <a:pt x="17" y="26267"/>
                      <a:pt x="13" y="26270"/>
                      <a:pt x="9" y="26270"/>
                    </a:cubicBezTo>
                    <a:cubicBezTo>
                      <a:pt x="4" y="26270"/>
                      <a:pt x="1" y="26267"/>
                      <a:pt x="1"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5" y="25422"/>
                      <a:pt x="9" y="25422"/>
                    </a:cubicBezTo>
                    <a:cubicBezTo>
                      <a:pt x="13" y="25422"/>
                      <a:pt x="17" y="25425"/>
                      <a:pt x="17" y="25430"/>
                    </a:cubicBezTo>
                    <a:cubicBezTo>
                      <a:pt x="17" y="25434"/>
                      <a:pt x="13" y="25438"/>
                      <a:pt x="9" y="25438"/>
                    </a:cubicBezTo>
                    <a:cubicBezTo>
                      <a:pt x="5" y="25438"/>
                      <a:pt x="1" y="25434"/>
                      <a:pt x="1" y="25430"/>
                    </a:cubicBezTo>
                    <a:close/>
                    <a:moveTo>
                      <a:pt x="1" y="25398"/>
                    </a:moveTo>
                    <a:lnTo>
                      <a:pt x="1" y="25398"/>
                    </a:lnTo>
                    <a:cubicBezTo>
                      <a:pt x="1" y="25393"/>
                      <a:pt x="5" y="25390"/>
                      <a:pt x="9" y="25390"/>
                    </a:cubicBezTo>
                    <a:cubicBezTo>
                      <a:pt x="13" y="25390"/>
                      <a:pt x="17" y="25393"/>
                      <a:pt x="17" y="25398"/>
                    </a:cubicBezTo>
                    <a:cubicBezTo>
                      <a:pt x="17" y="25402"/>
                      <a:pt x="13" y="25406"/>
                      <a:pt x="9" y="25406"/>
                    </a:cubicBezTo>
                    <a:cubicBezTo>
                      <a:pt x="5" y="25406"/>
                      <a:pt x="1" y="25402"/>
                      <a:pt x="1" y="25398"/>
                    </a:cubicBezTo>
                    <a:close/>
                    <a:moveTo>
                      <a:pt x="1" y="25366"/>
                    </a:moveTo>
                    <a:lnTo>
                      <a:pt x="1" y="25366"/>
                    </a:lnTo>
                    <a:cubicBezTo>
                      <a:pt x="1" y="25361"/>
                      <a:pt x="5" y="25358"/>
                      <a:pt x="9" y="25358"/>
                    </a:cubicBezTo>
                    <a:cubicBezTo>
                      <a:pt x="13" y="25358"/>
                      <a:pt x="17" y="25361"/>
                      <a:pt x="17" y="25366"/>
                    </a:cubicBezTo>
                    <a:cubicBezTo>
                      <a:pt x="17" y="25370"/>
                      <a:pt x="13" y="25374"/>
                      <a:pt x="9" y="25374"/>
                    </a:cubicBezTo>
                    <a:cubicBezTo>
                      <a:pt x="5" y="25374"/>
                      <a:pt x="1" y="25370"/>
                      <a:pt x="1" y="25366"/>
                    </a:cubicBezTo>
                    <a:close/>
                    <a:moveTo>
                      <a:pt x="1" y="25334"/>
                    </a:moveTo>
                    <a:lnTo>
                      <a:pt x="1" y="25334"/>
                    </a:lnTo>
                    <a:cubicBezTo>
                      <a:pt x="1" y="25329"/>
                      <a:pt x="5" y="25326"/>
                      <a:pt x="9" y="25326"/>
                    </a:cubicBezTo>
                    <a:cubicBezTo>
                      <a:pt x="13" y="25326"/>
                      <a:pt x="17" y="25329"/>
                      <a:pt x="17" y="25334"/>
                    </a:cubicBezTo>
                    <a:cubicBezTo>
                      <a:pt x="17" y="25338"/>
                      <a:pt x="13" y="25342"/>
                      <a:pt x="9" y="25342"/>
                    </a:cubicBezTo>
                    <a:cubicBezTo>
                      <a:pt x="5" y="25342"/>
                      <a:pt x="1" y="25338"/>
                      <a:pt x="1" y="25334"/>
                    </a:cubicBezTo>
                    <a:close/>
                    <a:moveTo>
                      <a:pt x="1" y="25302"/>
                    </a:moveTo>
                    <a:lnTo>
                      <a:pt x="1" y="25302"/>
                    </a:lnTo>
                    <a:cubicBezTo>
                      <a:pt x="1" y="25297"/>
                      <a:pt x="5" y="25294"/>
                      <a:pt x="9" y="25294"/>
                    </a:cubicBezTo>
                    <a:cubicBezTo>
                      <a:pt x="13" y="25294"/>
                      <a:pt x="17" y="25297"/>
                      <a:pt x="17" y="25302"/>
                    </a:cubicBezTo>
                    <a:cubicBezTo>
                      <a:pt x="17" y="25306"/>
                      <a:pt x="13" y="25310"/>
                      <a:pt x="9" y="25310"/>
                    </a:cubicBezTo>
                    <a:cubicBezTo>
                      <a:pt x="5" y="25310"/>
                      <a:pt x="1" y="25306"/>
                      <a:pt x="1" y="25302"/>
                    </a:cubicBezTo>
                    <a:close/>
                    <a:moveTo>
                      <a:pt x="1" y="25270"/>
                    </a:moveTo>
                    <a:lnTo>
                      <a:pt x="1" y="25270"/>
                    </a:lnTo>
                    <a:cubicBezTo>
                      <a:pt x="1" y="25265"/>
                      <a:pt x="5" y="25262"/>
                      <a:pt x="9" y="25262"/>
                    </a:cubicBezTo>
                    <a:cubicBezTo>
                      <a:pt x="13" y="25262"/>
                      <a:pt x="17" y="25265"/>
                      <a:pt x="17" y="25270"/>
                    </a:cubicBezTo>
                    <a:cubicBezTo>
                      <a:pt x="17" y="25274"/>
                      <a:pt x="13" y="25278"/>
                      <a:pt x="9" y="25278"/>
                    </a:cubicBezTo>
                    <a:cubicBezTo>
                      <a:pt x="5" y="25278"/>
                      <a:pt x="1" y="25274"/>
                      <a:pt x="1" y="25270"/>
                    </a:cubicBezTo>
                    <a:close/>
                    <a:moveTo>
                      <a:pt x="1" y="25238"/>
                    </a:moveTo>
                    <a:lnTo>
                      <a:pt x="1" y="25238"/>
                    </a:lnTo>
                    <a:cubicBezTo>
                      <a:pt x="1" y="25233"/>
                      <a:pt x="5" y="25230"/>
                      <a:pt x="9" y="25230"/>
                    </a:cubicBezTo>
                    <a:cubicBezTo>
                      <a:pt x="13" y="25230"/>
                      <a:pt x="17" y="25233"/>
                      <a:pt x="17" y="25238"/>
                    </a:cubicBezTo>
                    <a:cubicBezTo>
                      <a:pt x="17" y="25242"/>
                      <a:pt x="13" y="25246"/>
                      <a:pt x="9" y="25246"/>
                    </a:cubicBezTo>
                    <a:cubicBezTo>
                      <a:pt x="5" y="25246"/>
                      <a:pt x="1" y="25242"/>
                      <a:pt x="1" y="25238"/>
                    </a:cubicBezTo>
                    <a:close/>
                    <a:moveTo>
                      <a:pt x="1" y="25206"/>
                    </a:moveTo>
                    <a:lnTo>
                      <a:pt x="1" y="25206"/>
                    </a:lnTo>
                    <a:cubicBezTo>
                      <a:pt x="1" y="25201"/>
                      <a:pt x="5" y="25198"/>
                      <a:pt x="9" y="25198"/>
                    </a:cubicBezTo>
                    <a:cubicBezTo>
                      <a:pt x="13" y="25198"/>
                      <a:pt x="17" y="25201"/>
                      <a:pt x="17" y="25206"/>
                    </a:cubicBezTo>
                    <a:cubicBezTo>
                      <a:pt x="17" y="25210"/>
                      <a:pt x="13" y="25214"/>
                      <a:pt x="9" y="25214"/>
                    </a:cubicBezTo>
                    <a:cubicBezTo>
                      <a:pt x="5" y="25214"/>
                      <a:pt x="1" y="25210"/>
                      <a:pt x="1" y="25206"/>
                    </a:cubicBezTo>
                    <a:close/>
                    <a:moveTo>
                      <a:pt x="1" y="25174"/>
                    </a:moveTo>
                    <a:lnTo>
                      <a:pt x="1" y="25174"/>
                    </a:lnTo>
                    <a:cubicBezTo>
                      <a:pt x="1" y="25169"/>
                      <a:pt x="5" y="25166"/>
                      <a:pt x="9" y="25166"/>
                    </a:cubicBezTo>
                    <a:cubicBezTo>
                      <a:pt x="13" y="25166"/>
                      <a:pt x="17" y="25169"/>
                      <a:pt x="17" y="25174"/>
                    </a:cubicBezTo>
                    <a:cubicBezTo>
                      <a:pt x="17" y="25178"/>
                      <a:pt x="13" y="25182"/>
                      <a:pt x="9" y="25182"/>
                    </a:cubicBezTo>
                    <a:cubicBezTo>
                      <a:pt x="5" y="25182"/>
                      <a:pt x="1" y="25178"/>
                      <a:pt x="1" y="25174"/>
                    </a:cubicBezTo>
                    <a:close/>
                    <a:moveTo>
                      <a:pt x="1" y="25142"/>
                    </a:moveTo>
                    <a:lnTo>
                      <a:pt x="1" y="25142"/>
                    </a:lnTo>
                    <a:cubicBezTo>
                      <a:pt x="1" y="25137"/>
                      <a:pt x="5" y="25134"/>
                      <a:pt x="9" y="25134"/>
                    </a:cubicBezTo>
                    <a:cubicBezTo>
                      <a:pt x="13" y="25134"/>
                      <a:pt x="17" y="25137"/>
                      <a:pt x="17" y="25142"/>
                    </a:cubicBezTo>
                    <a:cubicBezTo>
                      <a:pt x="17" y="25146"/>
                      <a:pt x="13" y="25150"/>
                      <a:pt x="9" y="25150"/>
                    </a:cubicBezTo>
                    <a:cubicBezTo>
                      <a:pt x="5" y="25150"/>
                      <a:pt x="1" y="25146"/>
                      <a:pt x="1" y="25142"/>
                    </a:cubicBezTo>
                    <a:close/>
                    <a:moveTo>
                      <a:pt x="1" y="25110"/>
                    </a:moveTo>
                    <a:lnTo>
                      <a:pt x="1" y="25110"/>
                    </a:lnTo>
                    <a:cubicBezTo>
                      <a:pt x="1" y="25105"/>
                      <a:pt x="5" y="25102"/>
                      <a:pt x="9" y="25102"/>
                    </a:cubicBezTo>
                    <a:cubicBezTo>
                      <a:pt x="13" y="25102"/>
                      <a:pt x="17" y="25105"/>
                      <a:pt x="17" y="25110"/>
                    </a:cubicBezTo>
                    <a:cubicBezTo>
                      <a:pt x="17" y="25114"/>
                      <a:pt x="13" y="25118"/>
                      <a:pt x="9" y="25118"/>
                    </a:cubicBezTo>
                    <a:cubicBezTo>
                      <a:pt x="5" y="25118"/>
                      <a:pt x="1" y="25114"/>
                      <a:pt x="1" y="25110"/>
                    </a:cubicBezTo>
                    <a:close/>
                    <a:moveTo>
                      <a:pt x="1" y="25078"/>
                    </a:moveTo>
                    <a:lnTo>
                      <a:pt x="1" y="25078"/>
                    </a:lnTo>
                    <a:cubicBezTo>
                      <a:pt x="1" y="25073"/>
                      <a:pt x="5" y="25070"/>
                      <a:pt x="9" y="25070"/>
                    </a:cubicBezTo>
                    <a:cubicBezTo>
                      <a:pt x="13" y="25070"/>
                      <a:pt x="17" y="25073"/>
                      <a:pt x="17" y="25078"/>
                    </a:cubicBezTo>
                    <a:cubicBezTo>
                      <a:pt x="17" y="25082"/>
                      <a:pt x="13" y="25086"/>
                      <a:pt x="9" y="25086"/>
                    </a:cubicBezTo>
                    <a:cubicBezTo>
                      <a:pt x="5" y="25086"/>
                      <a:pt x="1" y="25082"/>
                      <a:pt x="1" y="25078"/>
                    </a:cubicBezTo>
                    <a:close/>
                    <a:moveTo>
                      <a:pt x="1" y="25046"/>
                    </a:moveTo>
                    <a:lnTo>
                      <a:pt x="1" y="25046"/>
                    </a:lnTo>
                    <a:cubicBezTo>
                      <a:pt x="1" y="25041"/>
                      <a:pt x="5" y="25038"/>
                      <a:pt x="9" y="25038"/>
                    </a:cubicBezTo>
                    <a:cubicBezTo>
                      <a:pt x="13" y="25038"/>
                      <a:pt x="17" y="25041"/>
                      <a:pt x="17" y="25046"/>
                    </a:cubicBezTo>
                    <a:cubicBezTo>
                      <a:pt x="17" y="25050"/>
                      <a:pt x="13" y="25054"/>
                      <a:pt x="9" y="25054"/>
                    </a:cubicBezTo>
                    <a:cubicBezTo>
                      <a:pt x="5" y="25054"/>
                      <a:pt x="1" y="25050"/>
                      <a:pt x="1" y="25046"/>
                    </a:cubicBezTo>
                    <a:close/>
                    <a:moveTo>
                      <a:pt x="1" y="25014"/>
                    </a:moveTo>
                    <a:lnTo>
                      <a:pt x="1" y="25014"/>
                    </a:lnTo>
                    <a:cubicBezTo>
                      <a:pt x="1" y="25009"/>
                      <a:pt x="5" y="25006"/>
                      <a:pt x="9" y="25006"/>
                    </a:cubicBezTo>
                    <a:cubicBezTo>
                      <a:pt x="13" y="25006"/>
                      <a:pt x="17" y="25009"/>
                      <a:pt x="17" y="25014"/>
                    </a:cubicBezTo>
                    <a:cubicBezTo>
                      <a:pt x="17" y="25018"/>
                      <a:pt x="13" y="25022"/>
                      <a:pt x="9" y="25022"/>
                    </a:cubicBezTo>
                    <a:cubicBezTo>
                      <a:pt x="5" y="25022"/>
                      <a:pt x="1" y="25018"/>
                      <a:pt x="1" y="25014"/>
                    </a:cubicBezTo>
                    <a:close/>
                    <a:moveTo>
                      <a:pt x="1" y="24982"/>
                    </a:moveTo>
                    <a:lnTo>
                      <a:pt x="1" y="24982"/>
                    </a:lnTo>
                    <a:cubicBezTo>
                      <a:pt x="1" y="24977"/>
                      <a:pt x="5" y="24974"/>
                      <a:pt x="9" y="24974"/>
                    </a:cubicBezTo>
                    <a:cubicBezTo>
                      <a:pt x="13" y="24974"/>
                      <a:pt x="17" y="24977"/>
                      <a:pt x="17" y="24982"/>
                    </a:cubicBezTo>
                    <a:cubicBezTo>
                      <a:pt x="17" y="24986"/>
                      <a:pt x="13" y="24990"/>
                      <a:pt x="9" y="24990"/>
                    </a:cubicBezTo>
                    <a:cubicBezTo>
                      <a:pt x="5" y="24990"/>
                      <a:pt x="1" y="24986"/>
                      <a:pt x="1" y="24982"/>
                    </a:cubicBezTo>
                    <a:close/>
                    <a:moveTo>
                      <a:pt x="1" y="24950"/>
                    </a:moveTo>
                    <a:lnTo>
                      <a:pt x="1" y="24950"/>
                    </a:lnTo>
                    <a:cubicBezTo>
                      <a:pt x="1" y="24945"/>
                      <a:pt x="5" y="24942"/>
                      <a:pt x="9" y="24942"/>
                    </a:cubicBezTo>
                    <a:cubicBezTo>
                      <a:pt x="13" y="24942"/>
                      <a:pt x="17" y="24945"/>
                      <a:pt x="17" y="24950"/>
                    </a:cubicBezTo>
                    <a:cubicBezTo>
                      <a:pt x="17" y="24954"/>
                      <a:pt x="13" y="24958"/>
                      <a:pt x="9" y="24958"/>
                    </a:cubicBezTo>
                    <a:cubicBezTo>
                      <a:pt x="5" y="24958"/>
                      <a:pt x="1" y="24954"/>
                      <a:pt x="1" y="24950"/>
                    </a:cubicBezTo>
                    <a:close/>
                    <a:moveTo>
                      <a:pt x="1" y="24918"/>
                    </a:moveTo>
                    <a:lnTo>
                      <a:pt x="1" y="24918"/>
                    </a:lnTo>
                    <a:cubicBezTo>
                      <a:pt x="1" y="24913"/>
                      <a:pt x="5" y="24910"/>
                      <a:pt x="9" y="24910"/>
                    </a:cubicBezTo>
                    <a:cubicBezTo>
                      <a:pt x="13" y="24910"/>
                      <a:pt x="17" y="24913"/>
                      <a:pt x="17" y="24918"/>
                    </a:cubicBezTo>
                    <a:cubicBezTo>
                      <a:pt x="17" y="24922"/>
                      <a:pt x="13" y="24926"/>
                      <a:pt x="9" y="24926"/>
                    </a:cubicBezTo>
                    <a:cubicBezTo>
                      <a:pt x="5" y="24926"/>
                      <a:pt x="1" y="24922"/>
                      <a:pt x="1" y="24918"/>
                    </a:cubicBezTo>
                    <a:close/>
                    <a:moveTo>
                      <a:pt x="1" y="24886"/>
                    </a:moveTo>
                    <a:lnTo>
                      <a:pt x="1" y="24885"/>
                    </a:lnTo>
                    <a:cubicBezTo>
                      <a:pt x="1" y="24881"/>
                      <a:pt x="5" y="24877"/>
                      <a:pt x="9" y="24877"/>
                    </a:cubicBezTo>
                    <a:cubicBezTo>
                      <a:pt x="13" y="24877"/>
                      <a:pt x="17" y="24881"/>
                      <a:pt x="17" y="24885"/>
                    </a:cubicBezTo>
                    <a:lnTo>
                      <a:pt x="17" y="24886"/>
                    </a:lnTo>
                    <a:cubicBezTo>
                      <a:pt x="17" y="24890"/>
                      <a:pt x="13" y="24894"/>
                      <a:pt x="9" y="24894"/>
                    </a:cubicBezTo>
                    <a:cubicBezTo>
                      <a:pt x="5" y="24894"/>
                      <a:pt x="1" y="24890"/>
                      <a:pt x="1" y="24886"/>
                    </a:cubicBezTo>
                    <a:close/>
                    <a:moveTo>
                      <a:pt x="1" y="24853"/>
                    </a:moveTo>
                    <a:lnTo>
                      <a:pt x="1" y="24853"/>
                    </a:lnTo>
                    <a:cubicBezTo>
                      <a:pt x="1" y="24849"/>
                      <a:pt x="5" y="24845"/>
                      <a:pt x="9" y="24845"/>
                    </a:cubicBezTo>
                    <a:cubicBezTo>
                      <a:pt x="13" y="24845"/>
                      <a:pt x="17" y="24849"/>
                      <a:pt x="17" y="24853"/>
                    </a:cubicBezTo>
                    <a:cubicBezTo>
                      <a:pt x="17" y="24858"/>
                      <a:pt x="13" y="24861"/>
                      <a:pt x="9" y="24861"/>
                    </a:cubicBezTo>
                    <a:cubicBezTo>
                      <a:pt x="5" y="24861"/>
                      <a:pt x="1" y="24858"/>
                      <a:pt x="1" y="24853"/>
                    </a:cubicBezTo>
                    <a:close/>
                    <a:moveTo>
                      <a:pt x="1" y="24821"/>
                    </a:moveTo>
                    <a:lnTo>
                      <a:pt x="1" y="24821"/>
                    </a:lnTo>
                    <a:cubicBezTo>
                      <a:pt x="1" y="24817"/>
                      <a:pt x="5" y="24813"/>
                      <a:pt x="9" y="24813"/>
                    </a:cubicBezTo>
                    <a:cubicBezTo>
                      <a:pt x="13" y="24813"/>
                      <a:pt x="17" y="24817"/>
                      <a:pt x="17" y="24821"/>
                    </a:cubicBezTo>
                    <a:cubicBezTo>
                      <a:pt x="17" y="24826"/>
                      <a:pt x="13" y="24829"/>
                      <a:pt x="9" y="24829"/>
                    </a:cubicBezTo>
                    <a:cubicBezTo>
                      <a:pt x="5" y="24829"/>
                      <a:pt x="1" y="24826"/>
                      <a:pt x="1" y="24821"/>
                    </a:cubicBezTo>
                    <a:close/>
                    <a:moveTo>
                      <a:pt x="1" y="24789"/>
                    </a:moveTo>
                    <a:lnTo>
                      <a:pt x="1" y="24789"/>
                    </a:lnTo>
                    <a:cubicBezTo>
                      <a:pt x="1" y="24785"/>
                      <a:pt x="5" y="24781"/>
                      <a:pt x="9" y="24781"/>
                    </a:cubicBezTo>
                    <a:cubicBezTo>
                      <a:pt x="14" y="24781"/>
                      <a:pt x="17" y="24785"/>
                      <a:pt x="17" y="24789"/>
                    </a:cubicBezTo>
                    <a:cubicBezTo>
                      <a:pt x="17" y="24794"/>
                      <a:pt x="14" y="24797"/>
                      <a:pt x="9" y="24797"/>
                    </a:cubicBezTo>
                    <a:cubicBezTo>
                      <a:pt x="5" y="24797"/>
                      <a:pt x="1" y="24794"/>
                      <a:pt x="1" y="24789"/>
                    </a:cubicBezTo>
                    <a:close/>
                    <a:moveTo>
                      <a:pt x="1" y="24757"/>
                    </a:moveTo>
                    <a:lnTo>
                      <a:pt x="1" y="24757"/>
                    </a:lnTo>
                    <a:cubicBezTo>
                      <a:pt x="1" y="24753"/>
                      <a:pt x="5" y="24749"/>
                      <a:pt x="9" y="24749"/>
                    </a:cubicBezTo>
                    <a:cubicBezTo>
                      <a:pt x="14" y="24749"/>
                      <a:pt x="17" y="24753"/>
                      <a:pt x="17" y="24757"/>
                    </a:cubicBezTo>
                    <a:cubicBezTo>
                      <a:pt x="17" y="24762"/>
                      <a:pt x="14" y="24765"/>
                      <a:pt x="9" y="24765"/>
                    </a:cubicBezTo>
                    <a:cubicBezTo>
                      <a:pt x="5" y="24765"/>
                      <a:pt x="1" y="24762"/>
                      <a:pt x="1" y="24757"/>
                    </a:cubicBezTo>
                    <a:close/>
                    <a:moveTo>
                      <a:pt x="1" y="24725"/>
                    </a:moveTo>
                    <a:lnTo>
                      <a:pt x="1" y="24725"/>
                    </a:lnTo>
                    <a:cubicBezTo>
                      <a:pt x="1" y="24721"/>
                      <a:pt x="5" y="24717"/>
                      <a:pt x="9" y="24717"/>
                    </a:cubicBezTo>
                    <a:cubicBezTo>
                      <a:pt x="14" y="24717"/>
                      <a:pt x="17" y="24721"/>
                      <a:pt x="17" y="24725"/>
                    </a:cubicBezTo>
                    <a:cubicBezTo>
                      <a:pt x="17" y="24730"/>
                      <a:pt x="14" y="24733"/>
                      <a:pt x="9" y="24733"/>
                    </a:cubicBezTo>
                    <a:cubicBezTo>
                      <a:pt x="5" y="24733"/>
                      <a:pt x="1" y="24730"/>
                      <a:pt x="1" y="24725"/>
                    </a:cubicBezTo>
                    <a:close/>
                    <a:moveTo>
                      <a:pt x="1" y="24693"/>
                    </a:moveTo>
                    <a:lnTo>
                      <a:pt x="1" y="24693"/>
                    </a:lnTo>
                    <a:cubicBezTo>
                      <a:pt x="1" y="24689"/>
                      <a:pt x="5" y="24685"/>
                      <a:pt x="9" y="24685"/>
                    </a:cubicBezTo>
                    <a:cubicBezTo>
                      <a:pt x="14" y="24685"/>
                      <a:pt x="17" y="24689"/>
                      <a:pt x="17" y="24693"/>
                    </a:cubicBezTo>
                    <a:cubicBezTo>
                      <a:pt x="17" y="24698"/>
                      <a:pt x="14" y="24701"/>
                      <a:pt x="9" y="24701"/>
                    </a:cubicBezTo>
                    <a:cubicBezTo>
                      <a:pt x="5" y="24701"/>
                      <a:pt x="1" y="24698"/>
                      <a:pt x="1" y="24693"/>
                    </a:cubicBezTo>
                    <a:close/>
                    <a:moveTo>
                      <a:pt x="1" y="24661"/>
                    </a:moveTo>
                    <a:lnTo>
                      <a:pt x="1" y="24661"/>
                    </a:lnTo>
                    <a:cubicBezTo>
                      <a:pt x="1" y="24657"/>
                      <a:pt x="5" y="24653"/>
                      <a:pt x="9" y="24653"/>
                    </a:cubicBezTo>
                    <a:cubicBezTo>
                      <a:pt x="14" y="24653"/>
                      <a:pt x="17" y="24657"/>
                      <a:pt x="17" y="24661"/>
                    </a:cubicBezTo>
                    <a:cubicBezTo>
                      <a:pt x="17" y="24666"/>
                      <a:pt x="14" y="24669"/>
                      <a:pt x="9" y="24669"/>
                    </a:cubicBezTo>
                    <a:cubicBezTo>
                      <a:pt x="5" y="24669"/>
                      <a:pt x="1" y="24666"/>
                      <a:pt x="1" y="24661"/>
                    </a:cubicBezTo>
                    <a:close/>
                    <a:moveTo>
                      <a:pt x="1" y="24629"/>
                    </a:moveTo>
                    <a:lnTo>
                      <a:pt x="1" y="24629"/>
                    </a:lnTo>
                    <a:cubicBezTo>
                      <a:pt x="1" y="24625"/>
                      <a:pt x="5" y="24621"/>
                      <a:pt x="9" y="24621"/>
                    </a:cubicBezTo>
                    <a:cubicBezTo>
                      <a:pt x="14" y="24621"/>
                      <a:pt x="17" y="24625"/>
                      <a:pt x="17" y="24629"/>
                    </a:cubicBezTo>
                    <a:cubicBezTo>
                      <a:pt x="17" y="24634"/>
                      <a:pt x="14" y="24637"/>
                      <a:pt x="9" y="24637"/>
                    </a:cubicBezTo>
                    <a:cubicBezTo>
                      <a:pt x="5" y="24637"/>
                      <a:pt x="1" y="24634"/>
                      <a:pt x="1" y="24629"/>
                    </a:cubicBezTo>
                    <a:close/>
                    <a:moveTo>
                      <a:pt x="1" y="24597"/>
                    </a:moveTo>
                    <a:lnTo>
                      <a:pt x="1" y="24597"/>
                    </a:lnTo>
                    <a:cubicBezTo>
                      <a:pt x="1" y="24593"/>
                      <a:pt x="5" y="24589"/>
                      <a:pt x="9" y="24589"/>
                    </a:cubicBezTo>
                    <a:cubicBezTo>
                      <a:pt x="14" y="24589"/>
                      <a:pt x="17" y="24593"/>
                      <a:pt x="17" y="24597"/>
                    </a:cubicBezTo>
                    <a:cubicBezTo>
                      <a:pt x="17" y="24602"/>
                      <a:pt x="14" y="24605"/>
                      <a:pt x="9" y="24605"/>
                    </a:cubicBezTo>
                    <a:cubicBezTo>
                      <a:pt x="5" y="24605"/>
                      <a:pt x="1" y="24602"/>
                      <a:pt x="1" y="24597"/>
                    </a:cubicBezTo>
                    <a:close/>
                    <a:moveTo>
                      <a:pt x="1" y="24565"/>
                    </a:moveTo>
                    <a:lnTo>
                      <a:pt x="1" y="24565"/>
                    </a:lnTo>
                    <a:cubicBezTo>
                      <a:pt x="1" y="24561"/>
                      <a:pt x="5" y="24557"/>
                      <a:pt x="9" y="24557"/>
                    </a:cubicBezTo>
                    <a:cubicBezTo>
                      <a:pt x="14" y="24557"/>
                      <a:pt x="17" y="24561"/>
                      <a:pt x="17" y="24565"/>
                    </a:cubicBezTo>
                    <a:cubicBezTo>
                      <a:pt x="17" y="24570"/>
                      <a:pt x="14" y="24573"/>
                      <a:pt x="9" y="24573"/>
                    </a:cubicBezTo>
                    <a:cubicBezTo>
                      <a:pt x="5" y="24573"/>
                      <a:pt x="1" y="24570"/>
                      <a:pt x="1" y="24565"/>
                    </a:cubicBezTo>
                    <a:close/>
                    <a:moveTo>
                      <a:pt x="1" y="24533"/>
                    </a:moveTo>
                    <a:lnTo>
                      <a:pt x="1" y="24533"/>
                    </a:lnTo>
                    <a:cubicBezTo>
                      <a:pt x="1" y="24529"/>
                      <a:pt x="5" y="24525"/>
                      <a:pt x="9" y="24525"/>
                    </a:cubicBezTo>
                    <a:cubicBezTo>
                      <a:pt x="14" y="24525"/>
                      <a:pt x="17" y="24529"/>
                      <a:pt x="17" y="24533"/>
                    </a:cubicBezTo>
                    <a:cubicBezTo>
                      <a:pt x="17" y="24538"/>
                      <a:pt x="14" y="24541"/>
                      <a:pt x="9" y="24541"/>
                    </a:cubicBezTo>
                    <a:cubicBezTo>
                      <a:pt x="5" y="24541"/>
                      <a:pt x="1" y="24538"/>
                      <a:pt x="1" y="24533"/>
                    </a:cubicBezTo>
                    <a:close/>
                    <a:moveTo>
                      <a:pt x="1" y="24501"/>
                    </a:moveTo>
                    <a:lnTo>
                      <a:pt x="1" y="24501"/>
                    </a:lnTo>
                    <a:cubicBezTo>
                      <a:pt x="1" y="24497"/>
                      <a:pt x="5" y="24493"/>
                      <a:pt x="9" y="24493"/>
                    </a:cubicBezTo>
                    <a:cubicBezTo>
                      <a:pt x="14" y="24493"/>
                      <a:pt x="17" y="24497"/>
                      <a:pt x="17" y="24501"/>
                    </a:cubicBezTo>
                    <a:cubicBezTo>
                      <a:pt x="17" y="24506"/>
                      <a:pt x="14" y="24509"/>
                      <a:pt x="9" y="24509"/>
                    </a:cubicBezTo>
                    <a:cubicBezTo>
                      <a:pt x="5" y="24509"/>
                      <a:pt x="1" y="24506"/>
                      <a:pt x="1" y="24501"/>
                    </a:cubicBezTo>
                    <a:close/>
                    <a:moveTo>
                      <a:pt x="1" y="24469"/>
                    </a:moveTo>
                    <a:lnTo>
                      <a:pt x="1" y="24469"/>
                    </a:lnTo>
                    <a:cubicBezTo>
                      <a:pt x="1" y="24465"/>
                      <a:pt x="5" y="24461"/>
                      <a:pt x="9" y="24461"/>
                    </a:cubicBezTo>
                    <a:cubicBezTo>
                      <a:pt x="14" y="24461"/>
                      <a:pt x="17" y="24465"/>
                      <a:pt x="17" y="24469"/>
                    </a:cubicBezTo>
                    <a:cubicBezTo>
                      <a:pt x="17" y="24474"/>
                      <a:pt x="14" y="24477"/>
                      <a:pt x="9" y="24477"/>
                    </a:cubicBezTo>
                    <a:cubicBezTo>
                      <a:pt x="5" y="24477"/>
                      <a:pt x="1" y="24474"/>
                      <a:pt x="1" y="24469"/>
                    </a:cubicBezTo>
                    <a:close/>
                    <a:moveTo>
                      <a:pt x="1" y="24437"/>
                    </a:moveTo>
                    <a:lnTo>
                      <a:pt x="1" y="24437"/>
                    </a:lnTo>
                    <a:cubicBezTo>
                      <a:pt x="1" y="24433"/>
                      <a:pt x="5" y="24429"/>
                      <a:pt x="9" y="24429"/>
                    </a:cubicBezTo>
                    <a:cubicBezTo>
                      <a:pt x="14" y="24429"/>
                      <a:pt x="17" y="24433"/>
                      <a:pt x="17" y="24437"/>
                    </a:cubicBezTo>
                    <a:cubicBezTo>
                      <a:pt x="17" y="24442"/>
                      <a:pt x="14" y="24445"/>
                      <a:pt x="9" y="24445"/>
                    </a:cubicBezTo>
                    <a:cubicBezTo>
                      <a:pt x="5" y="24445"/>
                      <a:pt x="1" y="24442"/>
                      <a:pt x="1" y="24437"/>
                    </a:cubicBezTo>
                    <a:close/>
                    <a:moveTo>
                      <a:pt x="1" y="24405"/>
                    </a:moveTo>
                    <a:lnTo>
                      <a:pt x="1" y="24405"/>
                    </a:lnTo>
                    <a:cubicBezTo>
                      <a:pt x="1" y="24401"/>
                      <a:pt x="5" y="24397"/>
                      <a:pt x="9" y="24397"/>
                    </a:cubicBezTo>
                    <a:cubicBezTo>
                      <a:pt x="14" y="24397"/>
                      <a:pt x="17" y="24401"/>
                      <a:pt x="17" y="24405"/>
                    </a:cubicBezTo>
                    <a:cubicBezTo>
                      <a:pt x="17" y="24410"/>
                      <a:pt x="14" y="24413"/>
                      <a:pt x="9" y="24413"/>
                    </a:cubicBezTo>
                    <a:cubicBezTo>
                      <a:pt x="5" y="24413"/>
                      <a:pt x="1" y="24410"/>
                      <a:pt x="1" y="24405"/>
                    </a:cubicBezTo>
                    <a:close/>
                    <a:moveTo>
                      <a:pt x="1" y="24373"/>
                    </a:moveTo>
                    <a:lnTo>
                      <a:pt x="1" y="24373"/>
                    </a:lnTo>
                    <a:cubicBezTo>
                      <a:pt x="1" y="24369"/>
                      <a:pt x="5" y="24365"/>
                      <a:pt x="9" y="24365"/>
                    </a:cubicBezTo>
                    <a:cubicBezTo>
                      <a:pt x="14" y="24365"/>
                      <a:pt x="17" y="24369"/>
                      <a:pt x="17" y="24373"/>
                    </a:cubicBezTo>
                    <a:cubicBezTo>
                      <a:pt x="17" y="24378"/>
                      <a:pt x="14" y="24381"/>
                      <a:pt x="9" y="24381"/>
                    </a:cubicBezTo>
                    <a:cubicBezTo>
                      <a:pt x="5" y="24381"/>
                      <a:pt x="1" y="24378"/>
                      <a:pt x="1" y="24373"/>
                    </a:cubicBezTo>
                    <a:close/>
                    <a:moveTo>
                      <a:pt x="1" y="24341"/>
                    </a:moveTo>
                    <a:lnTo>
                      <a:pt x="1" y="24341"/>
                    </a:lnTo>
                    <a:cubicBezTo>
                      <a:pt x="1" y="24337"/>
                      <a:pt x="5" y="24333"/>
                      <a:pt x="9" y="24333"/>
                    </a:cubicBezTo>
                    <a:cubicBezTo>
                      <a:pt x="14" y="24333"/>
                      <a:pt x="17" y="24337"/>
                      <a:pt x="17" y="24341"/>
                    </a:cubicBezTo>
                    <a:cubicBezTo>
                      <a:pt x="17" y="24346"/>
                      <a:pt x="14" y="24349"/>
                      <a:pt x="9" y="24349"/>
                    </a:cubicBezTo>
                    <a:cubicBezTo>
                      <a:pt x="5" y="24349"/>
                      <a:pt x="1" y="24346"/>
                      <a:pt x="1" y="24341"/>
                    </a:cubicBezTo>
                    <a:close/>
                    <a:moveTo>
                      <a:pt x="1" y="24309"/>
                    </a:moveTo>
                    <a:lnTo>
                      <a:pt x="1" y="24309"/>
                    </a:lnTo>
                    <a:cubicBezTo>
                      <a:pt x="1" y="24305"/>
                      <a:pt x="5" y="24301"/>
                      <a:pt x="9" y="24301"/>
                    </a:cubicBezTo>
                    <a:cubicBezTo>
                      <a:pt x="14" y="24301"/>
                      <a:pt x="17" y="24305"/>
                      <a:pt x="17" y="24309"/>
                    </a:cubicBezTo>
                    <a:cubicBezTo>
                      <a:pt x="17" y="24314"/>
                      <a:pt x="14" y="24317"/>
                      <a:pt x="9" y="24317"/>
                    </a:cubicBezTo>
                    <a:cubicBezTo>
                      <a:pt x="5" y="24317"/>
                      <a:pt x="1" y="24314"/>
                      <a:pt x="1" y="24309"/>
                    </a:cubicBezTo>
                    <a:close/>
                    <a:moveTo>
                      <a:pt x="1" y="24277"/>
                    </a:moveTo>
                    <a:lnTo>
                      <a:pt x="1" y="24277"/>
                    </a:lnTo>
                    <a:cubicBezTo>
                      <a:pt x="1" y="24273"/>
                      <a:pt x="5" y="24269"/>
                      <a:pt x="9" y="24269"/>
                    </a:cubicBezTo>
                    <a:cubicBezTo>
                      <a:pt x="14" y="24269"/>
                      <a:pt x="17" y="24273"/>
                      <a:pt x="17" y="24277"/>
                    </a:cubicBezTo>
                    <a:cubicBezTo>
                      <a:pt x="17" y="24282"/>
                      <a:pt x="14" y="24285"/>
                      <a:pt x="9" y="24285"/>
                    </a:cubicBezTo>
                    <a:cubicBezTo>
                      <a:pt x="5" y="24285"/>
                      <a:pt x="1" y="24282"/>
                      <a:pt x="1" y="24277"/>
                    </a:cubicBezTo>
                    <a:close/>
                    <a:moveTo>
                      <a:pt x="1" y="24245"/>
                    </a:moveTo>
                    <a:lnTo>
                      <a:pt x="1" y="24245"/>
                    </a:lnTo>
                    <a:cubicBezTo>
                      <a:pt x="1" y="24241"/>
                      <a:pt x="5" y="24237"/>
                      <a:pt x="9" y="24237"/>
                    </a:cubicBezTo>
                    <a:cubicBezTo>
                      <a:pt x="14" y="24237"/>
                      <a:pt x="17" y="24241"/>
                      <a:pt x="17" y="24245"/>
                    </a:cubicBezTo>
                    <a:cubicBezTo>
                      <a:pt x="17" y="24250"/>
                      <a:pt x="14" y="24253"/>
                      <a:pt x="9" y="24253"/>
                    </a:cubicBezTo>
                    <a:cubicBezTo>
                      <a:pt x="5" y="24253"/>
                      <a:pt x="1" y="24250"/>
                      <a:pt x="1" y="24245"/>
                    </a:cubicBezTo>
                    <a:close/>
                    <a:moveTo>
                      <a:pt x="1" y="24213"/>
                    </a:moveTo>
                    <a:lnTo>
                      <a:pt x="1" y="24213"/>
                    </a:lnTo>
                    <a:cubicBezTo>
                      <a:pt x="1" y="24209"/>
                      <a:pt x="5" y="24205"/>
                      <a:pt x="9" y="24205"/>
                    </a:cubicBezTo>
                    <a:cubicBezTo>
                      <a:pt x="14" y="24205"/>
                      <a:pt x="17" y="24209"/>
                      <a:pt x="17" y="24213"/>
                    </a:cubicBezTo>
                    <a:cubicBezTo>
                      <a:pt x="17" y="24218"/>
                      <a:pt x="14" y="24221"/>
                      <a:pt x="9" y="24221"/>
                    </a:cubicBezTo>
                    <a:cubicBezTo>
                      <a:pt x="5" y="24221"/>
                      <a:pt x="1" y="24218"/>
                      <a:pt x="1" y="24213"/>
                    </a:cubicBezTo>
                    <a:close/>
                    <a:moveTo>
                      <a:pt x="1" y="24181"/>
                    </a:moveTo>
                    <a:lnTo>
                      <a:pt x="1" y="24181"/>
                    </a:lnTo>
                    <a:cubicBezTo>
                      <a:pt x="1" y="24177"/>
                      <a:pt x="5" y="24173"/>
                      <a:pt x="9" y="24173"/>
                    </a:cubicBezTo>
                    <a:cubicBezTo>
                      <a:pt x="14" y="24173"/>
                      <a:pt x="17" y="24177"/>
                      <a:pt x="17" y="24181"/>
                    </a:cubicBezTo>
                    <a:cubicBezTo>
                      <a:pt x="17" y="24186"/>
                      <a:pt x="14" y="24189"/>
                      <a:pt x="9" y="24189"/>
                    </a:cubicBezTo>
                    <a:cubicBezTo>
                      <a:pt x="5" y="24189"/>
                      <a:pt x="1" y="24186"/>
                      <a:pt x="1" y="24181"/>
                    </a:cubicBezTo>
                    <a:close/>
                    <a:moveTo>
                      <a:pt x="1" y="24149"/>
                    </a:moveTo>
                    <a:lnTo>
                      <a:pt x="1" y="24149"/>
                    </a:lnTo>
                    <a:cubicBezTo>
                      <a:pt x="1" y="24145"/>
                      <a:pt x="5" y="24141"/>
                      <a:pt x="9" y="24141"/>
                    </a:cubicBezTo>
                    <a:cubicBezTo>
                      <a:pt x="14" y="24141"/>
                      <a:pt x="17" y="24145"/>
                      <a:pt x="17" y="24149"/>
                    </a:cubicBezTo>
                    <a:cubicBezTo>
                      <a:pt x="17" y="24154"/>
                      <a:pt x="14" y="24157"/>
                      <a:pt x="9" y="24157"/>
                    </a:cubicBezTo>
                    <a:cubicBezTo>
                      <a:pt x="5" y="24157"/>
                      <a:pt x="1" y="24154"/>
                      <a:pt x="1" y="24149"/>
                    </a:cubicBezTo>
                    <a:close/>
                    <a:moveTo>
                      <a:pt x="1" y="24117"/>
                    </a:moveTo>
                    <a:lnTo>
                      <a:pt x="1" y="24117"/>
                    </a:lnTo>
                    <a:cubicBezTo>
                      <a:pt x="1" y="24113"/>
                      <a:pt x="5" y="24109"/>
                      <a:pt x="9" y="24109"/>
                    </a:cubicBezTo>
                    <a:cubicBezTo>
                      <a:pt x="14" y="24109"/>
                      <a:pt x="17" y="24113"/>
                      <a:pt x="17" y="24117"/>
                    </a:cubicBezTo>
                    <a:cubicBezTo>
                      <a:pt x="17" y="24122"/>
                      <a:pt x="14" y="24125"/>
                      <a:pt x="9" y="24125"/>
                    </a:cubicBezTo>
                    <a:cubicBezTo>
                      <a:pt x="5" y="24125"/>
                      <a:pt x="1" y="24122"/>
                      <a:pt x="1" y="24117"/>
                    </a:cubicBezTo>
                    <a:close/>
                    <a:moveTo>
                      <a:pt x="1" y="24085"/>
                    </a:moveTo>
                    <a:lnTo>
                      <a:pt x="1" y="24085"/>
                    </a:lnTo>
                    <a:cubicBezTo>
                      <a:pt x="1" y="24081"/>
                      <a:pt x="5" y="24077"/>
                      <a:pt x="9" y="24077"/>
                    </a:cubicBezTo>
                    <a:cubicBezTo>
                      <a:pt x="14" y="24077"/>
                      <a:pt x="17" y="24081"/>
                      <a:pt x="17" y="24085"/>
                    </a:cubicBezTo>
                    <a:cubicBezTo>
                      <a:pt x="17" y="24089"/>
                      <a:pt x="14" y="24093"/>
                      <a:pt x="9" y="24093"/>
                    </a:cubicBezTo>
                    <a:cubicBezTo>
                      <a:pt x="5" y="24093"/>
                      <a:pt x="1" y="24089"/>
                      <a:pt x="1" y="24085"/>
                    </a:cubicBezTo>
                    <a:close/>
                    <a:moveTo>
                      <a:pt x="1" y="24053"/>
                    </a:moveTo>
                    <a:lnTo>
                      <a:pt x="1" y="24053"/>
                    </a:lnTo>
                    <a:cubicBezTo>
                      <a:pt x="1" y="24049"/>
                      <a:pt x="5" y="24045"/>
                      <a:pt x="9" y="24045"/>
                    </a:cubicBezTo>
                    <a:cubicBezTo>
                      <a:pt x="14" y="24045"/>
                      <a:pt x="17" y="24049"/>
                      <a:pt x="17" y="24053"/>
                    </a:cubicBezTo>
                    <a:cubicBezTo>
                      <a:pt x="17" y="24057"/>
                      <a:pt x="14" y="24061"/>
                      <a:pt x="9" y="24061"/>
                    </a:cubicBezTo>
                    <a:cubicBezTo>
                      <a:pt x="5" y="24061"/>
                      <a:pt x="1" y="24057"/>
                      <a:pt x="1" y="24053"/>
                    </a:cubicBezTo>
                    <a:close/>
                    <a:moveTo>
                      <a:pt x="1" y="24021"/>
                    </a:moveTo>
                    <a:lnTo>
                      <a:pt x="1" y="24021"/>
                    </a:lnTo>
                    <a:cubicBezTo>
                      <a:pt x="1" y="24017"/>
                      <a:pt x="5" y="24013"/>
                      <a:pt x="9" y="24013"/>
                    </a:cubicBezTo>
                    <a:cubicBezTo>
                      <a:pt x="14" y="24013"/>
                      <a:pt x="17" y="24017"/>
                      <a:pt x="17" y="24021"/>
                    </a:cubicBezTo>
                    <a:cubicBezTo>
                      <a:pt x="17" y="24025"/>
                      <a:pt x="14" y="24029"/>
                      <a:pt x="9" y="24029"/>
                    </a:cubicBezTo>
                    <a:cubicBezTo>
                      <a:pt x="5" y="24029"/>
                      <a:pt x="1" y="24025"/>
                      <a:pt x="1" y="24021"/>
                    </a:cubicBezTo>
                    <a:close/>
                    <a:moveTo>
                      <a:pt x="1" y="23989"/>
                    </a:moveTo>
                    <a:lnTo>
                      <a:pt x="1" y="23989"/>
                    </a:lnTo>
                    <a:cubicBezTo>
                      <a:pt x="1" y="23985"/>
                      <a:pt x="5" y="23981"/>
                      <a:pt x="9" y="23981"/>
                    </a:cubicBezTo>
                    <a:cubicBezTo>
                      <a:pt x="14" y="23981"/>
                      <a:pt x="17" y="23985"/>
                      <a:pt x="17" y="23989"/>
                    </a:cubicBezTo>
                    <a:cubicBezTo>
                      <a:pt x="17" y="23993"/>
                      <a:pt x="14" y="23997"/>
                      <a:pt x="9" y="23997"/>
                    </a:cubicBezTo>
                    <a:cubicBezTo>
                      <a:pt x="5" y="23997"/>
                      <a:pt x="1" y="23993"/>
                      <a:pt x="1" y="23989"/>
                    </a:cubicBezTo>
                    <a:close/>
                    <a:moveTo>
                      <a:pt x="1" y="23957"/>
                    </a:moveTo>
                    <a:lnTo>
                      <a:pt x="1" y="23957"/>
                    </a:lnTo>
                    <a:cubicBezTo>
                      <a:pt x="1" y="23953"/>
                      <a:pt x="5" y="23949"/>
                      <a:pt x="9" y="23949"/>
                    </a:cubicBezTo>
                    <a:cubicBezTo>
                      <a:pt x="14" y="23949"/>
                      <a:pt x="17" y="23953"/>
                      <a:pt x="17" y="23957"/>
                    </a:cubicBezTo>
                    <a:cubicBezTo>
                      <a:pt x="17" y="23961"/>
                      <a:pt x="14" y="23965"/>
                      <a:pt x="9" y="23965"/>
                    </a:cubicBezTo>
                    <a:cubicBezTo>
                      <a:pt x="5" y="23965"/>
                      <a:pt x="1" y="23961"/>
                      <a:pt x="1" y="23957"/>
                    </a:cubicBezTo>
                    <a:close/>
                    <a:moveTo>
                      <a:pt x="1" y="23925"/>
                    </a:moveTo>
                    <a:lnTo>
                      <a:pt x="1" y="23925"/>
                    </a:lnTo>
                    <a:cubicBezTo>
                      <a:pt x="1" y="23921"/>
                      <a:pt x="5" y="23917"/>
                      <a:pt x="9" y="23917"/>
                    </a:cubicBezTo>
                    <a:cubicBezTo>
                      <a:pt x="14" y="23917"/>
                      <a:pt x="17" y="23921"/>
                      <a:pt x="17" y="23925"/>
                    </a:cubicBezTo>
                    <a:cubicBezTo>
                      <a:pt x="17" y="23929"/>
                      <a:pt x="14" y="23933"/>
                      <a:pt x="9" y="23933"/>
                    </a:cubicBezTo>
                    <a:cubicBezTo>
                      <a:pt x="5" y="23933"/>
                      <a:pt x="1" y="23929"/>
                      <a:pt x="1" y="23925"/>
                    </a:cubicBezTo>
                    <a:close/>
                    <a:moveTo>
                      <a:pt x="1" y="23893"/>
                    </a:moveTo>
                    <a:lnTo>
                      <a:pt x="1" y="23893"/>
                    </a:lnTo>
                    <a:cubicBezTo>
                      <a:pt x="1" y="23889"/>
                      <a:pt x="5" y="23885"/>
                      <a:pt x="9" y="23885"/>
                    </a:cubicBezTo>
                    <a:cubicBezTo>
                      <a:pt x="14" y="23885"/>
                      <a:pt x="17" y="23889"/>
                      <a:pt x="17" y="23893"/>
                    </a:cubicBezTo>
                    <a:cubicBezTo>
                      <a:pt x="17" y="23897"/>
                      <a:pt x="14" y="23901"/>
                      <a:pt x="9" y="23901"/>
                    </a:cubicBezTo>
                    <a:cubicBezTo>
                      <a:pt x="5" y="23901"/>
                      <a:pt x="1" y="23897"/>
                      <a:pt x="1" y="23893"/>
                    </a:cubicBezTo>
                    <a:close/>
                    <a:moveTo>
                      <a:pt x="1" y="23861"/>
                    </a:moveTo>
                    <a:lnTo>
                      <a:pt x="1" y="23861"/>
                    </a:lnTo>
                    <a:cubicBezTo>
                      <a:pt x="1" y="23857"/>
                      <a:pt x="5" y="23853"/>
                      <a:pt x="9" y="23853"/>
                    </a:cubicBezTo>
                    <a:cubicBezTo>
                      <a:pt x="14" y="23853"/>
                      <a:pt x="17" y="23857"/>
                      <a:pt x="17" y="23861"/>
                    </a:cubicBezTo>
                    <a:cubicBezTo>
                      <a:pt x="17" y="23865"/>
                      <a:pt x="14" y="23869"/>
                      <a:pt x="9" y="23869"/>
                    </a:cubicBezTo>
                    <a:cubicBezTo>
                      <a:pt x="5" y="23869"/>
                      <a:pt x="1" y="23865"/>
                      <a:pt x="1" y="23861"/>
                    </a:cubicBezTo>
                    <a:close/>
                    <a:moveTo>
                      <a:pt x="1" y="23829"/>
                    </a:moveTo>
                    <a:lnTo>
                      <a:pt x="1" y="23829"/>
                    </a:lnTo>
                    <a:cubicBezTo>
                      <a:pt x="1" y="23824"/>
                      <a:pt x="5" y="23821"/>
                      <a:pt x="9" y="23821"/>
                    </a:cubicBezTo>
                    <a:cubicBezTo>
                      <a:pt x="14" y="23821"/>
                      <a:pt x="17" y="23824"/>
                      <a:pt x="17" y="23829"/>
                    </a:cubicBezTo>
                    <a:cubicBezTo>
                      <a:pt x="17" y="23833"/>
                      <a:pt x="14" y="23837"/>
                      <a:pt x="9" y="23837"/>
                    </a:cubicBezTo>
                    <a:cubicBezTo>
                      <a:pt x="5" y="23837"/>
                      <a:pt x="1" y="23833"/>
                      <a:pt x="1" y="23829"/>
                    </a:cubicBezTo>
                    <a:close/>
                    <a:moveTo>
                      <a:pt x="1" y="23797"/>
                    </a:moveTo>
                    <a:lnTo>
                      <a:pt x="1" y="23797"/>
                    </a:lnTo>
                    <a:cubicBezTo>
                      <a:pt x="1" y="23792"/>
                      <a:pt x="5" y="23789"/>
                      <a:pt x="9" y="23789"/>
                    </a:cubicBezTo>
                    <a:cubicBezTo>
                      <a:pt x="14" y="23789"/>
                      <a:pt x="17" y="23792"/>
                      <a:pt x="17" y="23797"/>
                    </a:cubicBezTo>
                    <a:cubicBezTo>
                      <a:pt x="17" y="23801"/>
                      <a:pt x="14" y="23805"/>
                      <a:pt x="9" y="23805"/>
                    </a:cubicBezTo>
                    <a:cubicBezTo>
                      <a:pt x="5" y="23805"/>
                      <a:pt x="1" y="23801"/>
                      <a:pt x="1" y="23797"/>
                    </a:cubicBezTo>
                    <a:close/>
                    <a:moveTo>
                      <a:pt x="1" y="23765"/>
                    </a:moveTo>
                    <a:lnTo>
                      <a:pt x="1" y="23765"/>
                    </a:lnTo>
                    <a:cubicBezTo>
                      <a:pt x="1" y="23760"/>
                      <a:pt x="5" y="23757"/>
                      <a:pt x="9" y="23757"/>
                    </a:cubicBezTo>
                    <a:cubicBezTo>
                      <a:pt x="14" y="23757"/>
                      <a:pt x="17" y="23760"/>
                      <a:pt x="17" y="23765"/>
                    </a:cubicBezTo>
                    <a:cubicBezTo>
                      <a:pt x="17" y="23769"/>
                      <a:pt x="14" y="23773"/>
                      <a:pt x="9" y="23773"/>
                    </a:cubicBezTo>
                    <a:cubicBezTo>
                      <a:pt x="5" y="23773"/>
                      <a:pt x="1" y="23769"/>
                      <a:pt x="1" y="23765"/>
                    </a:cubicBezTo>
                    <a:close/>
                    <a:moveTo>
                      <a:pt x="1" y="23733"/>
                    </a:moveTo>
                    <a:lnTo>
                      <a:pt x="1" y="23733"/>
                    </a:lnTo>
                    <a:cubicBezTo>
                      <a:pt x="1" y="23728"/>
                      <a:pt x="5" y="23725"/>
                      <a:pt x="9" y="23725"/>
                    </a:cubicBezTo>
                    <a:cubicBezTo>
                      <a:pt x="14" y="23725"/>
                      <a:pt x="17" y="23728"/>
                      <a:pt x="17" y="23733"/>
                    </a:cubicBezTo>
                    <a:cubicBezTo>
                      <a:pt x="17" y="23737"/>
                      <a:pt x="14" y="23741"/>
                      <a:pt x="9" y="23741"/>
                    </a:cubicBezTo>
                    <a:cubicBezTo>
                      <a:pt x="5" y="23741"/>
                      <a:pt x="1" y="23737"/>
                      <a:pt x="1" y="23733"/>
                    </a:cubicBezTo>
                    <a:close/>
                    <a:moveTo>
                      <a:pt x="1" y="23701"/>
                    </a:moveTo>
                    <a:lnTo>
                      <a:pt x="1" y="23701"/>
                    </a:lnTo>
                    <a:cubicBezTo>
                      <a:pt x="1" y="23696"/>
                      <a:pt x="5" y="23693"/>
                      <a:pt x="9" y="23693"/>
                    </a:cubicBezTo>
                    <a:cubicBezTo>
                      <a:pt x="14" y="23693"/>
                      <a:pt x="17" y="23696"/>
                      <a:pt x="17" y="23701"/>
                    </a:cubicBezTo>
                    <a:cubicBezTo>
                      <a:pt x="17" y="23705"/>
                      <a:pt x="14"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2" y="23061"/>
                    </a:moveTo>
                    <a:lnTo>
                      <a:pt x="2" y="23060"/>
                    </a:lnTo>
                    <a:cubicBezTo>
                      <a:pt x="2" y="23056"/>
                      <a:pt x="5" y="23052"/>
                      <a:pt x="10" y="23052"/>
                    </a:cubicBezTo>
                    <a:cubicBezTo>
                      <a:pt x="14" y="23052"/>
                      <a:pt x="18" y="23056"/>
                      <a:pt x="18" y="23060"/>
                    </a:cubicBezTo>
                    <a:lnTo>
                      <a:pt x="18" y="23061"/>
                    </a:lnTo>
                    <a:cubicBezTo>
                      <a:pt x="18" y="23065"/>
                      <a:pt x="14" y="23069"/>
                      <a:pt x="10" y="23069"/>
                    </a:cubicBezTo>
                    <a:cubicBezTo>
                      <a:pt x="5" y="23069"/>
                      <a:pt x="2" y="23065"/>
                      <a:pt x="2" y="23061"/>
                    </a:cubicBezTo>
                    <a:close/>
                    <a:moveTo>
                      <a:pt x="2" y="23028"/>
                    </a:moveTo>
                    <a:lnTo>
                      <a:pt x="2" y="23028"/>
                    </a:lnTo>
                    <a:cubicBezTo>
                      <a:pt x="2" y="23024"/>
                      <a:pt x="5" y="23020"/>
                      <a:pt x="10" y="23020"/>
                    </a:cubicBezTo>
                    <a:cubicBezTo>
                      <a:pt x="14" y="23020"/>
                      <a:pt x="18" y="23024"/>
                      <a:pt x="18" y="23028"/>
                    </a:cubicBezTo>
                    <a:cubicBezTo>
                      <a:pt x="18" y="23033"/>
                      <a:pt x="14" y="23036"/>
                      <a:pt x="10" y="23036"/>
                    </a:cubicBezTo>
                    <a:cubicBezTo>
                      <a:pt x="5" y="23036"/>
                      <a:pt x="2" y="23033"/>
                      <a:pt x="2" y="23028"/>
                    </a:cubicBezTo>
                    <a:close/>
                    <a:moveTo>
                      <a:pt x="2" y="22996"/>
                    </a:moveTo>
                    <a:lnTo>
                      <a:pt x="2" y="22996"/>
                    </a:lnTo>
                    <a:cubicBezTo>
                      <a:pt x="2" y="22992"/>
                      <a:pt x="5" y="22988"/>
                      <a:pt x="10" y="22988"/>
                    </a:cubicBezTo>
                    <a:cubicBezTo>
                      <a:pt x="14" y="22988"/>
                      <a:pt x="18" y="22992"/>
                      <a:pt x="18" y="22996"/>
                    </a:cubicBezTo>
                    <a:cubicBezTo>
                      <a:pt x="18" y="23001"/>
                      <a:pt x="14" y="23004"/>
                      <a:pt x="10" y="23004"/>
                    </a:cubicBezTo>
                    <a:cubicBezTo>
                      <a:pt x="5" y="23004"/>
                      <a:pt x="2" y="23001"/>
                      <a:pt x="2" y="22996"/>
                    </a:cubicBezTo>
                    <a:close/>
                    <a:moveTo>
                      <a:pt x="2" y="22964"/>
                    </a:moveTo>
                    <a:lnTo>
                      <a:pt x="2" y="22964"/>
                    </a:lnTo>
                    <a:cubicBezTo>
                      <a:pt x="2" y="22960"/>
                      <a:pt x="5" y="22956"/>
                      <a:pt x="10" y="22956"/>
                    </a:cubicBezTo>
                    <a:cubicBezTo>
                      <a:pt x="14" y="22956"/>
                      <a:pt x="18" y="22960"/>
                      <a:pt x="18" y="22964"/>
                    </a:cubicBezTo>
                    <a:cubicBezTo>
                      <a:pt x="18" y="22969"/>
                      <a:pt x="14" y="22972"/>
                      <a:pt x="10" y="22972"/>
                    </a:cubicBezTo>
                    <a:cubicBezTo>
                      <a:pt x="5" y="22972"/>
                      <a:pt x="2" y="22969"/>
                      <a:pt x="2" y="22964"/>
                    </a:cubicBezTo>
                    <a:close/>
                    <a:moveTo>
                      <a:pt x="2" y="22932"/>
                    </a:moveTo>
                    <a:lnTo>
                      <a:pt x="2" y="22932"/>
                    </a:lnTo>
                    <a:cubicBezTo>
                      <a:pt x="2" y="22928"/>
                      <a:pt x="5" y="22924"/>
                      <a:pt x="10" y="22924"/>
                    </a:cubicBezTo>
                    <a:cubicBezTo>
                      <a:pt x="14" y="22924"/>
                      <a:pt x="18" y="22928"/>
                      <a:pt x="18" y="22932"/>
                    </a:cubicBezTo>
                    <a:cubicBezTo>
                      <a:pt x="18" y="22937"/>
                      <a:pt x="14" y="22940"/>
                      <a:pt x="10" y="22940"/>
                    </a:cubicBezTo>
                    <a:cubicBezTo>
                      <a:pt x="5" y="22940"/>
                      <a:pt x="2" y="22937"/>
                      <a:pt x="2" y="22932"/>
                    </a:cubicBezTo>
                    <a:close/>
                    <a:moveTo>
                      <a:pt x="2" y="22900"/>
                    </a:moveTo>
                    <a:lnTo>
                      <a:pt x="2" y="22900"/>
                    </a:lnTo>
                    <a:cubicBezTo>
                      <a:pt x="2" y="22896"/>
                      <a:pt x="5" y="22892"/>
                      <a:pt x="10" y="22892"/>
                    </a:cubicBezTo>
                    <a:cubicBezTo>
                      <a:pt x="14" y="22892"/>
                      <a:pt x="18" y="22896"/>
                      <a:pt x="18" y="22900"/>
                    </a:cubicBezTo>
                    <a:cubicBezTo>
                      <a:pt x="18" y="22905"/>
                      <a:pt x="14" y="22908"/>
                      <a:pt x="10" y="22908"/>
                    </a:cubicBezTo>
                    <a:cubicBezTo>
                      <a:pt x="5" y="22908"/>
                      <a:pt x="2" y="22905"/>
                      <a:pt x="2" y="22900"/>
                    </a:cubicBezTo>
                    <a:close/>
                    <a:moveTo>
                      <a:pt x="2" y="22868"/>
                    </a:moveTo>
                    <a:lnTo>
                      <a:pt x="2" y="22868"/>
                    </a:lnTo>
                    <a:cubicBezTo>
                      <a:pt x="2" y="22864"/>
                      <a:pt x="5" y="22860"/>
                      <a:pt x="10" y="22860"/>
                    </a:cubicBezTo>
                    <a:cubicBezTo>
                      <a:pt x="14" y="22860"/>
                      <a:pt x="18" y="22864"/>
                      <a:pt x="18" y="22868"/>
                    </a:cubicBezTo>
                    <a:cubicBezTo>
                      <a:pt x="18" y="22873"/>
                      <a:pt x="14" y="22876"/>
                      <a:pt x="10" y="22876"/>
                    </a:cubicBezTo>
                    <a:cubicBezTo>
                      <a:pt x="5" y="22876"/>
                      <a:pt x="2" y="22873"/>
                      <a:pt x="2" y="22868"/>
                    </a:cubicBezTo>
                    <a:close/>
                    <a:moveTo>
                      <a:pt x="2" y="22836"/>
                    </a:moveTo>
                    <a:lnTo>
                      <a:pt x="2" y="22836"/>
                    </a:lnTo>
                    <a:cubicBezTo>
                      <a:pt x="2" y="22832"/>
                      <a:pt x="5" y="22828"/>
                      <a:pt x="10" y="22828"/>
                    </a:cubicBezTo>
                    <a:cubicBezTo>
                      <a:pt x="14" y="22828"/>
                      <a:pt x="18" y="22832"/>
                      <a:pt x="18" y="22836"/>
                    </a:cubicBezTo>
                    <a:cubicBezTo>
                      <a:pt x="18" y="22841"/>
                      <a:pt x="14" y="22844"/>
                      <a:pt x="10" y="22844"/>
                    </a:cubicBezTo>
                    <a:cubicBezTo>
                      <a:pt x="5" y="22844"/>
                      <a:pt x="2" y="22841"/>
                      <a:pt x="2" y="22836"/>
                    </a:cubicBezTo>
                    <a:close/>
                    <a:moveTo>
                      <a:pt x="2" y="22804"/>
                    </a:moveTo>
                    <a:lnTo>
                      <a:pt x="2" y="22804"/>
                    </a:lnTo>
                    <a:cubicBezTo>
                      <a:pt x="2" y="22800"/>
                      <a:pt x="5" y="22796"/>
                      <a:pt x="10" y="22796"/>
                    </a:cubicBezTo>
                    <a:cubicBezTo>
                      <a:pt x="14" y="22796"/>
                      <a:pt x="18" y="22800"/>
                      <a:pt x="18" y="22804"/>
                    </a:cubicBezTo>
                    <a:cubicBezTo>
                      <a:pt x="18" y="22809"/>
                      <a:pt x="14" y="22812"/>
                      <a:pt x="10" y="22812"/>
                    </a:cubicBezTo>
                    <a:cubicBezTo>
                      <a:pt x="5" y="22812"/>
                      <a:pt x="2" y="22809"/>
                      <a:pt x="2" y="22804"/>
                    </a:cubicBezTo>
                    <a:close/>
                    <a:moveTo>
                      <a:pt x="2" y="22772"/>
                    </a:moveTo>
                    <a:lnTo>
                      <a:pt x="2" y="22772"/>
                    </a:lnTo>
                    <a:cubicBezTo>
                      <a:pt x="2" y="22768"/>
                      <a:pt x="5" y="22764"/>
                      <a:pt x="10" y="22764"/>
                    </a:cubicBezTo>
                    <a:cubicBezTo>
                      <a:pt x="14" y="22764"/>
                      <a:pt x="18" y="22768"/>
                      <a:pt x="18" y="22772"/>
                    </a:cubicBezTo>
                    <a:cubicBezTo>
                      <a:pt x="18" y="22777"/>
                      <a:pt x="14" y="22780"/>
                      <a:pt x="10" y="22780"/>
                    </a:cubicBezTo>
                    <a:cubicBezTo>
                      <a:pt x="5" y="22780"/>
                      <a:pt x="2" y="22777"/>
                      <a:pt x="2" y="22772"/>
                    </a:cubicBezTo>
                    <a:close/>
                    <a:moveTo>
                      <a:pt x="2" y="22740"/>
                    </a:moveTo>
                    <a:lnTo>
                      <a:pt x="2" y="22740"/>
                    </a:lnTo>
                    <a:cubicBezTo>
                      <a:pt x="2" y="22736"/>
                      <a:pt x="5" y="22732"/>
                      <a:pt x="10" y="22732"/>
                    </a:cubicBezTo>
                    <a:cubicBezTo>
                      <a:pt x="14" y="22732"/>
                      <a:pt x="18" y="22736"/>
                      <a:pt x="18" y="22740"/>
                    </a:cubicBezTo>
                    <a:cubicBezTo>
                      <a:pt x="18" y="22745"/>
                      <a:pt x="14" y="22748"/>
                      <a:pt x="10" y="22748"/>
                    </a:cubicBezTo>
                    <a:cubicBezTo>
                      <a:pt x="5" y="22748"/>
                      <a:pt x="2" y="22745"/>
                      <a:pt x="2" y="22740"/>
                    </a:cubicBezTo>
                    <a:close/>
                    <a:moveTo>
                      <a:pt x="2" y="22708"/>
                    </a:moveTo>
                    <a:lnTo>
                      <a:pt x="2" y="22708"/>
                    </a:lnTo>
                    <a:cubicBezTo>
                      <a:pt x="2" y="22704"/>
                      <a:pt x="5" y="22700"/>
                      <a:pt x="10" y="22700"/>
                    </a:cubicBezTo>
                    <a:cubicBezTo>
                      <a:pt x="14" y="22700"/>
                      <a:pt x="18" y="22704"/>
                      <a:pt x="18" y="22708"/>
                    </a:cubicBezTo>
                    <a:cubicBezTo>
                      <a:pt x="18" y="22713"/>
                      <a:pt x="14" y="22716"/>
                      <a:pt x="10" y="22716"/>
                    </a:cubicBezTo>
                    <a:cubicBezTo>
                      <a:pt x="5" y="22716"/>
                      <a:pt x="2" y="22713"/>
                      <a:pt x="2" y="22708"/>
                    </a:cubicBezTo>
                    <a:close/>
                    <a:moveTo>
                      <a:pt x="2" y="22676"/>
                    </a:moveTo>
                    <a:lnTo>
                      <a:pt x="2" y="22676"/>
                    </a:lnTo>
                    <a:cubicBezTo>
                      <a:pt x="2" y="22672"/>
                      <a:pt x="5" y="22668"/>
                      <a:pt x="10" y="22668"/>
                    </a:cubicBezTo>
                    <a:cubicBezTo>
                      <a:pt x="14" y="22668"/>
                      <a:pt x="18" y="22672"/>
                      <a:pt x="18" y="22676"/>
                    </a:cubicBezTo>
                    <a:cubicBezTo>
                      <a:pt x="18" y="22681"/>
                      <a:pt x="14" y="22684"/>
                      <a:pt x="10" y="22684"/>
                    </a:cubicBezTo>
                    <a:cubicBezTo>
                      <a:pt x="5" y="22684"/>
                      <a:pt x="2" y="22681"/>
                      <a:pt x="2" y="22676"/>
                    </a:cubicBezTo>
                    <a:close/>
                    <a:moveTo>
                      <a:pt x="2" y="22644"/>
                    </a:moveTo>
                    <a:lnTo>
                      <a:pt x="2" y="22644"/>
                    </a:lnTo>
                    <a:cubicBezTo>
                      <a:pt x="2" y="22640"/>
                      <a:pt x="5" y="22636"/>
                      <a:pt x="10" y="22636"/>
                    </a:cubicBezTo>
                    <a:cubicBezTo>
                      <a:pt x="14" y="22636"/>
                      <a:pt x="18" y="22640"/>
                      <a:pt x="18" y="22644"/>
                    </a:cubicBezTo>
                    <a:cubicBezTo>
                      <a:pt x="18" y="22649"/>
                      <a:pt x="14" y="22652"/>
                      <a:pt x="10" y="22652"/>
                    </a:cubicBezTo>
                    <a:cubicBezTo>
                      <a:pt x="5" y="22652"/>
                      <a:pt x="2" y="22649"/>
                      <a:pt x="2" y="22644"/>
                    </a:cubicBezTo>
                    <a:close/>
                    <a:moveTo>
                      <a:pt x="2" y="22612"/>
                    </a:moveTo>
                    <a:lnTo>
                      <a:pt x="2" y="22612"/>
                    </a:lnTo>
                    <a:cubicBezTo>
                      <a:pt x="2" y="22608"/>
                      <a:pt x="5" y="22604"/>
                      <a:pt x="10" y="22604"/>
                    </a:cubicBezTo>
                    <a:cubicBezTo>
                      <a:pt x="14" y="22604"/>
                      <a:pt x="18" y="22608"/>
                      <a:pt x="18" y="22612"/>
                    </a:cubicBezTo>
                    <a:cubicBezTo>
                      <a:pt x="18" y="22617"/>
                      <a:pt x="14" y="22620"/>
                      <a:pt x="10" y="22620"/>
                    </a:cubicBezTo>
                    <a:cubicBezTo>
                      <a:pt x="5" y="22620"/>
                      <a:pt x="2" y="22617"/>
                      <a:pt x="2" y="22612"/>
                    </a:cubicBezTo>
                    <a:close/>
                    <a:moveTo>
                      <a:pt x="2" y="22580"/>
                    </a:moveTo>
                    <a:lnTo>
                      <a:pt x="2" y="22580"/>
                    </a:lnTo>
                    <a:cubicBezTo>
                      <a:pt x="2" y="22576"/>
                      <a:pt x="5" y="22572"/>
                      <a:pt x="10" y="22572"/>
                    </a:cubicBezTo>
                    <a:cubicBezTo>
                      <a:pt x="14" y="22572"/>
                      <a:pt x="18" y="22576"/>
                      <a:pt x="18" y="22580"/>
                    </a:cubicBezTo>
                    <a:cubicBezTo>
                      <a:pt x="18" y="22585"/>
                      <a:pt x="14" y="22588"/>
                      <a:pt x="10" y="22588"/>
                    </a:cubicBezTo>
                    <a:cubicBezTo>
                      <a:pt x="5" y="22588"/>
                      <a:pt x="2" y="22585"/>
                      <a:pt x="2" y="22580"/>
                    </a:cubicBezTo>
                    <a:close/>
                    <a:moveTo>
                      <a:pt x="2" y="22548"/>
                    </a:moveTo>
                    <a:lnTo>
                      <a:pt x="2" y="22548"/>
                    </a:lnTo>
                    <a:cubicBezTo>
                      <a:pt x="2" y="22544"/>
                      <a:pt x="5" y="22540"/>
                      <a:pt x="10" y="22540"/>
                    </a:cubicBezTo>
                    <a:cubicBezTo>
                      <a:pt x="14" y="22540"/>
                      <a:pt x="18" y="22544"/>
                      <a:pt x="18" y="22548"/>
                    </a:cubicBezTo>
                    <a:cubicBezTo>
                      <a:pt x="18" y="22553"/>
                      <a:pt x="14" y="22556"/>
                      <a:pt x="10" y="22556"/>
                    </a:cubicBezTo>
                    <a:cubicBezTo>
                      <a:pt x="5" y="22556"/>
                      <a:pt x="2" y="22553"/>
                      <a:pt x="2" y="22548"/>
                    </a:cubicBezTo>
                    <a:close/>
                    <a:moveTo>
                      <a:pt x="2" y="22516"/>
                    </a:moveTo>
                    <a:lnTo>
                      <a:pt x="2" y="22516"/>
                    </a:lnTo>
                    <a:cubicBezTo>
                      <a:pt x="2" y="22512"/>
                      <a:pt x="5" y="22508"/>
                      <a:pt x="10" y="22508"/>
                    </a:cubicBezTo>
                    <a:cubicBezTo>
                      <a:pt x="14" y="22508"/>
                      <a:pt x="18" y="22512"/>
                      <a:pt x="18" y="22516"/>
                    </a:cubicBezTo>
                    <a:cubicBezTo>
                      <a:pt x="18" y="22521"/>
                      <a:pt x="14" y="22524"/>
                      <a:pt x="10" y="22524"/>
                    </a:cubicBezTo>
                    <a:cubicBezTo>
                      <a:pt x="5" y="22524"/>
                      <a:pt x="2" y="22521"/>
                      <a:pt x="2" y="22516"/>
                    </a:cubicBezTo>
                    <a:close/>
                    <a:moveTo>
                      <a:pt x="2" y="22484"/>
                    </a:moveTo>
                    <a:lnTo>
                      <a:pt x="2" y="22484"/>
                    </a:lnTo>
                    <a:cubicBezTo>
                      <a:pt x="2" y="22480"/>
                      <a:pt x="5" y="22476"/>
                      <a:pt x="10" y="22476"/>
                    </a:cubicBezTo>
                    <a:cubicBezTo>
                      <a:pt x="14" y="22476"/>
                      <a:pt x="18" y="22480"/>
                      <a:pt x="18" y="22484"/>
                    </a:cubicBezTo>
                    <a:cubicBezTo>
                      <a:pt x="18" y="22489"/>
                      <a:pt x="14" y="22492"/>
                      <a:pt x="10" y="22492"/>
                    </a:cubicBezTo>
                    <a:cubicBezTo>
                      <a:pt x="5" y="22492"/>
                      <a:pt x="2" y="22489"/>
                      <a:pt x="2" y="22484"/>
                    </a:cubicBezTo>
                    <a:close/>
                    <a:moveTo>
                      <a:pt x="2" y="22452"/>
                    </a:moveTo>
                    <a:lnTo>
                      <a:pt x="2" y="22452"/>
                    </a:lnTo>
                    <a:cubicBezTo>
                      <a:pt x="2" y="22448"/>
                      <a:pt x="5" y="22444"/>
                      <a:pt x="10" y="22444"/>
                    </a:cubicBezTo>
                    <a:cubicBezTo>
                      <a:pt x="14" y="22444"/>
                      <a:pt x="18" y="22448"/>
                      <a:pt x="18" y="22452"/>
                    </a:cubicBezTo>
                    <a:cubicBezTo>
                      <a:pt x="18" y="22457"/>
                      <a:pt x="14" y="22460"/>
                      <a:pt x="10" y="22460"/>
                    </a:cubicBezTo>
                    <a:cubicBezTo>
                      <a:pt x="5" y="22460"/>
                      <a:pt x="2" y="22457"/>
                      <a:pt x="2" y="22452"/>
                    </a:cubicBezTo>
                    <a:close/>
                    <a:moveTo>
                      <a:pt x="2" y="22420"/>
                    </a:moveTo>
                    <a:lnTo>
                      <a:pt x="2" y="22420"/>
                    </a:lnTo>
                    <a:cubicBezTo>
                      <a:pt x="2" y="22416"/>
                      <a:pt x="5" y="22412"/>
                      <a:pt x="10" y="22412"/>
                    </a:cubicBezTo>
                    <a:cubicBezTo>
                      <a:pt x="14" y="22412"/>
                      <a:pt x="18" y="22416"/>
                      <a:pt x="18" y="22420"/>
                    </a:cubicBezTo>
                    <a:cubicBezTo>
                      <a:pt x="18" y="22425"/>
                      <a:pt x="14" y="22428"/>
                      <a:pt x="10" y="22428"/>
                    </a:cubicBezTo>
                    <a:cubicBezTo>
                      <a:pt x="5" y="22428"/>
                      <a:pt x="2" y="22425"/>
                      <a:pt x="2" y="22420"/>
                    </a:cubicBezTo>
                    <a:close/>
                    <a:moveTo>
                      <a:pt x="2" y="22388"/>
                    </a:moveTo>
                    <a:lnTo>
                      <a:pt x="2" y="22388"/>
                    </a:lnTo>
                    <a:cubicBezTo>
                      <a:pt x="2" y="22384"/>
                      <a:pt x="5" y="22380"/>
                      <a:pt x="10" y="22380"/>
                    </a:cubicBezTo>
                    <a:cubicBezTo>
                      <a:pt x="14" y="22380"/>
                      <a:pt x="18" y="22384"/>
                      <a:pt x="18" y="22388"/>
                    </a:cubicBezTo>
                    <a:cubicBezTo>
                      <a:pt x="18" y="22393"/>
                      <a:pt x="14" y="22396"/>
                      <a:pt x="10" y="22396"/>
                    </a:cubicBezTo>
                    <a:cubicBezTo>
                      <a:pt x="5" y="22396"/>
                      <a:pt x="2" y="22393"/>
                      <a:pt x="2" y="22388"/>
                    </a:cubicBezTo>
                    <a:close/>
                    <a:moveTo>
                      <a:pt x="2" y="22356"/>
                    </a:moveTo>
                    <a:lnTo>
                      <a:pt x="2" y="22356"/>
                    </a:lnTo>
                    <a:cubicBezTo>
                      <a:pt x="2" y="22352"/>
                      <a:pt x="5" y="22348"/>
                      <a:pt x="10" y="22348"/>
                    </a:cubicBezTo>
                    <a:cubicBezTo>
                      <a:pt x="14" y="22348"/>
                      <a:pt x="18" y="22352"/>
                      <a:pt x="18" y="22356"/>
                    </a:cubicBezTo>
                    <a:cubicBezTo>
                      <a:pt x="18" y="22361"/>
                      <a:pt x="14" y="22364"/>
                      <a:pt x="10" y="22364"/>
                    </a:cubicBezTo>
                    <a:cubicBezTo>
                      <a:pt x="5" y="22364"/>
                      <a:pt x="2" y="22361"/>
                      <a:pt x="2" y="22356"/>
                    </a:cubicBezTo>
                    <a:close/>
                    <a:moveTo>
                      <a:pt x="2" y="22324"/>
                    </a:moveTo>
                    <a:lnTo>
                      <a:pt x="2" y="22324"/>
                    </a:lnTo>
                    <a:cubicBezTo>
                      <a:pt x="2" y="22320"/>
                      <a:pt x="5" y="22316"/>
                      <a:pt x="10" y="22316"/>
                    </a:cubicBezTo>
                    <a:cubicBezTo>
                      <a:pt x="14" y="22316"/>
                      <a:pt x="18" y="22320"/>
                      <a:pt x="18" y="22324"/>
                    </a:cubicBezTo>
                    <a:cubicBezTo>
                      <a:pt x="18" y="22329"/>
                      <a:pt x="14" y="22332"/>
                      <a:pt x="10" y="22332"/>
                    </a:cubicBezTo>
                    <a:cubicBezTo>
                      <a:pt x="5" y="22332"/>
                      <a:pt x="2" y="22329"/>
                      <a:pt x="2" y="22324"/>
                    </a:cubicBezTo>
                    <a:close/>
                    <a:moveTo>
                      <a:pt x="2" y="22292"/>
                    </a:moveTo>
                    <a:lnTo>
                      <a:pt x="2" y="22292"/>
                    </a:lnTo>
                    <a:cubicBezTo>
                      <a:pt x="2" y="22288"/>
                      <a:pt x="5" y="22284"/>
                      <a:pt x="10" y="22284"/>
                    </a:cubicBezTo>
                    <a:cubicBezTo>
                      <a:pt x="14" y="22284"/>
                      <a:pt x="18" y="22288"/>
                      <a:pt x="18" y="22292"/>
                    </a:cubicBezTo>
                    <a:cubicBezTo>
                      <a:pt x="18" y="22297"/>
                      <a:pt x="14" y="22300"/>
                      <a:pt x="10" y="22300"/>
                    </a:cubicBezTo>
                    <a:cubicBezTo>
                      <a:pt x="5" y="22300"/>
                      <a:pt x="2" y="22297"/>
                      <a:pt x="2" y="22292"/>
                    </a:cubicBezTo>
                    <a:close/>
                    <a:moveTo>
                      <a:pt x="2" y="22260"/>
                    </a:moveTo>
                    <a:lnTo>
                      <a:pt x="2" y="22260"/>
                    </a:lnTo>
                    <a:cubicBezTo>
                      <a:pt x="2" y="22256"/>
                      <a:pt x="5" y="22252"/>
                      <a:pt x="10" y="22252"/>
                    </a:cubicBezTo>
                    <a:cubicBezTo>
                      <a:pt x="14" y="22252"/>
                      <a:pt x="18" y="22256"/>
                      <a:pt x="18" y="22260"/>
                    </a:cubicBezTo>
                    <a:cubicBezTo>
                      <a:pt x="18" y="22264"/>
                      <a:pt x="14" y="22268"/>
                      <a:pt x="10" y="22268"/>
                    </a:cubicBezTo>
                    <a:cubicBezTo>
                      <a:pt x="5" y="22268"/>
                      <a:pt x="2" y="22264"/>
                      <a:pt x="2" y="22260"/>
                    </a:cubicBezTo>
                    <a:close/>
                    <a:moveTo>
                      <a:pt x="2" y="22228"/>
                    </a:moveTo>
                    <a:lnTo>
                      <a:pt x="2" y="22228"/>
                    </a:lnTo>
                    <a:cubicBezTo>
                      <a:pt x="2" y="22224"/>
                      <a:pt x="5" y="22220"/>
                      <a:pt x="10" y="22220"/>
                    </a:cubicBezTo>
                    <a:cubicBezTo>
                      <a:pt x="14" y="22220"/>
                      <a:pt x="18" y="22224"/>
                      <a:pt x="18" y="22228"/>
                    </a:cubicBezTo>
                    <a:cubicBezTo>
                      <a:pt x="18" y="22232"/>
                      <a:pt x="14" y="22236"/>
                      <a:pt x="10" y="22236"/>
                    </a:cubicBezTo>
                    <a:cubicBezTo>
                      <a:pt x="5" y="22236"/>
                      <a:pt x="2" y="22232"/>
                      <a:pt x="2" y="22228"/>
                    </a:cubicBezTo>
                    <a:close/>
                    <a:moveTo>
                      <a:pt x="2" y="22196"/>
                    </a:moveTo>
                    <a:lnTo>
                      <a:pt x="2" y="22196"/>
                    </a:lnTo>
                    <a:cubicBezTo>
                      <a:pt x="2" y="22192"/>
                      <a:pt x="5" y="22188"/>
                      <a:pt x="10" y="22188"/>
                    </a:cubicBezTo>
                    <a:cubicBezTo>
                      <a:pt x="14" y="22188"/>
                      <a:pt x="18" y="22192"/>
                      <a:pt x="18" y="22196"/>
                    </a:cubicBezTo>
                    <a:cubicBezTo>
                      <a:pt x="18" y="22200"/>
                      <a:pt x="14" y="22204"/>
                      <a:pt x="10" y="22204"/>
                    </a:cubicBezTo>
                    <a:cubicBezTo>
                      <a:pt x="5" y="22204"/>
                      <a:pt x="2" y="22200"/>
                      <a:pt x="2" y="22196"/>
                    </a:cubicBezTo>
                    <a:close/>
                    <a:moveTo>
                      <a:pt x="2" y="22164"/>
                    </a:moveTo>
                    <a:lnTo>
                      <a:pt x="2" y="22164"/>
                    </a:lnTo>
                    <a:cubicBezTo>
                      <a:pt x="2" y="22160"/>
                      <a:pt x="5" y="22156"/>
                      <a:pt x="10" y="22156"/>
                    </a:cubicBezTo>
                    <a:cubicBezTo>
                      <a:pt x="14" y="22156"/>
                      <a:pt x="18" y="22160"/>
                      <a:pt x="18" y="22164"/>
                    </a:cubicBezTo>
                    <a:cubicBezTo>
                      <a:pt x="18" y="22168"/>
                      <a:pt x="14" y="22172"/>
                      <a:pt x="10" y="22172"/>
                    </a:cubicBezTo>
                    <a:cubicBezTo>
                      <a:pt x="5" y="22172"/>
                      <a:pt x="2" y="22168"/>
                      <a:pt x="2" y="22164"/>
                    </a:cubicBezTo>
                    <a:close/>
                    <a:moveTo>
                      <a:pt x="2" y="22132"/>
                    </a:moveTo>
                    <a:lnTo>
                      <a:pt x="2" y="22132"/>
                    </a:lnTo>
                    <a:cubicBezTo>
                      <a:pt x="2" y="22128"/>
                      <a:pt x="5" y="22124"/>
                      <a:pt x="10" y="22124"/>
                    </a:cubicBezTo>
                    <a:cubicBezTo>
                      <a:pt x="14" y="22124"/>
                      <a:pt x="18" y="22128"/>
                      <a:pt x="18" y="22132"/>
                    </a:cubicBezTo>
                    <a:cubicBezTo>
                      <a:pt x="18" y="22136"/>
                      <a:pt x="14" y="22140"/>
                      <a:pt x="10" y="22140"/>
                    </a:cubicBezTo>
                    <a:cubicBezTo>
                      <a:pt x="5" y="22140"/>
                      <a:pt x="2" y="22136"/>
                      <a:pt x="2" y="22132"/>
                    </a:cubicBezTo>
                    <a:close/>
                    <a:moveTo>
                      <a:pt x="2" y="22100"/>
                    </a:moveTo>
                    <a:lnTo>
                      <a:pt x="2" y="22100"/>
                    </a:lnTo>
                    <a:cubicBezTo>
                      <a:pt x="2" y="22096"/>
                      <a:pt x="5" y="22092"/>
                      <a:pt x="10" y="22092"/>
                    </a:cubicBezTo>
                    <a:cubicBezTo>
                      <a:pt x="14" y="22092"/>
                      <a:pt x="18" y="22096"/>
                      <a:pt x="18" y="22100"/>
                    </a:cubicBezTo>
                    <a:cubicBezTo>
                      <a:pt x="18" y="22104"/>
                      <a:pt x="14" y="22108"/>
                      <a:pt x="10" y="22108"/>
                    </a:cubicBezTo>
                    <a:cubicBezTo>
                      <a:pt x="5" y="22108"/>
                      <a:pt x="2" y="22104"/>
                      <a:pt x="2" y="22100"/>
                    </a:cubicBezTo>
                    <a:close/>
                    <a:moveTo>
                      <a:pt x="2" y="22068"/>
                    </a:moveTo>
                    <a:lnTo>
                      <a:pt x="2" y="22068"/>
                    </a:lnTo>
                    <a:cubicBezTo>
                      <a:pt x="2" y="22064"/>
                      <a:pt x="5" y="22060"/>
                      <a:pt x="10" y="22060"/>
                    </a:cubicBezTo>
                    <a:cubicBezTo>
                      <a:pt x="14" y="22060"/>
                      <a:pt x="18" y="22064"/>
                      <a:pt x="18" y="22068"/>
                    </a:cubicBezTo>
                    <a:cubicBezTo>
                      <a:pt x="18" y="22072"/>
                      <a:pt x="14" y="22076"/>
                      <a:pt x="10" y="22076"/>
                    </a:cubicBezTo>
                    <a:cubicBezTo>
                      <a:pt x="5" y="22076"/>
                      <a:pt x="2" y="22072"/>
                      <a:pt x="2" y="22068"/>
                    </a:cubicBezTo>
                    <a:close/>
                    <a:moveTo>
                      <a:pt x="2" y="22036"/>
                    </a:moveTo>
                    <a:lnTo>
                      <a:pt x="2" y="22036"/>
                    </a:lnTo>
                    <a:cubicBezTo>
                      <a:pt x="2" y="22032"/>
                      <a:pt x="5" y="22028"/>
                      <a:pt x="10" y="22028"/>
                    </a:cubicBezTo>
                    <a:cubicBezTo>
                      <a:pt x="14" y="22028"/>
                      <a:pt x="18" y="22032"/>
                      <a:pt x="18" y="22036"/>
                    </a:cubicBezTo>
                    <a:cubicBezTo>
                      <a:pt x="18" y="22040"/>
                      <a:pt x="14" y="22044"/>
                      <a:pt x="10" y="22044"/>
                    </a:cubicBezTo>
                    <a:cubicBezTo>
                      <a:pt x="5" y="22044"/>
                      <a:pt x="2" y="22040"/>
                      <a:pt x="2" y="22036"/>
                    </a:cubicBezTo>
                    <a:close/>
                    <a:moveTo>
                      <a:pt x="2" y="22004"/>
                    </a:moveTo>
                    <a:lnTo>
                      <a:pt x="2" y="22004"/>
                    </a:lnTo>
                    <a:cubicBezTo>
                      <a:pt x="2" y="21999"/>
                      <a:pt x="5" y="21996"/>
                      <a:pt x="10" y="21996"/>
                    </a:cubicBezTo>
                    <a:cubicBezTo>
                      <a:pt x="14" y="21996"/>
                      <a:pt x="18" y="21999"/>
                      <a:pt x="18" y="22004"/>
                    </a:cubicBezTo>
                    <a:cubicBezTo>
                      <a:pt x="18" y="22008"/>
                      <a:pt x="14" y="22012"/>
                      <a:pt x="10" y="22012"/>
                    </a:cubicBezTo>
                    <a:cubicBezTo>
                      <a:pt x="5" y="22012"/>
                      <a:pt x="2" y="22008"/>
                      <a:pt x="2" y="22004"/>
                    </a:cubicBezTo>
                    <a:close/>
                    <a:moveTo>
                      <a:pt x="2" y="21972"/>
                    </a:moveTo>
                    <a:lnTo>
                      <a:pt x="2" y="21972"/>
                    </a:lnTo>
                    <a:cubicBezTo>
                      <a:pt x="2" y="21967"/>
                      <a:pt x="5" y="21964"/>
                      <a:pt x="10" y="21964"/>
                    </a:cubicBezTo>
                    <a:cubicBezTo>
                      <a:pt x="14" y="21964"/>
                      <a:pt x="18" y="21967"/>
                      <a:pt x="18" y="21972"/>
                    </a:cubicBezTo>
                    <a:cubicBezTo>
                      <a:pt x="18" y="21976"/>
                      <a:pt x="14" y="21980"/>
                      <a:pt x="10" y="21980"/>
                    </a:cubicBezTo>
                    <a:cubicBezTo>
                      <a:pt x="5" y="21980"/>
                      <a:pt x="2" y="21976"/>
                      <a:pt x="2" y="21972"/>
                    </a:cubicBezTo>
                    <a:close/>
                    <a:moveTo>
                      <a:pt x="2" y="21940"/>
                    </a:moveTo>
                    <a:lnTo>
                      <a:pt x="2" y="21940"/>
                    </a:lnTo>
                    <a:cubicBezTo>
                      <a:pt x="2" y="21935"/>
                      <a:pt x="5" y="21932"/>
                      <a:pt x="10" y="21932"/>
                    </a:cubicBezTo>
                    <a:cubicBezTo>
                      <a:pt x="14" y="21932"/>
                      <a:pt x="18" y="21935"/>
                      <a:pt x="18" y="21940"/>
                    </a:cubicBezTo>
                    <a:cubicBezTo>
                      <a:pt x="18" y="21944"/>
                      <a:pt x="14" y="21948"/>
                      <a:pt x="10" y="21948"/>
                    </a:cubicBezTo>
                    <a:cubicBezTo>
                      <a:pt x="5" y="21948"/>
                      <a:pt x="2" y="21944"/>
                      <a:pt x="2" y="21940"/>
                    </a:cubicBezTo>
                    <a:close/>
                    <a:moveTo>
                      <a:pt x="2" y="21908"/>
                    </a:moveTo>
                    <a:lnTo>
                      <a:pt x="2" y="21908"/>
                    </a:lnTo>
                    <a:cubicBezTo>
                      <a:pt x="2" y="21903"/>
                      <a:pt x="5" y="21900"/>
                      <a:pt x="10" y="21900"/>
                    </a:cubicBezTo>
                    <a:cubicBezTo>
                      <a:pt x="14" y="21900"/>
                      <a:pt x="18" y="21903"/>
                      <a:pt x="18" y="21908"/>
                    </a:cubicBezTo>
                    <a:cubicBezTo>
                      <a:pt x="18" y="21912"/>
                      <a:pt x="14" y="21916"/>
                      <a:pt x="10" y="21916"/>
                    </a:cubicBezTo>
                    <a:cubicBezTo>
                      <a:pt x="5" y="21916"/>
                      <a:pt x="2" y="21912"/>
                      <a:pt x="2" y="21908"/>
                    </a:cubicBezTo>
                    <a:close/>
                    <a:moveTo>
                      <a:pt x="2" y="21876"/>
                    </a:moveTo>
                    <a:lnTo>
                      <a:pt x="2" y="21876"/>
                    </a:lnTo>
                    <a:cubicBezTo>
                      <a:pt x="2" y="21871"/>
                      <a:pt x="5" y="21868"/>
                      <a:pt x="10" y="21868"/>
                    </a:cubicBezTo>
                    <a:cubicBezTo>
                      <a:pt x="14" y="21868"/>
                      <a:pt x="18" y="21871"/>
                      <a:pt x="18" y="21876"/>
                    </a:cubicBezTo>
                    <a:cubicBezTo>
                      <a:pt x="18" y="21880"/>
                      <a:pt x="14" y="21884"/>
                      <a:pt x="10" y="21884"/>
                    </a:cubicBezTo>
                    <a:cubicBezTo>
                      <a:pt x="5" y="21884"/>
                      <a:pt x="2" y="21880"/>
                      <a:pt x="2"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6" y="21324"/>
                      <a:pt x="10" y="21324"/>
                    </a:cubicBezTo>
                    <a:cubicBezTo>
                      <a:pt x="14" y="21324"/>
                      <a:pt x="18" y="21327"/>
                      <a:pt x="18" y="21332"/>
                    </a:cubicBezTo>
                    <a:cubicBezTo>
                      <a:pt x="18" y="21336"/>
                      <a:pt x="14" y="21340"/>
                      <a:pt x="10" y="21340"/>
                    </a:cubicBezTo>
                    <a:cubicBezTo>
                      <a:pt x="6" y="21340"/>
                      <a:pt x="2" y="21336"/>
                      <a:pt x="2" y="21332"/>
                    </a:cubicBezTo>
                    <a:close/>
                    <a:moveTo>
                      <a:pt x="2" y="21300"/>
                    </a:moveTo>
                    <a:lnTo>
                      <a:pt x="2" y="21300"/>
                    </a:lnTo>
                    <a:cubicBezTo>
                      <a:pt x="2" y="21295"/>
                      <a:pt x="6" y="21292"/>
                      <a:pt x="10" y="21292"/>
                    </a:cubicBezTo>
                    <a:cubicBezTo>
                      <a:pt x="14" y="21292"/>
                      <a:pt x="18" y="21295"/>
                      <a:pt x="18" y="21300"/>
                    </a:cubicBezTo>
                    <a:cubicBezTo>
                      <a:pt x="18" y="21304"/>
                      <a:pt x="14" y="21308"/>
                      <a:pt x="10" y="21308"/>
                    </a:cubicBezTo>
                    <a:cubicBezTo>
                      <a:pt x="6" y="21308"/>
                      <a:pt x="2" y="21304"/>
                      <a:pt x="2" y="21300"/>
                    </a:cubicBezTo>
                    <a:close/>
                    <a:moveTo>
                      <a:pt x="2" y="21268"/>
                    </a:moveTo>
                    <a:lnTo>
                      <a:pt x="2" y="21268"/>
                    </a:lnTo>
                    <a:cubicBezTo>
                      <a:pt x="2" y="21263"/>
                      <a:pt x="6" y="21260"/>
                      <a:pt x="10" y="21260"/>
                    </a:cubicBezTo>
                    <a:cubicBezTo>
                      <a:pt x="14" y="21260"/>
                      <a:pt x="18" y="21263"/>
                      <a:pt x="18" y="21268"/>
                    </a:cubicBezTo>
                    <a:cubicBezTo>
                      <a:pt x="18" y="21272"/>
                      <a:pt x="14" y="21276"/>
                      <a:pt x="10" y="21276"/>
                    </a:cubicBezTo>
                    <a:cubicBezTo>
                      <a:pt x="6" y="21276"/>
                      <a:pt x="2" y="21272"/>
                      <a:pt x="2" y="21268"/>
                    </a:cubicBezTo>
                    <a:close/>
                    <a:moveTo>
                      <a:pt x="2" y="21236"/>
                    </a:moveTo>
                    <a:lnTo>
                      <a:pt x="2" y="21235"/>
                    </a:lnTo>
                    <a:cubicBezTo>
                      <a:pt x="2" y="21231"/>
                      <a:pt x="6" y="21227"/>
                      <a:pt x="10" y="21227"/>
                    </a:cubicBezTo>
                    <a:cubicBezTo>
                      <a:pt x="14" y="21227"/>
                      <a:pt x="18" y="21231"/>
                      <a:pt x="18" y="21235"/>
                    </a:cubicBezTo>
                    <a:lnTo>
                      <a:pt x="18" y="21236"/>
                    </a:lnTo>
                    <a:cubicBezTo>
                      <a:pt x="18" y="21240"/>
                      <a:pt x="14" y="21244"/>
                      <a:pt x="10" y="21244"/>
                    </a:cubicBezTo>
                    <a:cubicBezTo>
                      <a:pt x="6" y="21244"/>
                      <a:pt x="2" y="21240"/>
                      <a:pt x="2" y="21236"/>
                    </a:cubicBezTo>
                    <a:close/>
                    <a:moveTo>
                      <a:pt x="2" y="21203"/>
                    </a:moveTo>
                    <a:lnTo>
                      <a:pt x="2" y="21203"/>
                    </a:lnTo>
                    <a:cubicBezTo>
                      <a:pt x="2" y="21199"/>
                      <a:pt x="6" y="21195"/>
                      <a:pt x="10" y="21195"/>
                    </a:cubicBezTo>
                    <a:cubicBezTo>
                      <a:pt x="14" y="21195"/>
                      <a:pt x="18" y="21199"/>
                      <a:pt x="18" y="21203"/>
                    </a:cubicBezTo>
                    <a:cubicBezTo>
                      <a:pt x="18" y="21208"/>
                      <a:pt x="14" y="21211"/>
                      <a:pt x="10" y="21211"/>
                    </a:cubicBezTo>
                    <a:cubicBezTo>
                      <a:pt x="6" y="21211"/>
                      <a:pt x="2" y="21208"/>
                      <a:pt x="2" y="21203"/>
                    </a:cubicBezTo>
                    <a:close/>
                    <a:moveTo>
                      <a:pt x="2" y="21171"/>
                    </a:moveTo>
                    <a:lnTo>
                      <a:pt x="2" y="21171"/>
                    </a:lnTo>
                    <a:cubicBezTo>
                      <a:pt x="2" y="21167"/>
                      <a:pt x="6" y="21163"/>
                      <a:pt x="10" y="21163"/>
                    </a:cubicBezTo>
                    <a:cubicBezTo>
                      <a:pt x="14" y="21163"/>
                      <a:pt x="18" y="21167"/>
                      <a:pt x="18" y="21171"/>
                    </a:cubicBezTo>
                    <a:cubicBezTo>
                      <a:pt x="18" y="21176"/>
                      <a:pt x="14" y="21179"/>
                      <a:pt x="10" y="21179"/>
                    </a:cubicBezTo>
                    <a:cubicBezTo>
                      <a:pt x="6" y="21179"/>
                      <a:pt x="2" y="21176"/>
                      <a:pt x="2" y="21171"/>
                    </a:cubicBezTo>
                    <a:close/>
                    <a:moveTo>
                      <a:pt x="2" y="21139"/>
                    </a:moveTo>
                    <a:lnTo>
                      <a:pt x="2" y="21139"/>
                    </a:lnTo>
                    <a:cubicBezTo>
                      <a:pt x="2" y="21135"/>
                      <a:pt x="6" y="21131"/>
                      <a:pt x="10" y="21131"/>
                    </a:cubicBezTo>
                    <a:cubicBezTo>
                      <a:pt x="14" y="21131"/>
                      <a:pt x="18" y="21135"/>
                      <a:pt x="18" y="21139"/>
                    </a:cubicBezTo>
                    <a:cubicBezTo>
                      <a:pt x="18" y="21144"/>
                      <a:pt x="14" y="21147"/>
                      <a:pt x="10" y="21147"/>
                    </a:cubicBezTo>
                    <a:cubicBezTo>
                      <a:pt x="6" y="21147"/>
                      <a:pt x="2" y="21144"/>
                      <a:pt x="2" y="21139"/>
                    </a:cubicBezTo>
                    <a:close/>
                    <a:moveTo>
                      <a:pt x="2" y="21107"/>
                    </a:moveTo>
                    <a:lnTo>
                      <a:pt x="2" y="21107"/>
                    </a:lnTo>
                    <a:cubicBezTo>
                      <a:pt x="2" y="21103"/>
                      <a:pt x="6" y="21099"/>
                      <a:pt x="10" y="21099"/>
                    </a:cubicBezTo>
                    <a:cubicBezTo>
                      <a:pt x="14" y="21099"/>
                      <a:pt x="18" y="21103"/>
                      <a:pt x="18" y="21107"/>
                    </a:cubicBezTo>
                    <a:cubicBezTo>
                      <a:pt x="18" y="21112"/>
                      <a:pt x="14" y="21115"/>
                      <a:pt x="10" y="21115"/>
                    </a:cubicBezTo>
                    <a:cubicBezTo>
                      <a:pt x="6" y="21115"/>
                      <a:pt x="2" y="21112"/>
                      <a:pt x="2" y="21107"/>
                    </a:cubicBezTo>
                    <a:close/>
                    <a:moveTo>
                      <a:pt x="2" y="21075"/>
                    </a:moveTo>
                    <a:lnTo>
                      <a:pt x="2" y="21075"/>
                    </a:lnTo>
                    <a:cubicBezTo>
                      <a:pt x="2" y="21071"/>
                      <a:pt x="6" y="21067"/>
                      <a:pt x="10" y="21067"/>
                    </a:cubicBezTo>
                    <a:cubicBezTo>
                      <a:pt x="14" y="21067"/>
                      <a:pt x="18" y="21071"/>
                      <a:pt x="18" y="21075"/>
                    </a:cubicBezTo>
                    <a:cubicBezTo>
                      <a:pt x="18" y="21080"/>
                      <a:pt x="14" y="21083"/>
                      <a:pt x="10" y="21083"/>
                    </a:cubicBezTo>
                    <a:cubicBezTo>
                      <a:pt x="6" y="21083"/>
                      <a:pt x="2" y="21080"/>
                      <a:pt x="2" y="21075"/>
                    </a:cubicBezTo>
                    <a:close/>
                    <a:moveTo>
                      <a:pt x="2" y="21043"/>
                    </a:moveTo>
                    <a:lnTo>
                      <a:pt x="2" y="21043"/>
                    </a:lnTo>
                    <a:cubicBezTo>
                      <a:pt x="2" y="21039"/>
                      <a:pt x="6" y="21035"/>
                      <a:pt x="10" y="21035"/>
                    </a:cubicBezTo>
                    <a:cubicBezTo>
                      <a:pt x="14" y="21035"/>
                      <a:pt x="18" y="21039"/>
                      <a:pt x="18" y="21043"/>
                    </a:cubicBezTo>
                    <a:cubicBezTo>
                      <a:pt x="18" y="21048"/>
                      <a:pt x="14" y="21051"/>
                      <a:pt x="10" y="21051"/>
                    </a:cubicBezTo>
                    <a:cubicBezTo>
                      <a:pt x="6" y="21051"/>
                      <a:pt x="2" y="21048"/>
                      <a:pt x="2" y="21043"/>
                    </a:cubicBezTo>
                    <a:close/>
                    <a:moveTo>
                      <a:pt x="2" y="21011"/>
                    </a:moveTo>
                    <a:lnTo>
                      <a:pt x="2" y="21011"/>
                    </a:lnTo>
                    <a:cubicBezTo>
                      <a:pt x="2" y="21007"/>
                      <a:pt x="6" y="21003"/>
                      <a:pt x="10" y="21003"/>
                    </a:cubicBezTo>
                    <a:cubicBezTo>
                      <a:pt x="14" y="21003"/>
                      <a:pt x="18" y="21007"/>
                      <a:pt x="18" y="21011"/>
                    </a:cubicBezTo>
                    <a:cubicBezTo>
                      <a:pt x="18" y="21016"/>
                      <a:pt x="14" y="21019"/>
                      <a:pt x="10" y="21019"/>
                    </a:cubicBezTo>
                    <a:cubicBezTo>
                      <a:pt x="6" y="21019"/>
                      <a:pt x="2" y="21016"/>
                      <a:pt x="2" y="21011"/>
                    </a:cubicBezTo>
                    <a:close/>
                    <a:moveTo>
                      <a:pt x="2" y="20979"/>
                    </a:moveTo>
                    <a:lnTo>
                      <a:pt x="2" y="20979"/>
                    </a:lnTo>
                    <a:cubicBezTo>
                      <a:pt x="2" y="20975"/>
                      <a:pt x="6" y="20971"/>
                      <a:pt x="10" y="20971"/>
                    </a:cubicBezTo>
                    <a:cubicBezTo>
                      <a:pt x="14" y="20971"/>
                      <a:pt x="18" y="20975"/>
                      <a:pt x="18" y="20979"/>
                    </a:cubicBezTo>
                    <a:cubicBezTo>
                      <a:pt x="18" y="20984"/>
                      <a:pt x="14" y="20987"/>
                      <a:pt x="10" y="20987"/>
                    </a:cubicBezTo>
                    <a:cubicBezTo>
                      <a:pt x="6" y="20987"/>
                      <a:pt x="2" y="20984"/>
                      <a:pt x="2" y="20979"/>
                    </a:cubicBezTo>
                    <a:close/>
                    <a:moveTo>
                      <a:pt x="2" y="20947"/>
                    </a:moveTo>
                    <a:lnTo>
                      <a:pt x="2" y="20947"/>
                    </a:lnTo>
                    <a:cubicBezTo>
                      <a:pt x="2" y="20943"/>
                      <a:pt x="6" y="20939"/>
                      <a:pt x="10" y="20939"/>
                    </a:cubicBezTo>
                    <a:cubicBezTo>
                      <a:pt x="14" y="20939"/>
                      <a:pt x="18" y="20943"/>
                      <a:pt x="18" y="20947"/>
                    </a:cubicBezTo>
                    <a:cubicBezTo>
                      <a:pt x="18" y="20952"/>
                      <a:pt x="14" y="20955"/>
                      <a:pt x="10" y="20955"/>
                    </a:cubicBezTo>
                    <a:cubicBezTo>
                      <a:pt x="6" y="20955"/>
                      <a:pt x="2" y="20952"/>
                      <a:pt x="2" y="20947"/>
                    </a:cubicBezTo>
                    <a:close/>
                    <a:moveTo>
                      <a:pt x="2" y="20915"/>
                    </a:moveTo>
                    <a:lnTo>
                      <a:pt x="2" y="20915"/>
                    </a:lnTo>
                    <a:cubicBezTo>
                      <a:pt x="2" y="20911"/>
                      <a:pt x="6" y="20907"/>
                      <a:pt x="10" y="20907"/>
                    </a:cubicBezTo>
                    <a:cubicBezTo>
                      <a:pt x="14" y="20907"/>
                      <a:pt x="18" y="20911"/>
                      <a:pt x="18" y="20915"/>
                    </a:cubicBezTo>
                    <a:cubicBezTo>
                      <a:pt x="18" y="20920"/>
                      <a:pt x="14" y="20923"/>
                      <a:pt x="10" y="20923"/>
                    </a:cubicBezTo>
                    <a:cubicBezTo>
                      <a:pt x="6" y="20923"/>
                      <a:pt x="2" y="20920"/>
                      <a:pt x="2" y="20915"/>
                    </a:cubicBezTo>
                    <a:close/>
                    <a:moveTo>
                      <a:pt x="2" y="20883"/>
                    </a:moveTo>
                    <a:lnTo>
                      <a:pt x="2" y="20883"/>
                    </a:lnTo>
                    <a:cubicBezTo>
                      <a:pt x="2" y="20879"/>
                      <a:pt x="6" y="20875"/>
                      <a:pt x="10" y="20875"/>
                    </a:cubicBezTo>
                    <a:cubicBezTo>
                      <a:pt x="14" y="20875"/>
                      <a:pt x="18" y="20879"/>
                      <a:pt x="18" y="20883"/>
                    </a:cubicBezTo>
                    <a:cubicBezTo>
                      <a:pt x="18" y="20888"/>
                      <a:pt x="14" y="20891"/>
                      <a:pt x="10" y="20891"/>
                    </a:cubicBezTo>
                    <a:cubicBezTo>
                      <a:pt x="6" y="20891"/>
                      <a:pt x="2" y="20888"/>
                      <a:pt x="2" y="20883"/>
                    </a:cubicBezTo>
                    <a:close/>
                    <a:moveTo>
                      <a:pt x="2" y="20851"/>
                    </a:moveTo>
                    <a:lnTo>
                      <a:pt x="2" y="20851"/>
                    </a:lnTo>
                    <a:cubicBezTo>
                      <a:pt x="2" y="20847"/>
                      <a:pt x="6" y="20843"/>
                      <a:pt x="10" y="20843"/>
                    </a:cubicBezTo>
                    <a:cubicBezTo>
                      <a:pt x="14" y="20843"/>
                      <a:pt x="18" y="20847"/>
                      <a:pt x="18" y="20851"/>
                    </a:cubicBezTo>
                    <a:cubicBezTo>
                      <a:pt x="18" y="20856"/>
                      <a:pt x="14" y="20859"/>
                      <a:pt x="10" y="20859"/>
                    </a:cubicBezTo>
                    <a:cubicBezTo>
                      <a:pt x="6" y="20859"/>
                      <a:pt x="2" y="20856"/>
                      <a:pt x="2" y="20851"/>
                    </a:cubicBezTo>
                    <a:close/>
                    <a:moveTo>
                      <a:pt x="2" y="20819"/>
                    </a:moveTo>
                    <a:lnTo>
                      <a:pt x="2" y="20819"/>
                    </a:lnTo>
                    <a:cubicBezTo>
                      <a:pt x="2" y="20815"/>
                      <a:pt x="6" y="20811"/>
                      <a:pt x="10" y="20811"/>
                    </a:cubicBezTo>
                    <a:cubicBezTo>
                      <a:pt x="14" y="20811"/>
                      <a:pt x="18" y="20815"/>
                      <a:pt x="18" y="20819"/>
                    </a:cubicBezTo>
                    <a:cubicBezTo>
                      <a:pt x="18" y="20824"/>
                      <a:pt x="14" y="20827"/>
                      <a:pt x="10" y="20827"/>
                    </a:cubicBezTo>
                    <a:cubicBezTo>
                      <a:pt x="6" y="20827"/>
                      <a:pt x="2" y="20824"/>
                      <a:pt x="2" y="20819"/>
                    </a:cubicBezTo>
                    <a:close/>
                    <a:moveTo>
                      <a:pt x="2" y="20787"/>
                    </a:moveTo>
                    <a:lnTo>
                      <a:pt x="2" y="20787"/>
                    </a:lnTo>
                    <a:cubicBezTo>
                      <a:pt x="2" y="20783"/>
                      <a:pt x="6" y="20779"/>
                      <a:pt x="10" y="20779"/>
                    </a:cubicBezTo>
                    <a:cubicBezTo>
                      <a:pt x="14" y="20779"/>
                      <a:pt x="18" y="20783"/>
                      <a:pt x="18" y="20787"/>
                    </a:cubicBezTo>
                    <a:cubicBezTo>
                      <a:pt x="18" y="20792"/>
                      <a:pt x="14" y="20795"/>
                      <a:pt x="10" y="20795"/>
                    </a:cubicBezTo>
                    <a:cubicBezTo>
                      <a:pt x="6" y="20795"/>
                      <a:pt x="2" y="20792"/>
                      <a:pt x="2" y="20787"/>
                    </a:cubicBezTo>
                    <a:close/>
                    <a:moveTo>
                      <a:pt x="2" y="20755"/>
                    </a:moveTo>
                    <a:lnTo>
                      <a:pt x="2" y="20755"/>
                    </a:lnTo>
                    <a:cubicBezTo>
                      <a:pt x="2" y="20751"/>
                      <a:pt x="6" y="20747"/>
                      <a:pt x="10" y="20747"/>
                    </a:cubicBezTo>
                    <a:cubicBezTo>
                      <a:pt x="14" y="20747"/>
                      <a:pt x="18" y="20751"/>
                      <a:pt x="18" y="20755"/>
                    </a:cubicBezTo>
                    <a:cubicBezTo>
                      <a:pt x="18" y="20760"/>
                      <a:pt x="14" y="20763"/>
                      <a:pt x="10" y="20763"/>
                    </a:cubicBezTo>
                    <a:cubicBezTo>
                      <a:pt x="6" y="20763"/>
                      <a:pt x="2" y="20760"/>
                      <a:pt x="2" y="20755"/>
                    </a:cubicBezTo>
                    <a:close/>
                    <a:moveTo>
                      <a:pt x="2" y="20723"/>
                    </a:moveTo>
                    <a:lnTo>
                      <a:pt x="2" y="20723"/>
                    </a:lnTo>
                    <a:cubicBezTo>
                      <a:pt x="2" y="20719"/>
                      <a:pt x="6" y="20715"/>
                      <a:pt x="10" y="20715"/>
                    </a:cubicBezTo>
                    <a:cubicBezTo>
                      <a:pt x="14" y="20715"/>
                      <a:pt x="18" y="20719"/>
                      <a:pt x="18" y="20723"/>
                    </a:cubicBezTo>
                    <a:cubicBezTo>
                      <a:pt x="18" y="20728"/>
                      <a:pt x="14" y="20731"/>
                      <a:pt x="10" y="20731"/>
                    </a:cubicBezTo>
                    <a:cubicBezTo>
                      <a:pt x="6" y="20731"/>
                      <a:pt x="2" y="20728"/>
                      <a:pt x="2" y="20723"/>
                    </a:cubicBezTo>
                    <a:close/>
                    <a:moveTo>
                      <a:pt x="2" y="20691"/>
                    </a:moveTo>
                    <a:lnTo>
                      <a:pt x="2" y="20691"/>
                    </a:lnTo>
                    <a:cubicBezTo>
                      <a:pt x="2" y="20687"/>
                      <a:pt x="6" y="20683"/>
                      <a:pt x="10" y="20683"/>
                    </a:cubicBezTo>
                    <a:cubicBezTo>
                      <a:pt x="15" y="20683"/>
                      <a:pt x="18" y="20687"/>
                      <a:pt x="18" y="20691"/>
                    </a:cubicBezTo>
                    <a:cubicBezTo>
                      <a:pt x="18" y="20696"/>
                      <a:pt x="15" y="20699"/>
                      <a:pt x="10" y="20699"/>
                    </a:cubicBezTo>
                    <a:cubicBezTo>
                      <a:pt x="6" y="20699"/>
                      <a:pt x="2" y="20696"/>
                      <a:pt x="2" y="20691"/>
                    </a:cubicBezTo>
                    <a:close/>
                    <a:moveTo>
                      <a:pt x="2" y="20659"/>
                    </a:moveTo>
                    <a:lnTo>
                      <a:pt x="2" y="20659"/>
                    </a:lnTo>
                    <a:cubicBezTo>
                      <a:pt x="2" y="20655"/>
                      <a:pt x="6" y="20651"/>
                      <a:pt x="10" y="20651"/>
                    </a:cubicBezTo>
                    <a:cubicBezTo>
                      <a:pt x="15" y="20651"/>
                      <a:pt x="18" y="20655"/>
                      <a:pt x="18" y="20659"/>
                    </a:cubicBezTo>
                    <a:cubicBezTo>
                      <a:pt x="18" y="20664"/>
                      <a:pt x="15" y="20667"/>
                      <a:pt x="10" y="20667"/>
                    </a:cubicBezTo>
                    <a:cubicBezTo>
                      <a:pt x="6" y="20667"/>
                      <a:pt x="2" y="20664"/>
                      <a:pt x="2" y="20659"/>
                    </a:cubicBezTo>
                    <a:close/>
                    <a:moveTo>
                      <a:pt x="2" y="20627"/>
                    </a:moveTo>
                    <a:lnTo>
                      <a:pt x="2" y="20627"/>
                    </a:lnTo>
                    <a:cubicBezTo>
                      <a:pt x="2" y="20623"/>
                      <a:pt x="6" y="20619"/>
                      <a:pt x="10" y="20619"/>
                    </a:cubicBezTo>
                    <a:cubicBezTo>
                      <a:pt x="15" y="20619"/>
                      <a:pt x="18" y="20623"/>
                      <a:pt x="18" y="20627"/>
                    </a:cubicBezTo>
                    <a:cubicBezTo>
                      <a:pt x="18" y="20632"/>
                      <a:pt x="15" y="20635"/>
                      <a:pt x="10" y="20635"/>
                    </a:cubicBezTo>
                    <a:cubicBezTo>
                      <a:pt x="6" y="20635"/>
                      <a:pt x="2" y="20632"/>
                      <a:pt x="2" y="20627"/>
                    </a:cubicBezTo>
                    <a:close/>
                    <a:moveTo>
                      <a:pt x="2" y="20595"/>
                    </a:moveTo>
                    <a:lnTo>
                      <a:pt x="2" y="20595"/>
                    </a:lnTo>
                    <a:cubicBezTo>
                      <a:pt x="2" y="20591"/>
                      <a:pt x="6" y="20587"/>
                      <a:pt x="10" y="20587"/>
                    </a:cubicBezTo>
                    <a:cubicBezTo>
                      <a:pt x="15" y="20587"/>
                      <a:pt x="18" y="20591"/>
                      <a:pt x="18" y="20595"/>
                    </a:cubicBezTo>
                    <a:cubicBezTo>
                      <a:pt x="18" y="20600"/>
                      <a:pt x="15" y="20603"/>
                      <a:pt x="10" y="20603"/>
                    </a:cubicBezTo>
                    <a:cubicBezTo>
                      <a:pt x="6" y="20603"/>
                      <a:pt x="2" y="20600"/>
                      <a:pt x="2" y="20595"/>
                    </a:cubicBezTo>
                    <a:close/>
                    <a:moveTo>
                      <a:pt x="2" y="20563"/>
                    </a:moveTo>
                    <a:lnTo>
                      <a:pt x="2" y="20563"/>
                    </a:lnTo>
                    <a:cubicBezTo>
                      <a:pt x="2" y="20559"/>
                      <a:pt x="6" y="20555"/>
                      <a:pt x="10" y="20555"/>
                    </a:cubicBezTo>
                    <a:cubicBezTo>
                      <a:pt x="15" y="20555"/>
                      <a:pt x="18" y="20559"/>
                      <a:pt x="18" y="20563"/>
                    </a:cubicBezTo>
                    <a:cubicBezTo>
                      <a:pt x="18" y="20568"/>
                      <a:pt x="15" y="20571"/>
                      <a:pt x="10" y="20571"/>
                    </a:cubicBezTo>
                    <a:cubicBezTo>
                      <a:pt x="6" y="20571"/>
                      <a:pt x="2" y="20568"/>
                      <a:pt x="2" y="20563"/>
                    </a:cubicBezTo>
                    <a:close/>
                    <a:moveTo>
                      <a:pt x="2" y="20531"/>
                    </a:moveTo>
                    <a:lnTo>
                      <a:pt x="2" y="20531"/>
                    </a:lnTo>
                    <a:cubicBezTo>
                      <a:pt x="2" y="20527"/>
                      <a:pt x="6" y="20523"/>
                      <a:pt x="10" y="20523"/>
                    </a:cubicBezTo>
                    <a:cubicBezTo>
                      <a:pt x="15" y="20523"/>
                      <a:pt x="18" y="20527"/>
                      <a:pt x="18" y="20531"/>
                    </a:cubicBezTo>
                    <a:cubicBezTo>
                      <a:pt x="18" y="20536"/>
                      <a:pt x="15" y="20539"/>
                      <a:pt x="10" y="20539"/>
                    </a:cubicBezTo>
                    <a:cubicBezTo>
                      <a:pt x="6" y="20539"/>
                      <a:pt x="2" y="20536"/>
                      <a:pt x="2" y="20531"/>
                    </a:cubicBezTo>
                    <a:close/>
                    <a:moveTo>
                      <a:pt x="2" y="20499"/>
                    </a:moveTo>
                    <a:lnTo>
                      <a:pt x="2" y="20499"/>
                    </a:lnTo>
                    <a:cubicBezTo>
                      <a:pt x="2" y="20495"/>
                      <a:pt x="6" y="20491"/>
                      <a:pt x="10" y="20491"/>
                    </a:cubicBezTo>
                    <a:cubicBezTo>
                      <a:pt x="15" y="20491"/>
                      <a:pt x="18" y="20495"/>
                      <a:pt x="18" y="20499"/>
                    </a:cubicBezTo>
                    <a:cubicBezTo>
                      <a:pt x="18" y="20504"/>
                      <a:pt x="15" y="20507"/>
                      <a:pt x="10" y="20507"/>
                    </a:cubicBezTo>
                    <a:cubicBezTo>
                      <a:pt x="6" y="20507"/>
                      <a:pt x="2" y="20504"/>
                      <a:pt x="2" y="20499"/>
                    </a:cubicBezTo>
                    <a:close/>
                    <a:moveTo>
                      <a:pt x="2" y="20467"/>
                    </a:moveTo>
                    <a:lnTo>
                      <a:pt x="2" y="20467"/>
                    </a:lnTo>
                    <a:cubicBezTo>
                      <a:pt x="2" y="20463"/>
                      <a:pt x="6" y="20459"/>
                      <a:pt x="10" y="20459"/>
                    </a:cubicBezTo>
                    <a:cubicBezTo>
                      <a:pt x="15" y="20459"/>
                      <a:pt x="18" y="20463"/>
                      <a:pt x="18" y="20467"/>
                    </a:cubicBezTo>
                    <a:cubicBezTo>
                      <a:pt x="18" y="20472"/>
                      <a:pt x="15" y="20475"/>
                      <a:pt x="10" y="20475"/>
                    </a:cubicBezTo>
                    <a:cubicBezTo>
                      <a:pt x="6" y="20475"/>
                      <a:pt x="2" y="20472"/>
                      <a:pt x="2" y="20467"/>
                    </a:cubicBezTo>
                    <a:close/>
                    <a:moveTo>
                      <a:pt x="2" y="20435"/>
                    </a:moveTo>
                    <a:lnTo>
                      <a:pt x="2" y="20435"/>
                    </a:lnTo>
                    <a:cubicBezTo>
                      <a:pt x="2" y="20431"/>
                      <a:pt x="6" y="20427"/>
                      <a:pt x="10" y="20427"/>
                    </a:cubicBezTo>
                    <a:cubicBezTo>
                      <a:pt x="15" y="20427"/>
                      <a:pt x="18" y="20431"/>
                      <a:pt x="18" y="20435"/>
                    </a:cubicBezTo>
                    <a:cubicBezTo>
                      <a:pt x="18" y="20439"/>
                      <a:pt x="15" y="20443"/>
                      <a:pt x="10" y="20443"/>
                    </a:cubicBezTo>
                    <a:cubicBezTo>
                      <a:pt x="6" y="20443"/>
                      <a:pt x="2" y="20439"/>
                      <a:pt x="2" y="20435"/>
                    </a:cubicBezTo>
                    <a:close/>
                    <a:moveTo>
                      <a:pt x="2" y="20403"/>
                    </a:moveTo>
                    <a:lnTo>
                      <a:pt x="2" y="20403"/>
                    </a:lnTo>
                    <a:cubicBezTo>
                      <a:pt x="2" y="20399"/>
                      <a:pt x="6" y="20395"/>
                      <a:pt x="10" y="20395"/>
                    </a:cubicBezTo>
                    <a:cubicBezTo>
                      <a:pt x="15" y="20395"/>
                      <a:pt x="18" y="20399"/>
                      <a:pt x="18" y="20403"/>
                    </a:cubicBezTo>
                    <a:cubicBezTo>
                      <a:pt x="18" y="20407"/>
                      <a:pt x="15" y="20411"/>
                      <a:pt x="10" y="20411"/>
                    </a:cubicBezTo>
                    <a:cubicBezTo>
                      <a:pt x="6" y="20411"/>
                      <a:pt x="2" y="20407"/>
                      <a:pt x="2" y="20403"/>
                    </a:cubicBezTo>
                    <a:close/>
                    <a:moveTo>
                      <a:pt x="2" y="20371"/>
                    </a:moveTo>
                    <a:lnTo>
                      <a:pt x="2" y="20371"/>
                    </a:lnTo>
                    <a:cubicBezTo>
                      <a:pt x="2" y="20367"/>
                      <a:pt x="6" y="20363"/>
                      <a:pt x="10" y="20363"/>
                    </a:cubicBezTo>
                    <a:cubicBezTo>
                      <a:pt x="15" y="20363"/>
                      <a:pt x="18" y="20367"/>
                      <a:pt x="18" y="20371"/>
                    </a:cubicBezTo>
                    <a:cubicBezTo>
                      <a:pt x="18" y="20375"/>
                      <a:pt x="15" y="20379"/>
                      <a:pt x="10" y="20379"/>
                    </a:cubicBezTo>
                    <a:cubicBezTo>
                      <a:pt x="6" y="20379"/>
                      <a:pt x="2" y="20375"/>
                      <a:pt x="2" y="20371"/>
                    </a:cubicBezTo>
                    <a:close/>
                    <a:moveTo>
                      <a:pt x="2" y="20339"/>
                    </a:moveTo>
                    <a:lnTo>
                      <a:pt x="2" y="20339"/>
                    </a:lnTo>
                    <a:cubicBezTo>
                      <a:pt x="2" y="20335"/>
                      <a:pt x="6" y="20331"/>
                      <a:pt x="10" y="20331"/>
                    </a:cubicBezTo>
                    <a:cubicBezTo>
                      <a:pt x="15" y="20331"/>
                      <a:pt x="18" y="20335"/>
                      <a:pt x="18" y="20339"/>
                    </a:cubicBezTo>
                    <a:cubicBezTo>
                      <a:pt x="18" y="20343"/>
                      <a:pt x="15" y="20347"/>
                      <a:pt x="10" y="20347"/>
                    </a:cubicBezTo>
                    <a:cubicBezTo>
                      <a:pt x="6" y="20347"/>
                      <a:pt x="2" y="20343"/>
                      <a:pt x="2" y="20339"/>
                    </a:cubicBezTo>
                    <a:close/>
                    <a:moveTo>
                      <a:pt x="2" y="20307"/>
                    </a:moveTo>
                    <a:lnTo>
                      <a:pt x="2" y="20307"/>
                    </a:lnTo>
                    <a:cubicBezTo>
                      <a:pt x="2" y="20303"/>
                      <a:pt x="6" y="20299"/>
                      <a:pt x="10" y="20299"/>
                    </a:cubicBezTo>
                    <a:cubicBezTo>
                      <a:pt x="15" y="20299"/>
                      <a:pt x="18" y="20303"/>
                      <a:pt x="18" y="20307"/>
                    </a:cubicBezTo>
                    <a:cubicBezTo>
                      <a:pt x="18" y="20311"/>
                      <a:pt x="15" y="20315"/>
                      <a:pt x="10" y="20315"/>
                    </a:cubicBezTo>
                    <a:cubicBezTo>
                      <a:pt x="6" y="20315"/>
                      <a:pt x="2" y="20311"/>
                      <a:pt x="2" y="20307"/>
                    </a:cubicBezTo>
                    <a:close/>
                    <a:moveTo>
                      <a:pt x="2" y="20275"/>
                    </a:moveTo>
                    <a:lnTo>
                      <a:pt x="2" y="20275"/>
                    </a:lnTo>
                    <a:cubicBezTo>
                      <a:pt x="2" y="20271"/>
                      <a:pt x="6" y="20267"/>
                      <a:pt x="10" y="20267"/>
                    </a:cubicBezTo>
                    <a:cubicBezTo>
                      <a:pt x="15" y="20267"/>
                      <a:pt x="18" y="20271"/>
                      <a:pt x="18" y="20275"/>
                    </a:cubicBezTo>
                    <a:cubicBezTo>
                      <a:pt x="18" y="20279"/>
                      <a:pt x="15" y="20283"/>
                      <a:pt x="10" y="20283"/>
                    </a:cubicBezTo>
                    <a:cubicBezTo>
                      <a:pt x="6" y="20283"/>
                      <a:pt x="2" y="20279"/>
                      <a:pt x="2" y="20275"/>
                    </a:cubicBezTo>
                    <a:close/>
                    <a:moveTo>
                      <a:pt x="2" y="20243"/>
                    </a:moveTo>
                    <a:lnTo>
                      <a:pt x="2" y="20243"/>
                    </a:lnTo>
                    <a:cubicBezTo>
                      <a:pt x="2" y="20239"/>
                      <a:pt x="6" y="20235"/>
                      <a:pt x="10" y="20235"/>
                    </a:cubicBezTo>
                    <a:cubicBezTo>
                      <a:pt x="15" y="20235"/>
                      <a:pt x="18" y="20239"/>
                      <a:pt x="18" y="20243"/>
                    </a:cubicBezTo>
                    <a:cubicBezTo>
                      <a:pt x="18" y="20247"/>
                      <a:pt x="15" y="20251"/>
                      <a:pt x="10" y="20251"/>
                    </a:cubicBezTo>
                    <a:cubicBezTo>
                      <a:pt x="6" y="20251"/>
                      <a:pt x="2" y="20247"/>
                      <a:pt x="2" y="20243"/>
                    </a:cubicBezTo>
                    <a:close/>
                    <a:moveTo>
                      <a:pt x="2" y="20211"/>
                    </a:moveTo>
                    <a:lnTo>
                      <a:pt x="2" y="20211"/>
                    </a:lnTo>
                    <a:cubicBezTo>
                      <a:pt x="2" y="20207"/>
                      <a:pt x="6" y="20203"/>
                      <a:pt x="10" y="20203"/>
                    </a:cubicBezTo>
                    <a:cubicBezTo>
                      <a:pt x="15" y="20203"/>
                      <a:pt x="18" y="20207"/>
                      <a:pt x="18" y="20211"/>
                    </a:cubicBezTo>
                    <a:cubicBezTo>
                      <a:pt x="18" y="20215"/>
                      <a:pt x="15" y="20219"/>
                      <a:pt x="10" y="20219"/>
                    </a:cubicBezTo>
                    <a:cubicBezTo>
                      <a:pt x="6" y="20219"/>
                      <a:pt x="2" y="20215"/>
                      <a:pt x="2" y="20211"/>
                    </a:cubicBezTo>
                    <a:close/>
                    <a:moveTo>
                      <a:pt x="2" y="20179"/>
                    </a:moveTo>
                    <a:lnTo>
                      <a:pt x="2" y="20179"/>
                    </a:lnTo>
                    <a:cubicBezTo>
                      <a:pt x="2" y="20174"/>
                      <a:pt x="6" y="20171"/>
                      <a:pt x="10" y="20171"/>
                    </a:cubicBezTo>
                    <a:cubicBezTo>
                      <a:pt x="15" y="20171"/>
                      <a:pt x="18" y="20174"/>
                      <a:pt x="18" y="20179"/>
                    </a:cubicBezTo>
                    <a:cubicBezTo>
                      <a:pt x="18" y="20183"/>
                      <a:pt x="15" y="20187"/>
                      <a:pt x="10" y="20187"/>
                    </a:cubicBezTo>
                    <a:cubicBezTo>
                      <a:pt x="6" y="20187"/>
                      <a:pt x="2" y="20183"/>
                      <a:pt x="2" y="20179"/>
                    </a:cubicBezTo>
                    <a:close/>
                    <a:moveTo>
                      <a:pt x="2" y="20147"/>
                    </a:moveTo>
                    <a:lnTo>
                      <a:pt x="2" y="20147"/>
                    </a:lnTo>
                    <a:cubicBezTo>
                      <a:pt x="2" y="20142"/>
                      <a:pt x="6" y="20139"/>
                      <a:pt x="10" y="20139"/>
                    </a:cubicBezTo>
                    <a:cubicBezTo>
                      <a:pt x="15" y="20139"/>
                      <a:pt x="18" y="20142"/>
                      <a:pt x="18" y="20147"/>
                    </a:cubicBezTo>
                    <a:cubicBezTo>
                      <a:pt x="18" y="20151"/>
                      <a:pt x="15" y="20155"/>
                      <a:pt x="10" y="20155"/>
                    </a:cubicBezTo>
                    <a:cubicBezTo>
                      <a:pt x="6" y="20155"/>
                      <a:pt x="2" y="20151"/>
                      <a:pt x="2" y="20147"/>
                    </a:cubicBezTo>
                    <a:close/>
                    <a:moveTo>
                      <a:pt x="2" y="20115"/>
                    </a:moveTo>
                    <a:lnTo>
                      <a:pt x="2" y="20115"/>
                    </a:lnTo>
                    <a:cubicBezTo>
                      <a:pt x="2" y="20110"/>
                      <a:pt x="6" y="20107"/>
                      <a:pt x="10" y="20107"/>
                    </a:cubicBezTo>
                    <a:cubicBezTo>
                      <a:pt x="15" y="20107"/>
                      <a:pt x="18" y="20110"/>
                      <a:pt x="18" y="20115"/>
                    </a:cubicBezTo>
                    <a:cubicBezTo>
                      <a:pt x="18" y="20119"/>
                      <a:pt x="15" y="20123"/>
                      <a:pt x="10" y="20123"/>
                    </a:cubicBezTo>
                    <a:cubicBezTo>
                      <a:pt x="6" y="20123"/>
                      <a:pt x="2" y="20119"/>
                      <a:pt x="2" y="20115"/>
                    </a:cubicBezTo>
                    <a:close/>
                    <a:moveTo>
                      <a:pt x="2" y="20083"/>
                    </a:moveTo>
                    <a:lnTo>
                      <a:pt x="2" y="20083"/>
                    </a:lnTo>
                    <a:cubicBezTo>
                      <a:pt x="2" y="20078"/>
                      <a:pt x="6" y="20075"/>
                      <a:pt x="10" y="20075"/>
                    </a:cubicBezTo>
                    <a:cubicBezTo>
                      <a:pt x="15" y="20075"/>
                      <a:pt x="18" y="20078"/>
                      <a:pt x="18" y="20083"/>
                    </a:cubicBezTo>
                    <a:cubicBezTo>
                      <a:pt x="18" y="20087"/>
                      <a:pt x="15" y="20091"/>
                      <a:pt x="10" y="20091"/>
                    </a:cubicBezTo>
                    <a:cubicBezTo>
                      <a:pt x="6" y="20091"/>
                      <a:pt x="2" y="20087"/>
                      <a:pt x="2" y="20083"/>
                    </a:cubicBezTo>
                    <a:close/>
                    <a:moveTo>
                      <a:pt x="2" y="20051"/>
                    </a:moveTo>
                    <a:lnTo>
                      <a:pt x="2" y="20051"/>
                    </a:lnTo>
                    <a:cubicBezTo>
                      <a:pt x="2" y="20046"/>
                      <a:pt x="6" y="20043"/>
                      <a:pt x="10" y="20043"/>
                    </a:cubicBezTo>
                    <a:cubicBezTo>
                      <a:pt x="15" y="20043"/>
                      <a:pt x="18" y="20046"/>
                      <a:pt x="18" y="20051"/>
                    </a:cubicBezTo>
                    <a:cubicBezTo>
                      <a:pt x="18" y="20055"/>
                      <a:pt x="15" y="20059"/>
                      <a:pt x="10" y="20059"/>
                    </a:cubicBezTo>
                    <a:cubicBezTo>
                      <a:pt x="6" y="20059"/>
                      <a:pt x="2" y="20055"/>
                      <a:pt x="2" y="20051"/>
                    </a:cubicBezTo>
                    <a:close/>
                    <a:moveTo>
                      <a:pt x="2" y="20019"/>
                    </a:moveTo>
                    <a:lnTo>
                      <a:pt x="2" y="20019"/>
                    </a:lnTo>
                    <a:cubicBezTo>
                      <a:pt x="2" y="20014"/>
                      <a:pt x="6" y="20011"/>
                      <a:pt x="10" y="20011"/>
                    </a:cubicBezTo>
                    <a:cubicBezTo>
                      <a:pt x="15" y="20011"/>
                      <a:pt x="18" y="20014"/>
                      <a:pt x="18" y="20019"/>
                    </a:cubicBezTo>
                    <a:cubicBezTo>
                      <a:pt x="18" y="20023"/>
                      <a:pt x="15" y="20027"/>
                      <a:pt x="10" y="20027"/>
                    </a:cubicBezTo>
                    <a:cubicBezTo>
                      <a:pt x="6" y="20027"/>
                      <a:pt x="2" y="20023"/>
                      <a:pt x="2" y="20019"/>
                    </a:cubicBezTo>
                    <a:close/>
                    <a:moveTo>
                      <a:pt x="2" y="19987"/>
                    </a:moveTo>
                    <a:lnTo>
                      <a:pt x="2" y="19987"/>
                    </a:lnTo>
                    <a:cubicBezTo>
                      <a:pt x="2" y="19982"/>
                      <a:pt x="6" y="19979"/>
                      <a:pt x="10" y="19979"/>
                    </a:cubicBezTo>
                    <a:cubicBezTo>
                      <a:pt x="15" y="19979"/>
                      <a:pt x="18" y="19982"/>
                      <a:pt x="18" y="19987"/>
                    </a:cubicBezTo>
                    <a:cubicBezTo>
                      <a:pt x="18" y="19991"/>
                      <a:pt x="15" y="19995"/>
                      <a:pt x="10" y="19995"/>
                    </a:cubicBezTo>
                    <a:cubicBezTo>
                      <a:pt x="6" y="19995"/>
                      <a:pt x="2" y="19991"/>
                      <a:pt x="2" y="19987"/>
                    </a:cubicBezTo>
                    <a:close/>
                    <a:moveTo>
                      <a:pt x="2" y="19955"/>
                    </a:moveTo>
                    <a:lnTo>
                      <a:pt x="2" y="19955"/>
                    </a:lnTo>
                    <a:cubicBezTo>
                      <a:pt x="2" y="19950"/>
                      <a:pt x="6" y="19947"/>
                      <a:pt x="10" y="19947"/>
                    </a:cubicBezTo>
                    <a:cubicBezTo>
                      <a:pt x="15" y="19947"/>
                      <a:pt x="18" y="19950"/>
                      <a:pt x="18" y="19955"/>
                    </a:cubicBezTo>
                    <a:cubicBezTo>
                      <a:pt x="18" y="19959"/>
                      <a:pt x="15" y="19963"/>
                      <a:pt x="10" y="19963"/>
                    </a:cubicBezTo>
                    <a:cubicBezTo>
                      <a:pt x="6" y="19963"/>
                      <a:pt x="2" y="19959"/>
                      <a:pt x="2" y="19955"/>
                    </a:cubicBezTo>
                    <a:close/>
                    <a:moveTo>
                      <a:pt x="2" y="19923"/>
                    </a:moveTo>
                    <a:lnTo>
                      <a:pt x="2" y="19923"/>
                    </a:lnTo>
                    <a:cubicBezTo>
                      <a:pt x="2" y="19918"/>
                      <a:pt x="6" y="19915"/>
                      <a:pt x="10" y="19915"/>
                    </a:cubicBezTo>
                    <a:cubicBezTo>
                      <a:pt x="15" y="19915"/>
                      <a:pt x="18" y="19918"/>
                      <a:pt x="18" y="19923"/>
                    </a:cubicBezTo>
                    <a:cubicBezTo>
                      <a:pt x="18" y="19927"/>
                      <a:pt x="15" y="19931"/>
                      <a:pt x="10" y="19931"/>
                    </a:cubicBezTo>
                    <a:cubicBezTo>
                      <a:pt x="6" y="19931"/>
                      <a:pt x="2" y="19927"/>
                      <a:pt x="2" y="19923"/>
                    </a:cubicBezTo>
                    <a:close/>
                    <a:moveTo>
                      <a:pt x="2" y="19891"/>
                    </a:moveTo>
                    <a:lnTo>
                      <a:pt x="2" y="19891"/>
                    </a:lnTo>
                    <a:cubicBezTo>
                      <a:pt x="2" y="19886"/>
                      <a:pt x="6" y="19883"/>
                      <a:pt x="10" y="19883"/>
                    </a:cubicBezTo>
                    <a:cubicBezTo>
                      <a:pt x="15" y="19883"/>
                      <a:pt x="18" y="19886"/>
                      <a:pt x="18" y="19891"/>
                    </a:cubicBezTo>
                    <a:cubicBezTo>
                      <a:pt x="18" y="19895"/>
                      <a:pt x="15" y="19899"/>
                      <a:pt x="10" y="19899"/>
                    </a:cubicBezTo>
                    <a:cubicBezTo>
                      <a:pt x="6" y="19899"/>
                      <a:pt x="2" y="19895"/>
                      <a:pt x="2" y="19891"/>
                    </a:cubicBezTo>
                    <a:close/>
                    <a:moveTo>
                      <a:pt x="2" y="19859"/>
                    </a:moveTo>
                    <a:lnTo>
                      <a:pt x="2" y="19859"/>
                    </a:lnTo>
                    <a:cubicBezTo>
                      <a:pt x="2" y="19854"/>
                      <a:pt x="6" y="19851"/>
                      <a:pt x="10" y="19851"/>
                    </a:cubicBezTo>
                    <a:cubicBezTo>
                      <a:pt x="15" y="19851"/>
                      <a:pt x="18" y="19854"/>
                      <a:pt x="18" y="19859"/>
                    </a:cubicBezTo>
                    <a:cubicBezTo>
                      <a:pt x="18" y="19863"/>
                      <a:pt x="15" y="19867"/>
                      <a:pt x="10" y="19867"/>
                    </a:cubicBezTo>
                    <a:cubicBezTo>
                      <a:pt x="6" y="19867"/>
                      <a:pt x="2" y="19863"/>
                      <a:pt x="2" y="19859"/>
                    </a:cubicBezTo>
                    <a:close/>
                    <a:moveTo>
                      <a:pt x="2" y="19827"/>
                    </a:moveTo>
                    <a:lnTo>
                      <a:pt x="2" y="19827"/>
                    </a:lnTo>
                    <a:cubicBezTo>
                      <a:pt x="2" y="19822"/>
                      <a:pt x="6" y="19819"/>
                      <a:pt x="10" y="19819"/>
                    </a:cubicBezTo>
                    <a:cubicBezTo>
                      <a:pt x="15" y="19819"/>
                      <a:pt x="18" y="19822"/>
                      <a:pt x="18" y="19827"/>
                    </a:cubicBezTo>
                    <a:cubicBezTo>
                      <a:pt x="18" y="19831"/>
                      <a:pt x="15" y="19835"/>
                      <a:pt x="10" y="19835"/>
                    </a:cubicBezTo>
                    <a:cubicBezTo>
                      <a:pt x="6" y="19835"/>
                      <a:pt x="2" y="19831"/>
                      <a:pt x="2" y="19827"/>
                    </a:cubicBezTo>
                    <a:close/>
                    <a:moveTo>
                      <a:pt x="2" y="19795"/>
                    </a:moveTo>
                    <a:lnTo>
                      <a:pt x="2" y="19795"/>
                    </a:lnTo>
                    <a:cubicBezTo>
                      <a:pt x="2" y="19790"/>
                      <a:pt x="6" y="19787"/>
                      <a:pt x="10" y="19787"/>
                    </a:cubicBezTo>
                    <a:cubicBezTo>
                      <a:pt x="15" y="19787"/>
                      <a:pt x="18" y="19790"/>
                      <a:pt x="18" y="19795"/>
                    </a:cubicBezTo>
                    <a:cubicBezTo>
                      <a:pt x="18" y="19799"/>
                      <a:pt x="15" y="19803"/>
                      <a:pt x="10" y="19803"/>
                    </a:cubicBezTo>
                    <a:cubicBezTo>
                      <a:pt x="6" y="19803"/>
                      <a:pt x="2" y="19799"/>
                      <a:pt x="2" y="19795"/>
                    </a:cubicBezTo>
                    <a:close/>
                    <a:moveTo>
                      <a:pt x="2" y="19763"/>
                    </a:moveTo>
                    <a:lnTo>
                      <a:pt x="2" y="19763"/>
                    </a:lnTo>
                    <a:cubicBezTo>
                      <a:pt x="2" y="19758"/>
                      <a:pt x="6" y="19755"/>
                      <a:pt x="10" y="19755"/>
                    </a:cubicBezTo>
                    <a:cubicBezTo>
                      <a:pt x="15" y="19755"/>
                      <a:pt x="18" y="19758"/>
                      <a:pt x="18" y="19763"/>
                    </a:cubicBezTo>
                    <a:cubicBezTo>
                      <a:pt x="18" y="19767"/>
                      <a:pt x="15" y="19771"/>
                      <a:pt x="10" y="19771"/>
                    </a:cubicBezTo>
                    <a:cubicBezTo>
                      <a:pt x="6" y="19771"/>
                      <a:pt x="2" y="19767"/>
                      <a:pt x="2" y="19763"/>
                    </a:cubicBezTo>
                    <a:close/>
                    <a:moveTo>
                      <a:pt x="2" y="19731"/>
                    </a:moveTo>
                    <a:lnTo>
                      <a:pt x="2" y="19731"/>
                    </a:lnTo>
                    <a:cubicBezTo>
                      <a:pt x="2" y="19726"/>
                      <a:pt x="6" y="19723"/>
                      <a:pt x="10" y="19723"/>
                    </a:cubicBezTo>
                    <a:cubicBezTo>
                      <a:pt x="15" y="19723"/>
                      <a:pt x="18" y="19726"/>
                      <a:pt x="18" y="19731"/>
                    </a:cubicBezTo>
                    <a:cubicBezTo>
                      <a:pt x="18" y="19735"/>
                      <a:pt x="15" y="19739"/>
                      <a:pt x="10" y="19739"/>
                    </a:cubicBezTo>
                    <a:cubicBezTo>
                      <a:pt x="6" y="19739"/>
                      <a:pt x="2" y="19735"/>
                      <a:pt x="2" y="19731"/>
                    </a:cubicBezTo>
                    <a:close/>
                    <a:moveTo>
                      <a:pt x="2" y="19699"/>
                    </a:moveTo>
                    <a:lnTo>
                      <a:pt x="2" y="19699"/>
                    </a:lnTo>
                    <a:cubicBezTo>
                      <a:pt x="2" y="19694"/>
                      <a:pt x="6" y="19691"/>
                      <a:pt x="10" y="19691"/>
                    </a:cubicBezTo>
                    <a:cubicBezTo>
                      <a:pt x="15" y="19691"/>
                      <a:pt x="18" y="19694"/>
                      <a:pt x="18" y="19699"/>
                    </a:cubicBezTo>
                    <a:cubicBezTo>
                      <a:pt x="18" y="19703"/>
                      <a:pt x="15" y="19707"/>
                      <a:pt x="10" y="19707"/>
                    </a:cubicBezTo>
                    <a:cubicBezTo>
                      <a:pt x="6" y="19707"/>
                      <a:pt x="2" y="19703"/>
                      <a:pt x="2" y="19699"/>
                    </a:cubicBezTo>
                    <a:close/>
                    <a:moveTo>
                      <a:pt x="2" y="19667"/>
                    </a:moveTo>
                    <a:lnTo>
                      <a:pt x="2" y="19667"/>
                    </a:lnTo>
                    <a:cubicBezTo>
                      <a:pt x="2" y="19662"/>
                      <a:pt x="6" y="19659"/>
                      <a:pt x="10" y="19659"/>
                    </a:cubicBezTo>
                    <a:cubicBezTo>
                      <a:pt x="15" y="19659"/>
                      <a:pt x="18" y="19662"/>
                      <a:pt x="18" y="19667"/>
                    </a:cubicBezTo>
                    <a:cubicBezTo>
                      <a:pt x="18" y="19671"/>
                      <a:pt x="15" y="19675"/>
                      <a:pt x="10" y="19675"/>
                    </a:cubicBezTo>
                    <a:cubicBezTo>
                      <a:pt x="6" y="19675"/>
                      <a:pt x="2" y="19671"/>
                      <a:pt x="2" y="19667"/>
                    </a:cubicBezTo>
                    <a:close/>
                    <a:moveTo>
                      <a:pt x="2" y="19635"/>
                    </a:moveTo>
                    <a:lnTo>
                      <a:pt x="2" y="19635"/>
                    </a:lnTo>
                    <a:cubicBezTo>
                      <a:pt x="2" y="19630"/>
                      <a:pt x="6" y="19627"/>
                      <a:pt x="10" y="19627"/>
                    </a:cubicBezTo>
                    <a:cubicBezTo>
                      <a:pt x="15" y="19627"/>
                      <a:pt x="18" y="19630"/>
                      <a:pt x="18" y="19635"/>
                    </a:cubicBezTo>
                    <a:cubicBezTo>
                      <a:pt x="18" y="19639"/>
                      <a:pt x="15" y="19643"/>
                      <a:pt x="10" y="19643"/>
                    </a:cubicBezTo>
                    <a:cubicBezTo>
                      <a:pt x="6" y="19643"/>
                      <a:pt x="2" y="19639"/>
                      <a:pt x="2" y="19635"/>
                    </a:cubicBezTo>
                    <a:close/>
                    <a:moveTo>
                      <a:pt x="2" y="19603"/>
                    </a:moveTo>
                    <a:lnTo>
                      <a:pt x="2" y="19603"/>
                    </a:lnTo>
                    <a:cubicBezTo>
                      <a:pt x="2" y="19598"/>
                      <a:pt x="6" y="19595"/>
                      <a:pt x="10" y="19595"/>
                    </a:cubicBezTo>
                    <a:cubicBezTo>
                      <a:pt x="15" y="19595"/>
                      <a:pt x="18" y="19598"/>
                      <a:pt x="18" y="19603"/>
                    </a:cubicBezTo>
                    <a:cubicBezTo>
                      <a:pt x="18" y="19607"/>
                      <a:pt x="15" y="19611"/>
                      <a:pt x="10" y="19611"/>
                    </a:cubicBezTo>
                    <a:cubicBezTo>
                      <a:pt x="6" y="19611"/>
                      <a:pt x="2" y="19607"/>
                      <a:pt x="2" y="19603"/>
                    </a:cubicBezTo>
                    <a:close/>
                    <a:moveTo>
                      <a:pt x="2" y="19571"/>
                    </a:moveTo>
                    <a:lnTo>
                      <a:pt x="2" y="19571"/>
                    </a:lnTo>
                    <a:cubicBezTo>
                      <a:pt x="2" y="19566"/>
                      <a:pt x="6" y="19563"/>
                      <a:pt x="10" y="19563"/>
                    </a:cubicBezTo>
                    <a:cubicBezTo>
                      <a:pt x="15" y="19563"/>
                      <a:pt x="18" y="19566"/>
                      <a:pt x="18" y="19571"/>
                    </a:cubicBezTo>
                    <a:cubicBezTo>
                      <a:pt x="18" y="19575"/>
                      <a:pt x="15" y="19579"/>
                      <a:pt x="10" y="19579"/>
                    </a:cubicBezTo>
                    <a:cubicBezTo>
                      <a:pt x="6" y="19579"/>
                      <a:pt x="2" y="19575"/>
                      <a:pt x="2" y="19571"/>
                    </a:cubicBezTo>
                    <a:close/>
                    <a:moveTo>
                      <a:pt x="2" y="19539"/>
                    </a:moveTo>
                    <a:lnTo>
                      <a:pt x="2" y="19539"/>
                    </a:lnTo>
                    <a:cubicBezTo>
                      <a:pt x="2" y="19534"/>
                      <a:pt x="6" y="19531"/>
                      <a:pt x="10" y="19531"/>
                    </a:cubicBezTo>
                    <a:cubicBezTo>
                      <a:pt x="15" y="19531"/>
                      <a:pt x="18" y="19534"/>
                      <a:pt x="18" y="19539"/>
                    </a:cubicBezTo>
                    <a:cubicBezTo>
                      <a:pt x="18" y="19543"/>
                      <a:pt x="15" y="19547"/>
                      <a:pt x="10" y="19547"/>
                    </a:cubicBezTo>
                    <a:cubicBezTo>
                      <a:pt x="6" y="19547"/>
                      <a:pt x="2" y="19543"/>
                      <a:pt x="2" y="19539"/>
                    </a:cubicBezTo>
                    <a:close/>
                    <a:moveTo>
                      <a:pt x="2" y="19507"/>
                    </a:moveTo>
                    <a:lnTo>
                      <a:pt x="2" y="19507"/>
                    </a:lnTo>
                    <a:cubicBezTo>
                      <a:pt x="2" y="19502"/>
                      <a:pt x="6" y="19499"/>
                      <a:pt x="10" y="19499"/>
                    </a:cubicBezTo>
                    <a:cubicBezTo>
                      <a:pt x="15" y="19499"/>
                      <a:pt x="18" y="19502"/>
                      <a:pt x="18" y="19507"/>
                    </a:cubicBezTo>
                    <a:cubicBezTo>
                      <a:pt x="18" y="19511"/>
                      <a:pt x="15" y="19515"/>
                      <a:pt x="10" y="19515"/>
                    </a:cubicBezTo>
                    <a:cubicBezTo>
                      <a:pt x="6" y="19515"/>
                      <a:pt x="2" y="19511"/>
                      <a:pt x="2" y="19507"/>
                    </a:cubicBezTo>
                    <a:close/>
                    <a:moveTo>
                      <a:pt x="2" y="19475"/>
                    </a:moveTo>
                    <a:lnTo>
                      <a:pt x="2" y="19475"/>
                    </a:lnTo>
                    <a:cubicBezTo>
                      <a:pt x="2" y="19470"/>
                      <a:pt x="6" y="19467"/>
                      <a:pt x="10" y="19467"/>
                    </a:cubicBezTo>
                    <a:cubicBezTo>
                      <a:pt x="15" y="19467"/>
                      <a:pt x="18" y="19470"/>
                      <a:pt x="18" y="19475"/>
                    </a:cubicBezTo>
                    <a:cubicBezTo>
                      <a:pt x="18" y="19479"/>
                      <a:pt x="15" y="19483"/>
                      <a:pt x="10" y="19483"/>
                    </a:cubicBezTo>
                    <a:cubicBezTo>
                      <a:pt x="6" y="19483"/>
                      <a:pt x="2" y="19479"/>
                      <a:pt x="2" y="19475"/>
                    </a:cubicBezTo>
                    <a:close/>
                    <a:moveTo>
                      <a:pt x="2" y="19443"/>
                    </a:moveTo>
                    <a:lnTo>
                      <a:pt x="2" y="19443"/>
                    </a:lnTo>
                    <a:cubicBezTo>
                      <a:pt x="2" y="19438"/>
                      <a:pt x="6" y="19435"/>
                      <a:pt x="10" y="19435"/>
                    </a:cubicBezTo>
                    <a:cubicBezTo>
                      <a:pt x="15" y="19435"/>
                      <a:pt x="18" y="19438"/>
                      <a:pt x="18" y="19443"/>
                    </a:cubicBezTo>
                    <a:cubicBezTo>
                      <a:pt x="18" y="19447"/>
                      <a:pt x="15" y="19451"/>
                      <a:pt x="10" y="19451"/>
                    </a:cubicBezTo>
                    <a:cubicBezTo>
                      <a:pt x="6" y="19451"/>
                      <a:pt x="2" y="19447"/>
                      <a:pt x="2" y="19443"/>
                    </a:cubicBezTo>
                    <a:close/>
                    <a:moveTo>
                      <a:pt x="2" y="19411"/>
                    </a:moveTo>
                    <a:lnTo>
                      <a:pt x="2" y="19410"/>
                    </a:lnTo>
                    <a:cubicBezTo>
                      <a:pt x="2" y="19406"/>
                      <a:pt x="6" y="19402"/>
                      <a:pt x="10" y="19402"/>
                    </a:cubicBezTo>
                    <a:cubicBezTo>
                      <a:pt x="15" y="19402"/>
                      <a:pt x="18" y="19406"/>
                      <a:pt x="18" y="19410"/>
                    </a:cubicBezTo>
                    <a:lnTo>
                      <a:pt x="18" y="19411"/>
                    </a:lnTo>
                    <a:cubicBezTo>
                      <a:pt x="18" y="19415"/>
                      <a:pt x="15" y="19419"/>
                      <a:pt x="10" y="19419"/>
                    </a:cubicBezTo>
                    <a:cubicBezTo>
                      <a:pt x="6" y="19419"/>
                      <a:pt x="2" y="19415"/>
                      <a:pt x="2" y="19411"/>
                    </a:cubicBezTo>
                    <a:close/>
                    <a:moveTo>
                      <a:pt x="2" y="19378"/>
                    </a:moveTo>
                    <a:lnTo>
                      <a:pt x="2" y="19378"/>
                    </a:lnTo>
                    <a:cubicBezTo>
                      <a:pt x="2" y="19374"/>
                      <a:pt x="6" y="19370"/>
                      <a:pt x="10" y="19370"/>
                    </a:cubicBezTo>
                    <a:cubicBezTo>
                      <a:pt x="15" y="19370"/>
                      <a:pt x="18" y="19374"/>
                      <a:pt x="18" y="19378"/>
                    </a:cubicBezTo>
                    <a:cubicBezTo>
                      <a:pt x="18" y="19383"/>
                      <a:pt x="15" y="19386"/>
                      <a:pt x="10" y="19386"/>
                    </a:cubicBezTo>
                    <a:cubicBezTo>
                      <a:pt x="6" y="19386"/>
                      <a:pt x="2" y="19383"/>
                      <a:pt x="2" y="19378"/>
                    </a:cubicBezTo>
                    <a:close/>
                    <a:moveTo>
                      <a:pt x="2" y="19346"/>
                    </a:moveTo>
                    <a:lnTo>
                      <a:pt x="2" y="19346"/>
                    </a:lnTo>
                    <a:cubicBezTo>
                      <a:pt x="2" y="19342"/>
                      <a:pt x="6" y="19338"/>
                      <a:pt x="10" y="19338"/>
                    </a:cubicBezTo>
                    <a:cubicBezTo>
                      <a:pt x="15" y="19338"/>
                      <a:pt x="18" y="19342"/>
                      <a:pt x="18" y="19346"/>
                    </a:cubicBezTo>
                    <a:cubicBezTo>
                      <a:pt x="18" y="19351"/>
                      <a:pt x="15"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3" y="18962"/>
                    </a:moveTo>
                    <a:lnTo>
                      <a:pt x="3" y="18962"/>
                    </a:lnTo>
                    <a:cubicBezTo>
                      <a:pt x="3" y="18958"/>
                      <a:pt x="6" y="18954"/>
                      <a:pt x="11" y="18954"/>
                    </a:cubicBezTo>
                    <a:cubicBezTo>
                      <a:pt x="15" y="18954"/>
                      <a:pt x="19" y="18958"/>
                      <a:pt x="19" y="18962"/>
                    </a:cubicBezTo>
                    <a:cubicBezTo>
                      <a:pt x="19" y="18967"/>
                      <a:pt x="15" y="18970"/>
                      <a:pt x="11" y="18970"/>
                    </a:cubicBezTo>
                    <a:cubicBezTo>
                      <a:pt x="6" y="18970"/>
                      <a:pt x="3" y="18967"/>
                      <a:pt x="3" y="18962"/>
                    </a:cubicBezTo>
                    <a:close/>
                    <a:moveTo>
                      <a:pt x="3" y="18930"/>
                    </a:moveTo>
                    <a:lnTo>
                      <a:pt x="3" y="18930"/>
                    </a:lnTo>
                    <a:cubicBezTo>
                      <a:pt x="3" y="18926"/>
                      <a:pt x="6" y="18922"/>
                      <a:pt x="11" y="18922"/>
                    </a:cubicBezTo>
                    <a:cubicBezTo>
                      <a:pt x="15" y="18922"/>
                      <a:pt x="19" y="18926"/>
                      <a:pt x="19" y="18930"/>
                    </a:cubicBezTo>
                    <a:cubicBezTo>
                      <a:pt x="19" y="18935"/>
                      <a:pt x="15" y="18938"/>
                      <a:pt x="11" y="18938"/>
                    </a:cubicBezTo>
                    <a:cubicBezTo>
                      <a:pt x="6" y="18938"/>
                      <a:pt x="3" y="18935"/>
                      <a:pt x="3" y="18930"/>
                    </a:cubicBezTo>
                    <a:close/>
                    <a:moveTo>
                      <a:pt x="3" y="18898"/>
                    </a:moveTo>
                    <a:lnTo>
                      <a:pt x="3" y="18898"/>
                    </a:lnTo>
                    <a:cubicBezTo>
                      <a:pt x="3" y="18894"/>
                      <a:pt x="6" y="18890"/>
                      <a:pt x="11" y="18890"/>
                    </a:cubicBezTo>
                    <a:cubicBezTo>
                      <a:pt x="15" y="18890"/>
                      <a:pt x="19" y="18894"/>
                      <a:pt x="19" y="18898"/>
                    </a:cubicBezTo>
                    <a:cubicBezTo>
                      <a:pt x="19" y="18903"/>
                      <a:pt x="15" y="18906"/>
                      <a:pt x="11" y="18906"/>
                    </a:cubicBezTo>
                    <a:cubicBezTo>
                      <a:pt x="6" y="18906"/>
                      <a:pt x="3" y="18903"/>
                      <a:pt x="3" y="18898"/>
                    </a:cubicBezTo>
                    <a:close/>
                    <a:moveTo>
                      <a:pt x="3" y="18866"/>
                    </a:moveTo>
                    <a:lnTo>
                      <a:pt x="3" y="18866"/>
                    </a:lnTo>
                    <a:cubicBezTo>
                      <a:pt x="3" y="18862"/>
                      <a:pt x="6" y="18858"/>
                      <a:pt x="11" y="18858"/>
                    </a:cubicBezTo>
                    <a:cubicBezTo>
                      <a:pt x="15" y="18858"/>
                      <a:pt x="19" y="18862"/>
                      <a:pt x="19" y="18866"/>
                    </a:cubicBezTo>
                    <a:cubicBezTo>
                      <a:pt x="19" y="18871"/>
                      <a:pt x="15" y="18874"/>
                      <a:pt x="11" y="18874"/>
                    </a:cubicBezTo>
                    <a:cubicBezTo>
                      <a:pt x="6" y="18874"/>
                      <a:pt x="3" y="18871"/>
                      <a:pt x="3" y="18866"/>
                    </a:cubicBezTo>
                    <a:close/>
                    <a:moveTo>
                      <a:pt x="3" y="18834"/>
                    </a:moveTo>
                    <a:lnTo>
                      <a:pt x="3" y="18834"/>
                    </a:lnTo>
                    <a:cubicBezTo>
                      <a:pt x="3" y="18830"/>
                      <a:pt x="6" y="18826"/>
                      <a:pt x="11" y="18826"/>
                    </a:cubicBezTo>
                    <a:cubicBezTo>
                      <a:pt x="15" y="18826"/>
                      <a:pt x="19" y="18830"/>
                      <a:pt x="19" y="18834"/>
                    </a:cubicBezTo>
                    <a:cubicBezTo>
                      <a:pt x="19" y="18839"/>
                      <a:pt x="15" y="18842"/>
                      <a:pt x="11" y="18842"/>
                    </a:cubicBezTo>
                    <a:cubicBezTo>
                      <a:pt x="6" y="18842"/>
                      <a:pt x="3" y="18839"/>
                      <a:pt x="3" y="18834"/>
                    </a:cubicBezTo>
                    <a:close/>
                    <a:moveTo>
                      <a:pt x="3" y="18802"/>
                    </a:moveTo>
                    <a:lnTo>
                      <a:pt x="3" y="18802"/>
                    </a:lnTo>
                    <a:cubicBezTo>
                      <a:pt x="3" y="18798"/>
                      <a:pt x="6" y="18794"/>
                      <a:pt x="11" y="18794"/>
                    </a:cubicBezTo>
                    <a:cubicBezTo>
                      <a:pt x="15" y="18794"/>
                      <a:pt x="19" y="18798"/>
                      <a:pt x="19" y="18802"/>
                    </a:cubicBezTo>
                    <a:cubicBezTo>
                      <a:pt x="19" y="18807"/>
                      <a:pt x="15" y="18810"/>
                      <a:pt x="11" y="18810"/>
                    </a:cubicBezTo>
                    <a:cubicBezTo>
                      <a:pt x="6" y="18810"/>
                      <a:pt x="3" y="18807"/>
                      <a:pt x="3" y="18802"/>
                    </a:cubicBezTo>
                    <a:close/>
                    <a:moveTo>
                      <a:pt x="3" y="18770"/>
                    </a:moveTo>
                    <a:lnTo>
                      <a:pt x="3" y="18770"/>
                    </a:lnTo>
                    <a:cubicBezTo>
                      <a:pt x="3" y="18766"/>
                      <a:pt x="6" y="18762"/>
                      <a:pt x="11" y="18762"/>
                    </a:cubicBezTo>
                    <a:cubicBezTo>
                      <a:pt x="15" y="18762"/>
                      <a:pt x="19" y="18766"/>
                      <a:pt x="19" y="18770"/>
                    </a:cubicBezTo>
                    <a:cubicBezTo>
                      <a:pt x="19" y="18775"/>
                      <a:pt x="15" y="18778"/>
                      <a:pt x="11" y="18778"/>
                    </a:cubicBezTo>
                    <a:cubicBezTo>
                      <a:pt x="6" y="18778"/>
                      <a:pt x="3" y="18775"/>
                      <a:pt x="3" y="18770"/>
                    </a:cubicBezTo>
                    <a:close/>
                    <a:moveTo>
                      <a:pt x="3" y="18738"/>
                    </a:moveTo>
                    <a:lnTo>
                      <a:pt x="3" y="18738"/>
                    </a:lnTo>
                    <a:cubicBezTo>
                      <a:pt x="3" y="18734"/>
                      <a:pt x="6" y="18730"/>
                      <a:pt x="11" y="18730"/>
                    </a:cubicBezTo>
                    <a:cubicBezTo>
                      <a:pt x="15" y="18730"/>
                      <a:pt x="19" y="18734"/>
                      <a:pt x="19" y="18738"/>
                    </a:cubicBezTo>
                    <a:cubicBezTo>
                      <a:pt x="19" y="18743"/>
                      <a:pt x="15" y="18746"/>
                      <a:pt x="11" y="18746"/>
                    </a:cubicBezTo>
                    <a:cubicBezTo>
                      <a:pt x="6" y="18746"/>
                      <a:pt x="3" y="18743"/>
                      <a:pt x="3" y="18738"/>
                    </a:cubicBezTo>
                    <a:close/>
                    <a:moveTo>
                      <a:pt x="3" y="18706"/>
                    </a:moveTo>
                    <a:lnTo>
                      <a:pt x="3" y="18706"/>
                    </a:lnTo>
                    <a:cubicBezTo>
                      <a:pt x="3" y="18702"/>
                      <a:pt x="6" y="18698"/>
                      <a:pt x="11" y="18698"/>
                    </a:cubicBezTo>
                    <a:cubicBezTo>
                      <a:pt x="15" y="18698"/>
                      <a:pt x="19" y="18702"/>
                      <a:pt x="19" y="18706"/>
                    </a:cubicBezTo>
                    <a:cubicBezTo>
                      <a:pt x="19" y="18711"/>
                      <a:pt x="15" y="18714"/>
                      <a:pt x="11" y="18714"/>
                    </a:cubicBezTo>
                    <a:cubicBezTo>
                      <a:pt x="6" y="18714"/>
                      <a:pt x="3" y="18711"/>
                      <a:pt x="3" y="18706"/>
                    </a:cubicBezTo>
                    <a:close/>
                    <a:moveTo>
                      <a:pt x="3" y="18674"/>
                    </a:moveTo>
                    <a:lnTo>
                      <a:pt x="3" y="18674"/>
                    </a:lnTo>
                    <a:cubicBezTo>
                      <a:pt x="3" y="18670"/>
                      <a:pt x="6" y="18666"/>
                      <a:pt x="11" y="18666"/>
                    </a:cubicBezTo>
                    <a:cubicBezTo>
                      <a:pt x="15" y="18666"/>
                      <a:pt x="19" y="18670"/>
                      <a:pt x="19" y="18674"/>
                    </a:cubicBezTo>
                    <a:cubicBezTo>
                      <a:pt x="19" y="18679"/>
                      <a:pt x="15" y="18682"/>
                      <a:pt x="11" y="18682"/>
                    </a:cubicBezTo>
                    <a:cubicBezTo>
                      <a:pt x="6" y="18682"/>
                      <a:pt x="3" y="18679"/>
                      <a:pt x="3" y="18674"/>
                    </a:cubicBezTo>
                    <a:close/>
                    <a:moveTo>
                      <a:pt x="3" y="18642"/>
                    </a:moveTo>
                    <a:lnTo>
                      <a:pt x="3" y="18642"/>
                    </a:lnTo>
                    <a:cubicBezTo>
                      <a:pt x="3" y="18638"/>
                      <a:pt x="6" y="18634"/>
                      <a:pt x="11" y="18634"/>
                    </a:cubicBezTo>
                    <a:cubicBezTo>
                      <a:pt x="15" y="18634"/>
                      <a:pt x="19" y="18638"/>
                      <a:pt x="19" y="18642"/>
                    </a:cubicBezTo>
                    <a:cubicBezTo>
                      <a:pt x="19" y="18647"/>
                      <a:pt x="15" y="18650"/>
                      <a:pt x="11" y="18650"/>
                    </a:cubicBezTo>
                    <a:cubicBezTo>
                      <a:pt x="6" y="18650"/>
                      <a:pt x="3" y="18647"/>
                      <a:pt x="3" y="18642"/>
                    </a:cubicBezTo>
                    <a:close/>
                    <a:moveTo>
                      <a:pt x="3" y="18610"/>
                    </a:moveTo>
                    <a:lnTo>
                      <a:pt x="3" y="18610"/>
                    </a:lnTo>
                    <a:cubicBezTo>
                      <a:pt x="3" y="18606"/>
                      <a:pt x="6" y="18602"/>
                      <a:pt x="11" y="18602"/>
                    </a:cubicBezTo>
                    <a:cubicBezTo>
                      <a:pt x="15" y="18602"/>
                      <a:pt x="19" y="18606"/>
                      <a:pt x="19" y="18610"/>
                    </a:cubicBezTo>
                    <a:cubicBezTo>
                      <a:pt x="19" y="18614"/>
                      <a:pt x="15" y="18618"/>
                      <a:pt x="11" y="18618"/>
                    </a:cubicBezTo>
                    <a:cubicBezTo>
                      <a:pt x="6" y="18618"/>
                      <a:pt x="3" y="18614"/>
                      <a:pt x="3" y="18610"/>
                    </a:cubicBezTo>
                    <a:close/>
                    <a:moveTo>
                      <a:pt x="3" y="18578"/>
                    </a:moveTo>
                    <a:lnTo>
                      <a:pt x="3" y="18578"/>
                    </a:lnTo>
                    <a:cubicBezTo>
                      <a:pt x="3" y="18574"/>
                      <a:pt x="6" y="18570"/>
                      <a:pt x="11" y="18570"/>
                    </a:cubicBezTo>
                    <a:cubicBezTo>
                      <a:pt x="15" y="18570"/>
                      <a:pt x="19" y="18574"/>
                      <a:pt x="19" y="18578"/>
                    </a:cubicBezTo>
                    <a:cubicBezTo>
                      <a:pt x="19" y="18582"/>
                      <a:pt x="15" y="18586"/>
                      <a:pt x="11" y="18586"/>
                    </a:cubicBezTo>
                    <a:cubicBezTo>
                      <a:pt x="6" y="18586"/>
                      <a:pt x="3" y="18582"/>
                      <a:pt x="3" y="18578"/>
                    </a:cubicBezTo>
                    <a:close/>
                    <a:moveTo>
                      <a:pt x="3" y="18546"/>
                    </a:moveTo>
                    <a:lnTo>
                      <a:pt x="3" y="18546"/>
                    </a:lnTo>
                    <a:cubicBezTo>
                      <a:pt x="3" y="18542"/>
                      <a:pt x="6" y="18538"/>
                      <a:pt x="11" y="18538"/>
                    </a:cubicBezTo>
                    <a:cubicBezTo>
                      <a:pt x="15" y="18538"/>
                      <a:pt x="19" y="18542"/>
                      <a:pt x="19" y="18546"/>
                    </a:cubicBezTo>
                    <a:cubicBezTo>
                      <a:pt x="19" y="18550"/>
                      <a:pt x="15" y="18554"/>
                      <a:pt x="11" y="18554"/>
                    </a:cubicBezTo>
                    <a:cubicBezTo>
                      <a:pt x="6" y="18554"/>
                      <a:pt x="3" y="18550"/>
                      <a:pt x="3" y="18546"/>
                    </a:cubicBezTo>
                    <a:close/>
                    <a:moveTo>
                      <a:pt x="3" y="18514"/>
                    </a:moveTo>
                    <a:lnTo>
                      <a:pt x="3" y="18514"/>
                    </a:lnTo>
                    <a:cubicBezTo>
                      <a:pt x="3" y="18510"/>
                      <a:pt x="6" y="18506"/>
                      <a:pt x="11" y="18506"/>
                    </a:cubicBezTo>
                    <a:cubicBezTo>
                      <a:pt x="15" y="18506"/>
                      <a:pt x="19" y="18510"/>
                      <a:pt x="19" y="18514"/>
                    </a:cubicBezTo>
                    <a:cubicBezTo>
                      <a:pt x="19" y="18518"/>
                      <a:pt x="15" y="18522"/>
                      <a:pt x="11" y="18522"/>
                    </a:cubicBezTo>
                    <a:cubicBezTo>
                      <a:pt x="6" y="18522"/>
                      <a:pt x="3" y="18518"/>
                      <a:pt x="3" y="18514"/>
                    </a:cubicBezTo>
                    <a:close/>
                    <a:moveTo>
                      <a:pt x="3" y="18482"/>
                    </a:moveTo>
                    <a:lnTo>
                      <a:pt x="3" y="18482"/>
                    </a:lnTo>
                    <a:cubicBezTo>
                      <a:pt x="3" y="18478"/>
                      <a:pt x="6" y="18474"/>
                      <a:pt x="11" y="18474"/>
                    </a:cubicBezTo>
                    <a:cubicBezTo>
                      <a:pt x="15" y="18474"/>
                      <a:pt x="19" y="18478"/>
                      <a:pt x="19" y="18482"/>
                    </a:cubicBezTo>
                    <a:cubicBezTo>
                      <a:pt x="19" y="18486"/>
                      <a:pt x="15" y="18490"/>
                      <a:pt x="11" y="18490"/>
                    </a:cubicBezTo>
                    <a:cubicBezTo>
                      <a:pt x="6" y="18490"/>
                      <a:pt x="3" y="18486"/>
                      <a:pt x="3" y="18482"/>
                    </a:cubicBezTo>
                    <a:close/>
                    <a:moveTo>
                      <a:pt x="3" y="18450"/>
                    </a:moveTo>
                    <a:lnTo>
                      <a:pt x="3" y="18450"/>
                    </a:lnTo>
                    <a:cubicBezTo>
                      <a:pt x="3" y="18446"/>
                      <a:pt x="6" y="18442"/>
                      <a:pt x="11" y="18442"/>
                    </a:cubicBezTo>
                    <a:cubicBezTo>
                      <a:pt x="15" y="18442"/>
                      <a:pt x="19" y="18446"/>
                      <a:pt x="19" y="18450"/>
                    </a:cubicBezTo>
                    <a:cubicBezTo>
                      <a:pt x="19" y="18454"/>
                      <a:pt x="15" y="18458"/>
                      <a:pt x="11" y="18458"/>
                    </a:cubicBezTo>
                    <a:cubicBezTo>
                      <a:pt x="6" y="18458"/>
                      <a:pt x="3" y="18454"/>
                      <a:pt x="3" y="18450"/>
                    </a:cubicBezTo>
                    <a:close/>
                    <a:moveTo>
                      <a:pt x="3" y="18418"/>
                    </a:moveTo>
                    <a:lnTo>
                      <a:pt x="3" y="18418"/>
                    </a:lnTo>
                    <a:cubicBezTo>
                      <a:pt x="3" y="18414"/>
                      <a:pt x="6" y="18410"/>
                      <a:pt x="11" y="18410"/>
                    </a:cubicBezTo>
                    <a:cubicBezTo>
                      <a:pt x="15" y="18410"/>
                      <a:pt x="19" y="18414"/>
                      <a:pt x="19" y="18418"/>
                    </a:cubicBezTo>
                    <a:cubicBezTo>
                      <a:pt x="19" y="18422"/>
                      <a:pt x="15" y="18426"/>
                      <a:pt x="11" y="18426"/>
                    </a:cubicBezTo>
                    <a:cubicBezTo>
                      <a:pt x="6" y="18426"/>
                      <a:pt x="3" y="18422"/>
                      <a:pt x="3" y="18418"/>
                    </a:cubicBezTo>
                    <a:close/>
                    <a:moveTo>
                      <a:pt x="3" y="18386"/>
                    </a:moveTo>
                    <a:lnTo>
                      <a:pt x="3" y="18386"/>
                    </a:lnTo>
                    <a:cubicBezTo>
                      <a:pt x="3" y="18382"/>
                      <a:pt x="6" y="18378"/>
                      <a:pt x="11" y="18378"/>
                    </a:cubicBezTo>
                    <a:cubicBezTo>
                      <a:pt x="15" y="18378"/>
                      <a:pt x="19" y="18382"/>
                      <a:pt x="19" y="18386"/>
                    </a:cubicBezTo>
                    <a:cubicBezTo>
                      <a:pt x="19" y="18390"/>
                      <a:pt x="15" y="18394"/>
                      <a:pt x="11" y="18394"/>
                    </a:cubicBezTo>
                    <a:cubicBezTo>
                      <a:pt x="6" y="18394"/>
                      <a:pt x="3" y="18390"/>
                      <a:pt x="3" y="18386"/>
                    </a:cubicBezTo>
                    <a:close/>
                    <a:moveTo>
                      <a:pt x="3" y="18354"/>
                    </a:moveTo>
                    <a:lnTo>
                      <a:pt x="3" y="18354"/>
                    </a:lnTo>
                    <a:cubicBezTo>
                      <a:pt x="3" y="18349"/>
                      <a:pt x="6" y="18346"/>
                      <a:pt x="11" y="18346"/>
                    </a:cubicBezTo>
                    <a:cubicBezTo>
                      <a:pt x="15" y="18346"/>
                      <a:pt x="19" y="18349"/>
                      <a:pt x="19" y="18354"/>
                    </a:cubicBezTo>
                    <a:cubicBezTo>
                      <a:pt x="19" y="18358"/>
                      <a:pt x="15" y="18362"/>
                      <a:pt x="11" y="18362"/>
                    </a:cubicBezTo>
                    <a:cubicBezTo>
                      <a:pt x="6" y="18362"/>
                      <a:pt x="3" y="18358"/>
                      <a:pt x="3" y="18354"/>
                    </a:cubicBezTo>
                    <a:close/>
                    <a:moveTo>
                      <a:pt x="3" y="18322"/>
                    </a:moveTo>
                    <a:lnTo>
                      <a:pt x="3" y="18322"/>
                    </a:lnTo>
                    <a:cubicBezTo>
                      <a:pt x="3" y="18317"/>
                      <a:pt x="6" y="18314"/>
                      <a:pt x="11" y="18314"/>
                    </a:cubicBezTo>
                    <a:cubicBezTo>
                      <a:pt x="15" y="18314"/>
                      <a:pt x="19" y="18317"/>
                      <a:pt x="19" y="18322"/>
                    </a:cubicBezTo>
                    <a:cubicBezTo>
                      <a:pt x="19" y="18326"/>
                      <a:pt x="15" y="18330"/>
                      <a:pt x="11" y="18330"/>
                    </a:cubicBezTo>
                    <a:cubicBezTo>
                      <a:pt x="6" y="18330"/>
                      <a:pt x="3" y="18326"/>
                      <a:pt x="3" y="18322"/>
                    </a:cubicBezTo>
                    <a:close/>
                    <a:moveTo>
                      <a:pt x="3" y="18290"/>
                    </a:moveTo>
                    <a:lnTo>
                      <a:pt x="3" y="18290"/>
                    </a:lnTo>
                    <a:cubicBezTo>
                      <a:pt x="3" y="18285"/>
                      <a:pt x="6" y="18282"/>
                      <a:pt x="11" y="18282"/>
                    </a:cubicBezTo>
                    <a:cubicBezTo>
                      <a:pt x="15" y="18282"/>
                      <a:pt x="19" y="18285"/>
                      <a:pt x="19" y="18290"/>
                    </a:cubicBezTo>
                    <a:cubicBezTo>
                      <a:pt x="19" y="18294"/>
                      <a:pt x="15" y="18298"/>
                      <a:pt x="11" y="18298"/>
                    </a:cubicBezTo>
                    <a:cubicBezTo>
                      <a:pt x="6" y="18298"/>
                      <a:pt x="3" y="18294"/>
                      <a:pt x="3" y="18290"/>
                    </a:cubicBezTo>
                    <a:close/>
                    <a:moveTo>
                      <a:pt x="3" y="18258"/>
                    </a:moveTo>
                    <a:lnTo>
                      <a:pt x="3" y="18258"/>
                    </a:lnTo>
                    <a:cubicBezTo>
                      <a:pt x="3" y="18253"/>
                      <a:pt x="6" y="18250"/>
                      <a:pt x="11" y="18250"/>
                    </a:cubicBezTo>
                    <a:cubicBezTo>
                      <a:pt x="15" y="18250"/>
                      <a:pt x="19" y="18253"/>
                      <a:pt x="19" y="18258"/>
                    </a:cubicBezTo>
                    <a:cubicBezTo>
                      <a:pt x="19" y="18262"/>
                      <a:pt x="15" y="18266"/>
                      <a:pt x="11" y="18266"/>
                    </a:cubicBezTo>
                    <a:cubicBezTo>
                      <a:pt x="6" y="18266"/>
                      <a:pt x="3" y="18262"/>
                      <a:pt x="3" y="18258"/>
                    </a:cubicBezTo>
                    <a:close/>
                    <a:moveTo>
                      <a:pt x="3" y="18226"/>
                    </a:moveTo>
                    <a:lnTo>
                      <a:pt x="3" y="18226"/>
                    </a:lnTo>
                    <a:cubicBezTo>
                      <a:pt x="3" y="18221"/>
                      <a:pt x="6" y="18218"/>
                      <a:pt x="11" y="18218"/>
                    </a:cubicBezTo>
                    <a:cubicBezTo>
                      <a:pt x="15" y="18218"/>
                      <a:pt x="19" y="18221"/>
                      <a:pt x="19" y="18226"/>
                    </a:cubicBezTo>
                    <a:cubicBezTo>
                      <a:pt x="19" y="18230"/>
                      <a:pt x="15" y="18234"/>
                      <a:pt x="11" y="18234"/>
                    </a:cubicBezTo>
                    <a:cubicBezTo>
                      <a:pt x="6" y="18234"/>
                      <a:pt x="3" y="18230"/>
                      <a:pt x="3" y="18226"/>
                    </a:cubicBezTo>
                    <a:close/>
                    <a:moveTo>
                      <a:pt x="3" y="18194"/>
                    </a:moveTo>
                    <a:lnTo>
                      <a:pt x="3" y="18194"/>
                    </a:lnTo>
                    <a:cubicBezTo>
                      <a:pt x="3" y="18189"/>
                      <a:pt x="6" y="18186"/>
                      <a:pt x="11" y="18186"/>
                    </a:cubicBezTo>
                    <a:cubicBezTo>
                      <a:pt x="15" y="18186"/>
                      <a:pt x="19" y="18189"/>
                      <a:pt x="19" y="18194"/>
                    </a:cubicBezTo>
                    <a:cubicBezTo>
                      <a:pt x="19" y="18198"/>
                      <a:pt x="15" y="18202"/>
                      <a:pt x="11" y="18202"/>
                    </a:cubicBezTo>
                    <a:cubicBezTo>
                      <a:pt x="6" y="18202"/>
                      <a:pt x="3" y="18198"/>
                      <a:pt x="3" y="18194"/>
                    </a:cubicBezTo>
                    <a:close/>
                    <a:moveTo>
                      <a:pt x="3" y="18162"/>
                    </a:moveTo>
                    <a:lnTo>
                      <a:pt x="3" y="18162"/>
                    </a:lnTo>
                    <a:cubicBezTo>
                      <a:pt x="3" y="18157"/>
                      <a:pt x="6" y="18154"/>
                      <a:pt x="11" y="18154"/>
                    </a:cubicBezTo>
                    <a:cubicBezTo>
                      <a:pt x="15" y="18154"/>
                      <a:pt x="19" y="18157"/>
                      <a:pt x="19" y="18162"/>
                    </a:cubicBezTo>
                    <a:cubicBezTo>
                      <a:pt x="19" y="18166"/>
                      <a:pt x="15" y="18170"/>
                      <a:pt x="11" y="18170"/>
                    </a:cubicBezTo>
                    <a:cubicBezTo>
                      <a:pt x="6" y="18170"/>
                      <a:pt x="3" y="18166"/>
                      <a:pt x="3" y="18162"/>
                    </a:cubicBezTo>
                    <a:close/>
                    <a:moveTo>
                      <a:pt x="3" y="18130"/>
                    </a:moveTo>
                    <a:lnTo>
                      <a:pt x="3" y="18130"/>
                    </a:lnTo>
                    <a:cubicBezTo>
                      <a:pt x="3" y="18125"/>
                      <a:pt x="6" y="18122"/>
                      <a:pt x="11" y="18122"/>
                    </a:cubicBezTo>
                    <a:cubicBezTo>
                      <a:pt x="15" y="18122"/>
                      <a:pt x="19" y="18125"/>
                      <a:pt x="19" y="18130"/>
                    </a:cubicBezTo>
                    <a:cubicBezTo>
                      <a:pt x="19" y="18134"/>
                      <a:pt x="15" y="18138"/>
                      <a:pt x="11" y="18138"/>
                    </a:cubicBezTo>
                    <a:cubicBezTo>
                      <a:pt x="6" y="18138"/>
                      <a:pt x="3" y="18134"/>
                      <a:pt x="3" y="18130"/>
                    </a:cubicBezTo>
                    <a:close/>
                    <a:moveTo>
                      <a:pt x="3" y="18098"/>
                    </a:moveTo>
                    <a:lnTo>
                      <a:pt x="3" y="18098"/>
                    </a:lnTo>
                    <a:cubicBezTo>
                      <a:pt x="3" y="18093"/>
                      <a:pt x="6" y="18090"/>
                      <a:pt x="11" y="18090"/>
                    </a:cubicBezTo>
                    <a:cubicBezTo>
                      <a:pt x="15" y="18090"/>
                      <a:pt x="19" y="18093"/>
                      <a:pt x="19" y="18098"/>
                    </a:cubicBezTo>
                    <a:cubicBezTo>
                      <a:pt x="19" y="18102"/>
                      <a:pt x="15" y="18106"/>
                      <a:pt x="11" y="18106"/>
                    </a:cubicBezTo>
                    <a:cubicBezTo>
                      <a:pt x="6" y="18106"/>
                      <a:pt x="3" y="18102"/>
                      <a:pt x="3" y="18098"/>
                    </a:cubicBezTo>
                    <a:close/>
                    <a:moveTo>
                      <a:pt x="3" y="18066"/>
                    </a:moveTo>
                    <a:lnTo>
                      <a:pt x="3" y="18066"/>
                    </a:lnTo>
                    <a:cubicBezTo>
                      <a:pt x="3" y="18061"/>
                      <a:pt x="6" y="18058"/>
                      <a:pt x="11" y="18058"/>
                    </a:cubicBezTo>
                    <a:cubicBezTo>
                      <a:pt x="15" y="18058"/>
                      <a:pt x="19" y="18061"/>
                      <a:pt x="19" y="18066"/>
                    </a:cubicBezTo>
                    <a:cubicBezTo>
                      <a:pt x="19" y="18070"/>
                      <a:pt x="15" y="18074"/>
                      <a:pt x="11" y="18074"/>
                    </a:cubicBezTo>
                    <a:cubicBezTo>
                      <a:pt x="6" y="18074"/>
                      <a:pt x="3" y="18070"/>
                      <a:pt x="3" y="18066"/>
                    </a:cubicBezTo>
                    <a:close/>
                    <a:moveTo>
                      <a:pt x="3" y="18034"/>
                    </a:moveTo>
                    <a:lnTo>
                      <a:pt x="3" y="18034"/>
                    </a:lnTo>
                    <a:cubicBezTo>
                      <a:pt x="3" y="18029"/>
                      <a:pt x="6" y="18026"/>
                      <a:pt x="11" y="18026"/>
                    </a:cubicBezTo>
                    <a:cubicBezTo>
                      <a:pt x="15" y="18026"/>
                      <a:pt x="19" y="18029"/>
                      <a:pt x="19" y="18034"/>
                    </a:cubicBezTo>
                    <a:cubicBezTo>
                      <a:pt x="19" y="18038"/>
                      <a:pt x="15" y="18042"/>
                      <a:pt x="11" y="18042"/>
                    </a:cubicBezTo>
                    <a:cubicBezTo>
                      <a:pt x="6" y="18042"/>
                      <a:pt x="3" y="18038"/>
                      <a:pt x="3" y="18034"/>
                    </a:cubicBezTo>
                    <a:close/>
                    <a:moveTo>
                      <a:pt x="3" y="18002"/>
                    </a:moveTo>
                    <a:lnTo>
                      <a:pt x="3" y="18002"/>
                    </a:lnTo>
                    <a:cubicBezTo>
                      <a:pt x="3" y="17997"/>
                      <a:pt x="6" y="17994"/>
                      <a:pt x="11" y="17994"/>
                    </a:cubicBezTo>
                    <a:cubicBezTo>
                      <a:pt x="15" y="17994"/>
                      <a:pt x="19" y="17997"/>
                      <a:pt x="19" y="18002"/>
                    </a:cubicBezTo>
                    <a:cubicBezTo>
                      <a:pt x="19" y="18006"/>
                      <a:pt x="15" y="18010"/>
                      <a:pt x="11" y="18010"/>
                    </a:cubicBezTo>
                    <a:cubicBezTo>
                      <a:pt x="6" y="18010"/>
                      <a:pt x="3" y="18006"/>
                      <a:pt x="3" y="18002"/>
                    </a:cubicBezTo>
                    <a:close/>
                    <a:moveTo>
                      <a:pt x="3" y="17970"/>
                    </a:moveTo>
                    <a:lnTo>
                      <a:pt x="3" y="17970"/>
                    </a:lnTo>
                    <a:cubicBezTo>
                      <a:pt x="3" y="17965"/>
                      <a:pt x="6" y="17962"/>
                      <a:pt x="11" y="17962"/>
                    </a:cubicBezTo>
                    <a:cubicBezTo>
                      <a:pt x="15" y="17962"/>
                      <a:pt x="19" y="17965"/>
                      <a:pt x="19" y="17970"/>
                    </a:cubicBezTo>
                    <a:cubicBezTo>
                      <a:pt x="19" y="17974"/>
                      <a:pt x="15" y="17978"/>
                      <a:pt x="11" y="17978"/>
                    </a:cubicBezTo>
                    <a:cubicBezTo>
                      <a:pt x="6" y="17978"/>
                      <a:pt x="3" y="17974"/>
                      <a:pt x="3" y="17970"/>
                    </a:cubicBezTo>
                    <a:close/>
                    <a:moveTo>
                      <a:pt x="3" y="17938"/>
                    </a:moveTo>
                    <a:lnTo>
                      <a:pt x="3" y="17938"/>
                    </a:lnTo>
                    <a:cubicBezTo>
                      <a:pt x="3" y="17933"/>
                      <a:pt x="6" y="17930"/>
                      <a:pt x="11" y="17930"/>
                    </a:cubicBezTo>
                    <a:cubicBezTo>
                      <a:pt x="15" y="17930"/>
                      <a:pt x="19" y="17933"/>
                      <a:pt x="19" y="17938"/>
                    </a:cubicBezTo>
                    <a:cubicBezTo>
                      <a:pt x="19" y="17942"/>
                      <a:pt x="15" y="17946"/>
                      <a:pt x="11" y="17946"/>
                    </a:cubicBezTo>
                    <a:cubicBezTo>
                      <a:pt x="6" y="17946"/>
                      <a:pt x="3" y="17942"/>
                      <a:pt x="3" y="17938"/>
                    </a:cubicBezTo>
                    <a:close/>
                    <a:moveTo>
                      <a:pt x="3" y="17906"/>
                    </a:moveTo>
                    <a:lnTo>
                      <a:pt x="3" y="17906"/>
                    </a:lnTo>
                    <a:cubicBezTo>
                      <a:pt x="3" y="17901"/>
                      <a:pt x="6" y="17898"/>
                      <a:pt x="11" y="17898"/>
                    </a:cubicBezTo>
                    <a:cubicBezTo>
                      <a:pt x="15" y="17898"/>
                      <a:pt x="19" y="17901"/>
                      <a:pt x="19" y="17906"/>
                    </a:cubicBezTo>
                    <a:cubicBezTo>
                      <a:pt x="19" y="17910"/>
                      <a:pt x="15" y="17914"/>
                      <a:pt x="11" y="17914"/>
                    </a:cubicBezTo>
                    <a:cubicBezTo>
                      <a:pt x="6" y="17914"/>
                      <a:pt x="3" y="17910"/>
                      <a:pt x="3" y="17906"/>
                    </a:cubicBezTo>
                    <a:close/>
                    <a:moveTo>
                      <a:pt x="3" y="17874"/>
                    </a:moveTo>
                    <a:lnTo>
                      <a:pt x="3" y="17874"/>
                    </a:lnTo>
                    <a:cubicBezTo>
                      <a:pt x="3" y="17869"/>
                      <a:pt x="6" y="17866"/>
                      <a:pt x="11" y="17866"/>
                    </a:cubicBezTo>
                    <a:cubicBezTo>
                      <a:pt x="15" y="17866"/>
                      <a:pt x="19" y="17869"/>
                      <a:pt x="19" y="17874"/>
                    </a:cubicBezTo>
                    <a:cubicBezTo>
                      <a:pt x="19" y="17878"/>
                      <a:pt x="15" y="17882"/>
                      <a:pt x="11" y="17882"/>
                    </a:cubicBezTo>
                    <a:cubicBezTo>
                      <a:pt x="6" y="17882"/>
                      <a:pt x="3" y="17878"/>
                      <a:pt x="3" y="17874"/>
                    </a:cubicBezTo>
                    <a:close/>
                    <a:moveTo>
                      <a:pt x="3" y="17842"/>
                    </a:moveTo>
                    <a:lnTo>
                      <a:pt x="3" y="17842"/>
                    </a:lnTo>
                    <a:cubicBezTo>
                      <a:pt x="3" y="17837"/>
                      <a:pt x="6" y="17834"/>
                      <a:pt x="11" y="17834"/>
                    </a:cubicBezTo>
                    <a:cubicBezTo>
                      <a:pt x="15" y="17834"/>
                      <a:pt x="19" y="17837"/>
                      <a:pt x="19" y="17842"/>
                    </a:cubicBezTo>
                    <a:cubicBezTo>
                      <a:pt x="19" y="17846"/>
                      <a:pt x="15" y="17850"/>
                      <a:pt x="11" y="17850"/>
                    </a:cubicBezTo>
                    <a:cubicBezTo>
                      <a:pt x="6" y="17850"/>
                      <a:pt x="3" y="17846"/>
                      <a:pt x="3" y="17842"/>
                    </a:cubicBezTo>
                    <a:close/>
                    <a:moveTo>
                      <a:pt x="3" y="17810"/>
                    </a:moveTo>
                    <a:lnTo>
                      <a:pt x="3" y="17810"/>
                    </a:lnTo>
                    <a:cubicBezTo>
                      <a:pt x="3" y="17805"/>
                      <a:pt x="6" y="17802"/>
                      <a:pt x="11" y="17802"/>
                    </a:cubicBezTo>
                    <a:cubicBezTo>
                      <a:pt x="15" y="17802"/>
                      <a:pt x="19" y="17805"/>
                      <a:pt x="19" y="17810"/>
                    </a:cubicBezTo>
                    <a:cubicBezTo>
                      <a:pt x="19" y="17814"/>
                      <a:pt x="15" y="17818"/>
                      <a:pt x="11" y="17818"/>
                    </a:cubicBezTo>
                    <a:cubicBezTo>
                      <a:pt x="6" y="17818"/>
                      <a:pt x="3" y="17814"/>
                      <a:pt x="3" y="17810"/>
                    </a:cubicBezTo>
                    <a:close/>
                    <a:moveTo>
                      <a:pt x="3" y="17778"/>
                    </a:moveTo>
                    <a:lnTo>
                      <a:pt x="3" y="17778"/>
                    </a:lnTo>
                    <a:cubicBezTo>
                      <a:pt x="3" y="17773"/>
                      <a:pt x="6" y="17770"/>
                      <a:pt x="11" y="17770"/>
                    </a:cubicBezTo>
                    <a:cubicBezTo>
                      <a:pt x="15" y="17770"/>
                      <a:pt x="19" y="17773"/>
                      <a:pt x="19" y="17778"/>
                    </a:cubicBezTo>
                    <a:cubicBezTo>
                      <a:pt x="19" y="17782"/>
                      <a:pt x="15" y="17786"/>
                      <a:pt x="11" y="17786"/>
                    </a:cubicBezTo>
                    <a:cubicBezTo>
                      <a:pt x="6" y="17786"/>
                      <a:pt x="3" y="17782"/>
                      <a:pt x="3" y="17778"/>
                    </a:cubicBezTo>
                    <a:close/>
                    <a:moveTo>
                      <a:pt x="3" y="17746"/>
                    </a:moveTo>
                    <a:lnTo>
                      <a:pt x="3" y="17746"/>
                    </a:lnTo>
                    <a:cubicBezTo>
                      <a:pt x="3" y="17741"/>
                      <a:pt x="6" y="17738"/>
                      <a:pt x="11" y="17738"/>
                    </a:cubicBezTo>
                    <a:cubicBezTo>
                      <a:pt x="15" y="17738"/>
                      <a:pt x="19" y="17741"/>
                      <a:pt x="19" y="17746"/>
                    </a:cubicBezTo>
                    <a:cubicBezTo>
                      <a:pt x="19" y="17750"/>
                      <a:pt x="15" y="17754"/>
                      <a:pt x="11" y="17754"/>
                    </a:cubicBezTo>
                    <a:cubicBezTo>
                      <a:pt x="6" y="17754"/>
                      <a:pt x="3" y="17750"/>
                      <a:pt x="3" y="17746"/>
                    </a:cubicBezTo>
                    <a:close/>
                    <a:moveTo>
                      <a:pt x="3" y="17714"/>
                    </a:moveTo>
                    <a:lnTo>
                      <a:pt x="3" y="17714"/>
                    </a:lnTo>
                    <a:cubicBezTo>
                      <a:pt x="3" y="17709"/>
                      <a:pt x="6" y="17706"/>
                      <a:pt x="11" y="17706"/>
                    </a:cubicBezTo>
                    <a:cubicBezTo>
                      <a:pt x="15" y="17706"/>
                      <a:pt x="19" y="17709"/>
                      <a:pt x="19" y="17714"/>
                    </a:cubicBezTo>
                    <a:cubicBezTo>
                      <a:pt x="19" y="17718"/>
                      <a:pt x="15" y="17722"/>
                      <a:pt x="11" y="17722"/>
                    </a:cubicBezTo>
                    <a:cubicBezTo>
                      <a:pt x="6" y="17722"/>
                      <a:pt x="3" y="17718"/>
                      <a:pt x="3" y="17714"/>
                    </a:cubicBezTo>
                    <a:close/>
                    <a:moveTo>
                      <a:pt x="3" y="17682"/>
                    </a:moveTo>
                    <a:lnTo>
                      <a:pt x="3" y="17682"/>
                    </a:lnTo>
                    <a:cubicBezTo>
                      <a:pt x="3" y="17677"/>
                      <a:pt x="6" y="17674"/>
                      <a:pt x="11" y="17674"/>
                    </a:cubicBezTo>
                    <a:cubicBezTo>
                      <a:pt x="15" y="17674"/>
                      <a:pt x="19" y="17677"/>
                      <a:pt x="19" y="17682"/>
                    </a:cubicBezTo>
                    <a:cubicBezTo>
                      <a:pt x="19" y="17686"/>
                      <a:pt x="15" y="17690"/>
                      <a:pt x="11" y="17690"/>
                    </a:cubicBezTo>
                    <a:cubicBezTo>
                      <a:pt x="6" y="17690"/>
                      <a:pt x="3" y="17686"/>
                      <a:pt x="3" y="17682"/>
                    </a:cubicBezTo>
                    <a:close/>
                    <a:moveTo>
                      <a:pt x="3" y="17650"/>
                    </a:moveTo>
                    <a:lnTo>
                      <a:pt x="3" y="17650"/>
                    </a:lnTo>
                    <a:cubicBezTo>
                      <a:pt x="3" y="17645"/>
                      <a:pt x="6" y="17642"/>
                      <a:pt x="11" y="17642"/>
                    </a:cubicBezTo>
                    <a:cubicBezTo>
                      <a:pt x="15" y="17642"/>
                      <a:pt x="19" y="17645"/>
                      <a:pt x="19" y="17650"/>
                    </a:cubicBezTo>
                    <a:cubicBezTo>
                      <a:pt x="19" y="17654"/>
                      <a:pt x="15" y="17658"/>
                      <a:pt x="11" y="17658"/>
                    </a:cubicBezTo>
                    <a:cubicBezTo>
                      <a:pt x="6" y="17658"/>
                      <a:pt x="3" y="17654"/>
                      <a:pt x="3"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7" y="17225"/>
                      <a:pt x="11" y="17225"/>
                    </a:cubicBezTo>
                    <a:cubicBezTo>
                      <a:pt x="15" y="17225"/>
                      <a:pt x="19" y="17229"/>
                      <a:pt x="19" y="17233"/>
                    </a:cubicBezTo>
                    <a:cubicBezTo>
                      <a:pt x="19" y="17238"/>
                      <a:pt x="15" y="17241"/>
                      <a:pt x="11" y="17241"/>
                    </a:cubicBezTo>
                    <a:cubicBezTo>
                      <a:pt x="7" y="17241"/>
                      <a:pt x="3" y="17238"/>
                      <a:pt x="3" y="17233"/>
                    </a:cubicBezTo>
                    <a:close/>
                    <a:moveTo>
                      <a:pt x="3" y="17201"/>
                    </a:moveTo>
                    <a:lnTo>
                      <a:pt x="3" y="17201"/>
                    </a:lnTo>
                    <a:cubicBezTo>
                      <a:pt x="3" y="17197"/>
                      <a:pt x="7" y="17193"/>
                      <a:pt x="11" y="17193"/>
                    </a:cubicBezTo>
                    <a:cubicBezTo>
                      <a:pt x="15" y="17193"/>
                      <a:pt x="19" y="17197"/>
                      <a:pt x="19" y="17201"/>
                    </a:cubicBezTo>
                    <a:cubicBezTo>
                      <a:pt x="19" y="17206"/>
                      <a:pt x="15" y="17209"/>
                      <a:pt x="11" y="17209"/>
                    </a:cubicBezTo>
                    <a:cubicBezTo>
                      <a:pt x="7" y="17209"/>
                      <a:pt x="3" y="17206"/>
                      <a:pt x="3" y="17201"/>
                    </a:cubicBezTo>
                    <a:close/>
                    <a:moveTo>
                      <a:pt x="3" y="17169"/>
                    </a:moveTo>
                    <a:lnTo>
                      <a:pt x="3" y="17169"/>
                    </a:lnTo>
                    <a:cubicBezTo>
                      <a:pt x="3" y="17165"/>
                      <a:pt x="7" y="17161"/>
                      <a:pt x="11" y="17161"/>
                    </a:cubicBezTo>
                    <a:cubicBezTo>
                      <a:pt x="15" y="17161"/>
                      <a:pt x="19" y="17165"/>
                      <a:pt x="19" y="17169"/>
                    </a:cubicBezTo>
                    <a:cubicBezTo>
                      <a:pt x="19" y="17174"/>
                      <a:pt x="15" y="17177"/>
                      <a:pt x="11" y="17177"/>
                    </a:cubicBezTo>
                    <a:cubicBezTo>
                      <a:pt x="7" y="17177"/>
                      <a:pt x="3" y="17174"/>
                      <a:pt x="3" y="17169"/>
                    </a:cubicBezTo>
                    <a:close/>
                    <a:moveTo>
                      <a:pt x="3" y="17137"/>
                    </a:moveTo>
                    <a:lnTo>
                      <a:pt x="3" y="17137"/>
                    </a:lnTo>
                    <a:cubicBezTo>
                      <a:pt x="3" y="17133"/>
                      <a:pt x="7" y="17129"/>
                      <a:pt x="11" y="17129"/>
                    </a:cubicBezTo>
                    <a:cubicBezTo>
                      <a:pt x="15" y="17129"/>
                      <a:pt x="19" y="17133"/>
                      <a:pt x="19" y="17137"/>
                    </a:cubicBezTo>
                    <a:cubicBezTo>
                      <a:pt x="19" y="17142"/>
                      <a:pt x="15" y="17145"/>
                      <a:pt x="11" y="17145"/>
                    </a:cubicBezTo>
                    <a:cubicBezTo>
                      <a:pt x="7" y="17145"/>
                      <a:pt x="3" y="17142"/>
                      <a:pt x="3" y="17137"/>
                    </a:cubicBezTo>
                    <a:close/>
                    <a:moveTo>
                      <a:pt x="3" y="17105"/>
                    </a:moveTo>
                    <a:lnTo>
                      <a:pt x="3" y="17105"/>
                    </a:lnTo>
                    <a:cubicBezTo>
                      <a:pt x="3" y="17101"/>
                      <a:pt x="7" y="17097"/>
                      <a:pt x="11" y="17097"/>
                    </a:cubicBezTo>
                    <a:cubicBezTo>
                      <a:pt x="15" y="17097"/>
                      <a:pt x="19" y="17101"/>
                      <a:pt x="19" y="17105"/>
                    </a:cubicBezTo>
                    <a:cubicBezTo>
                      <a:pt x="19" y="17110"/>
                      <a:pt x="15" y="17113"/>
                      <a:pt x="11" y="17113"/>
                    </a:cubicBezTo>
                    <a:cubicBezTo>
                      <a:pt x="7" y="17113"/>
                      <a:pt x="3" y="17110"/>
                      <a:pt x="3" y="17105"/>
                    </a:cubicBezTo>
                    <a:close/>
                    <a:moveTo>
                      <a:pt x="3" y="17073"/>
                    </a:moveTo>
                    <a:lnTo>
                      <a:pt x="3" y="17073"/>
                    </a:lnTo>
                    <a:cubicBezTo>
                      <a:pt x="3" y="17069"/>
                      <a:pt x="7" y="17065"/>
                      <a:pt x="11" y="17065"/>
                    </a:cubicBezTo>
                    <a:cubicBezTo>
                      <a:pt x="15" y="17065"/>
                      <a:pt x="19" y="17069"/>
                      <a:pt x="19" y="17073"/>
                    </a:cubicBezTo>
                    <a:cubicBezTo>
                      <a:pt x="19" y="17078"/>
                      <a:pt x="15" y="17081"/>
                      <a:pt x="11" y="17081"/>
                    </a:cubicBezTo>
                    <a:cubicBezTo>
                      <a:pt x="7" y="17081"/>
                      <a:pt x="3" y="17078"/>
                      <a:pt x="3" y="17073"/>
                    </a:cubicBezTo>
                    <a:close/>
                    <a:moveTo>
                      <a:pt x="3" y="17041"/>
                    </a:moveTo>
                    <a:lnTo>
                      <a:pt x="3" y="17041"/>
                    </a:lnTo>
                    <a:cubicBezTo>
                      <a:pt x="3" y="17037"/>
                      <a:pt x="7" y="17033"/>
                      <a:pt x="11" y="17033"/>
                    </a:cubicBezTo>
                    <a:cubicBezTo>
                      <a:pt x="15" y="17033"/>
                      <a:pt x="19" y="17037"/>
                      <a:pt x="19" y="17041"/>
                    </a:cubicBezTo>
                    <a:cubicBezTo>
                      <a:pt x="19" y="17046"/>
                      <a:pt x="15" y="17049"/>
                      <a:pt x="11" y="17049"/>
                    </a:cubicBezTo>
                    <a:cubicBezTo>
                      <a:pt x="7" y="17049"/>
                      <a:pt x="3" y="17046"/>
                      <a:pt x="3" y="17041"/>
                    </a:cubicBezTo>
                    <a:close/>
                    <a:moveTo>
                      <a:pt x="3" y="17009"/>
                    </a:moveTo>
                    <a:lnTo>
                      <a:pt x="3" y="17009"/>
                    </a:lnTo>
                    <a:cubicBezTo>
                      <a:pt x="3" y="17005"/>
                      <a:pt x="7" y="17001"/>
                      <a:pt x="11" y="17001"/>
                    </a:cubicBezTo>
                    <a:cubicBezTo>
                      <a:pt x="15" y="17001"/>
                      <a:pt x="19" y="17005"/>
                      <a:pt x="19" y="17009"/>
                    </a:cubicBezTo>
                    <a:cubicBezTo>
                      <a:pt x="19" y="17014"/>
                      <a:pt x="15" y="17017"/>
                      <a:pt x="11" y="17017"/>
                    </a:cubicBezTo>
                    <a:cubicBezTo>
                      <a:pt x="7" y="17017"/>
                      <a:pt x="3" y="17014"/>
                      <a:pt x="3" y="17009"/>
                    </a:cubicBezTo>
                    <a:close/>
                    <a:moveTo>
                      <a:pt x="3" y="16977"/>
                    </a:moveTo>
                    <a:lnTo>
                      <a:pt x="3" y="16977"/>
                    </a:lnTo>
                    <a:cubicBezTo>
                      <a:pt x="3" y="16973"/>
                      <a:pt x="7" y="16969"/>
                      <a:pt x="11" y="16969"/>
                    </a:cubicBezTo>
                    <a:cubicBezTo>
                      <a:pt x="15" y="16969"/>
                      <a:pt x="19" y="16973"/>
                      <a:pt x="19" y="16977"/>
                    </a:cubicBezTo>
                    <a:cubicBezTo>
                      <a:pt x="19" y="16982"/>
                      <a:pt x="15" y="16985"/>
                      <a:pt x="11" y="16985"/>
                    </a:cubicBezTo>
                    <a:cubicBezTo>
                      <a:pt x="7" y="16985"/>
                      <a:pt x="3" y="16982"/>
                      <a:pt x="3" y="16977"/>
                    </a:cubicBezTo>
                    <a:close/>
                    <a:moveTo>
                      <a:pt x="3" y="16945"/>
                    </a:moveTo>
                    <a:lnTo>
                      <a:pt x="3" y="16945"/>
                    </a:lnTo>
                    <a:cubicBezTo>
                      <a:pt x="3" y="16941"/>
                      <a:pt x="7" y="16937"/>
                      <a:pt x="11" y="16937"/>
                    </a:cubicBezTo>
                    <a:cubicBezTo>
                      <a:pt x="15" y="16937"/>
                      <a:pt x="19" y="16941"/>
                      <a:pt x="19" y="16945"/>
                    </a:cubicBezTo>
                    <a:cubicBezTo>
                      <a:pt x="19" y="16950"/>
                      <a:pt x="15" y="16953"/>
                      <a:pt x="11" y="16953"/>
                    </a:cubicBezTo>
                    <a:cubicBezTo>
                      <a:pt x="7" y="16953"/>
                      <a:pt x="3" y="16950"/>
                      <a:pt x="3" y="16945"/>
                    </a:cubicBezTo>
                    <a:close/>
                    <a:moveTo>
                      <a:pt x="3" y="16913"/>
                    </a:moveTo>
                    <a:lnTo>
                      <a:pt x="3" y="16913"/>
                    </a:lnTo>
                    <a:cubicBezTo>
                      <a:pt x="3" y="16909"/>
                      <a:pt x="7" y="16905"/>
                      <a:pt x="11" y="16905"/>
                    </a:cubicBezTo>
                    <a:cubicBezTo>
                      <a:pt x="15" y="16905"/>
                      <a:pt x="19" y="16909"/>
                      <a:pt x="19" y="16913"/>
                    </a:cubicBezTo>
                    <a:cubicBezTo>
                      <a:pt x="19" y="16918"/>
                      <a:pt x="15" y="16921"/>
                      <a:pt x="11" y="16921"/>
                    </a:cubicBezTo>
                    <a:cubicBezTo>
                      <a:pt x="7" y="16921"/>
                      <a:pt x="3" y="16918"/>
                      <a:pt x="3" y="16913"/>
                    </a:cubicBezTo>
                    <a:close/>
                    <a:moveTo>
                      <a:pt x="3" y="16881"/>
                    </a:moveTo>
                    <a:lnTo>
                      <a:pt x="3" y="16881"/>
                    </a:lnTo>
                    <a:cubicBezTo>
                      <a:pt x="3" y="16877"/>
                      <a:pt x="7" y="16873"/>
                      <a:pt x="11" y="16873"/>
                    </a:cubicBezTo>
                    <a:cubicBezTo>
                      <a:pt x="15" y="16873"/>
                      <a:pt x="19" y="16877"/>
                      <a:pt x="19" y="16881"/>
                    </a:cubicBezTo>
                    <a:cubicBezTo>
                      <a:pt x="19" y="16886"/>
                      <a:pt x="15" y="16889"/>
                      <a:pt x="11" y="16889"/>
                    </a:cubicBezTo>
                    <a:cubicBezTo>
                      <a:pt x="7" y="16889"/>
                      <a:pt x="3" y="16886"/>
                      <a:pt x="3" y="16881"/>
                    </a:cubicBezTo>
                    <a:close/>
                    <a:moveTo>
                      <a:pt x="3" y="16849"/>
                    </a:moveTo>
                    <a:lnTo>
                      <a:pt x="3" y="16849"/>
                    </a:lnTo>
                    <a:cubicBezTo>
                      <a:pt x="3" y="16845"/>
                      <a:pt x="7" y="16841"/>
                      <a:pt x="11" y="16841"/>
                    </a:cubicBezTo>
                    <a:cubicBezTo>
                      <a:pt x="15" y="16841"/>
                      <a:pt x="19" y="16845"/>
                      <a:pt x="19" y="16849"/>
                    </a:cubicBezTo>
                    <a:cubicBezTo>
                      <a:pt x="19" y="16854"/>
                      <a:pt x="15" y="16857"/>
                      <a:pt x="11" y="16857"/>
                    </a:cubicBezTo>
                    <a:cubicBezTo>
                      <a:pt x="7" y="16857"/>
                      <a:pt x="3" y="16854"/>
                      <a:pt x="3" y="16849"/>
                    </a:cubicBezTo>
                    <a:close/>
                    <a:moveTo>
                      <a:pt x="3" y="16817"/>
                    </a:moveTo>
                    <a:lnTo>
                      <a:pt x="3" y="16817"/>
                    </a:lnTo>
                    <a:cubicBezTo>
                      <a:pt x="3" y="16813"/>
                      <a:pt x="7" y="16809"/>
                      <a:pt x="11" y="16809"/>
                    </a:cubicBezTo>
                    <a:cubicBezTo>
                      <a:pt x="15" y="16809"/>
                      <a:pt x="19" y="16813"/>
                      <a:pt x="19" y="16817"/>
                    </a:cubicBezTo>
                    <a:cubicBezTo>
                      <a:pt x="19" y="16822"/>
                      <a:pt x="15" y="16825"/>
                      <a:pt x="11" y="16825"/>
                    </a:cubicBezTo>
                    <a:cubicBezTo>
                      <a:pt x="7" y="16825"/>
                      <a:pt x="3" y="16822"/>
                      <a:pt x="3" y="16817"/>
                    </a:cubicBezTo>
                    <a:close/>
                    <a:moveTo>
                      <a:pt x="3" y="16785"/>
                    </a:moveTo>
                    <a:lnTo>
                      <a:pt x="3" y="16785"/>
                    </a:lnTo>
                    <a:cubicBezTo>
                      <a:pt x="3" y="16781"/>
                      <a:pt x="7" y="16777"/>
                      <a:pt x="11" y="16777"/>
                    </a:cubicBezTo>
                    <a:cubicBezTo>
                      <a:pt x="15" y="16777"/>
                      <a:pt x="19" y="16781"/>
                      <a:pt x="19" y="16785"/>
                    </a:cubicBezTo>
                    <a:cubicBezTo>
                      <a:pt x="19" y="16789"/>
                      <a:pt x="15" y="16793"/>
                      <a:pt x="11" y="16793"/>
                    </a:cubicBezTo>
                    <a:cubicBezTo>
                      <a:pt x="7" y="16793"/>
                      <a:pt x="3" y="16789"/>
                      <a:pt x="3" y="16785"/>
                    </a:cubicBezTo>
                    <a:close/>
                    <a:moveTo>
                      <a:pt x="3" y="16753"/>
                    </a:moveTo>
                    <a:lnTo>
                      <a:pt x="3" y="16753"/>
                    </a:lnTo>
                    <a:cubicBezTo>
                      <a:pt x="3" y="16749"/>
                      <a:pt x="7" y="16745"/>
                      <a:pt x="11" y="16745"/>
                    </a:cubicBezTo>
                    <a:cubicBezTo>
                      <a:pt x="15" y="16745"/>
                      <a:pt x="19" y="16749"/>
                      <a:pt x="19" y="16753"/>
                    </a:cubicBezTo>
                    <a:cubicBezTo>
                      <a:pt x="19" y="16757"/>
                      <a:pt x="15" y="16761"/>
                      <a:pt x="11" y="16761"/>
                    </a:cubicBezTo>
                    <a:cubicBezTo>
                      <a:pt x="7" y="16761"/>
                      <a:pt x="3" y="16757"/>
                      <a:pt x="3" y="16753"/>
                    </a:cubicBezTo>
                    <a:close/>
                    <a:moveTo>
                      <a:pt x="3" y="16721"/>
                    </a:moveTo>
                    <a:lnTo>
                      <a:pt x="3" y="16721"/>
                    </a:lnTo>
                    <a:cubicBezTo>
                      <a:pt x="3" y="16717"/>
                      <a:pt x="7" y="16713"/>
                      <a:pt x="11" y="16713"/>
                    </a:cubicBezTo>
                    <a:cubicBezTo>
                      <a:pt x="15" y="16713"/>
                      <a:pt x="19" y="16717"/>
                      <a:pt x="19" y="16721"/>
                    </a:cubicBezTo>
                    <a:cubicBezTo>
                      <a:pt x="19" y="16725"/>
                      <a:pt x="15" y="16729"/>
                      <a:pt x="11" y="16729"/>
                    </a:cubicBezTo>
                    <a:cubicBezTo>
                      <a:pt x="7" y="16729"/>
                      <a:pt x="3" y="16725"/>
                      <a:pt x="3" y="16721"/>
                    </a:cubicBezTo>
                    <a:close/>
                    <a:moveTo>
                      <a:pt x="3" y="16689"/>
                    </a:moveTo>
                    <a:lnTo>
                      <a:pt x="3" y="16689"/>
                    </a:lnTo>
                    <a:cubicBezTo>
                      <a:pt x="3" y="16685"/>
                      <a:pt x="7" y="16681"/>
                      <a:pt x="11" y="16681"/>
                    </a:cubicBezTo>
                    <a:cubicBezTo>
                      <a:pt x="15" y="16681"/>
                      <a:pt x="19" y="16685"/>
                      <a:pt x="19" y="16689"/>
                    </a:cubicBezTo>
                    <a:cubicBezTo>
                      <a:pt x="19" y="16693"/>
                      <a:pt x="15" y="16697"/>
                      <a:pt x="11" y="16697"/>
                    </a:cubicBezTo>
                    <a:cubicBezTo>
                      <a:pt x="7" y="16697"/>
                      <a:pt x="3" y="16693"/>
                      <a:pt x="3" y="16689"/>
                    </a:cubicBezTo>
                    <a:close/>
                    <a:moveTo>
                      <a:pt x="3" y="16657"/>
                    </a:moveTo>
                    <a:lnTo>
                      <a:pt x="3" y="16657"/>
                    </a:lnTo>
                    <a:cubicBezTo>
                      <a:pt x="3" y="16653"/>
                      <a:pt x="7" y="16649"/>
                      <a:pt x="11" y="16649"/>
                    </a:cubicBezTo>
                    <a:cubicBezTo>
                      <a:pt x="15" y="16649"/>
                      <a:pt x="19" y="16653"/>
                      <a:pt x="19" y="16657"/>
                    </a:cubicBezTo>
                    <a:cubicBezTo>
                      <a:pt x="19" y="16661"/>
                      <a:pt x="15" y="16665"/>
                      <a:pt x="11" y="16665"/>
                    </a:cubicBezTo>
                    <a:cubicBezTo>
                      <a:pt x="7" y="16665"/>
                      <a:pt x="3" y="16661"/>
                      <a:pt x="3" y="16657"/>
                    </a:cubicBezTo>
                    <a:close/>
                    <a:moveTo>
                      <a:pt x="3" y="16625"/>
                    </a:moveTo>
                    <a:lnTo>
                      <a:pt x="3" y="16625"/>
                    </a:lnTo>
                    <a:cubicBezTo>
                      <a:pt x="3" y="16621"/>
                      <a:pt x="7" y="16617"/>
                      <a:pt x="11" y="16617"/>
                    </a:cubicBezTo>
                    <a:cubicBezTo>
                      <a:pt x="15" y="16617"/>
                      <a:pt x="19" y="16621"/>
                      <a:pt x="19" y="16625"/>
                    </a:cubicBezTo>
                    <a:cubicBezTo>
                      <a:pt x="19" y="16629"/>
                      <a:pt x="15" y="16633"/>
                      <a:pt x="11" y="16633"/>
                    </a:cubicBezTo>
                    <a:cubicBezTo>
                      <a:pt x="7" y="16633"/>
                      <a:pt x="3" y="16629"/>
                      <a:pt x="3" y="16625"/>
                    </a:cubicBezTo>
                    <a:close/>
                    <a:moveTo>
                      <a:pt x="3" y="16593"/>
                    </a:moveTo>
                    <a:lnTo>
                      <a:pt x="3" y="16593"/>
                    </a:lnTo>
                    <a:cubicBezTo>
                      <a:pt x="3" y="16589"/>
                      <a:pt x="7" y="16585"/>
                      <a:pt x="11" y="16585"/>
                    </a:cubicBezTo>
                    <a:cubicBezTo>
                      <a:pt x="16" y="16585"/>
                      <a:pt x="19" y="16589"/>
                      <a:pt x="19" y="16593"/>
                    </a:cubicBezTo>
                    <a:cubicBezTo>
                      <a:pt x="19" y="16597"/>
                      <a:pt x="16" y="16601"/>
                      <a:pt x="11" y="16601"/>
                    </a:cubicBezTo>
                    <a:cubicBezTo>
                      <a:pt x="7" y="16601"/>
                      <a:pt x="3" y="16597"/>
                      <a:pt x="3" y="16593"/>
                    </a:cubicBezTo>
                    <a:close/>
                    <a:moveTo>
                      <a:pt x="3" y="16561"/>
                    </a:moveTo>
                    <a:lnTo>
                      <a:pt x="3" y="16561"/>
                    </a:lnTo>
                    <a:cubicBezTo>
                      <a:pt x="3" y="16557"/>
                      <a:pt x="7" y="16553"/>
                      <a:pt x="11" y="16553"/>
                    </a:cubicBezTo>
                    <a:cubicBezTo>
                      <a:pt x="16" y="16553"/>
                      <a:pt x="19" y="16557"/>
                      <a:pt x="19" y="16561"/>
                    </a:cubicBezTo>
                    <a:cubicBezTo>
                      <a:pt x="19" y="16565"/>
                      <a:pt x="16" y="16569"/>
                      <a:pt x="11" y="16569"/>
                    </a:cubicBezTo>
                    <a:cubicBezTo>
                      <a:pt x="7" y="16569"/>
                      <a:pt x="3" y="16565"/>
                      <a:pt x="3" y="16561"/>
                    </a:cubicBezTo>
                    <a:close/>
                    <a:moveTo>
                      <a:pt x="3" y="16529"/>
                    </a:moveTo>
                    <a:lnTo>
                      <a:pt x="3" y="16529"/>
                    </a:lnTo>
                    <a:cubicBezTo>
                      <a:pt x="3" y="16524"/>
                      <a:pt x="7" y="16521"/>
                      <a:pt x="11" y="16521"/>
                    </a:cubicBezTo>
                    <a:cubicBezTo>
                      <a:pt x="16" y="16521"/>
                      <a:pt x="19" y="16524"/>
                      <a:pt x="19" y="16529"/>
                    </a:cubicBezTo>
                    <a:cubicBezTo>
                      <a:pt x="19" y="16533"/>
                      <a:pt x="16" y="16537"/>
                      <a:pt x="11" y="16537"/>
                    </a:cubicBezTo>
                    <a:cubicBezTo>
                      <a:pt x="7" y="16537"/>
                      <a:pt x="3" y="16533"/>
                      <a:pt x="3" y="16529"/>
                    </a:cubicBezTo>
                    <a:close/>
                    <a:moveTo>
                      <a:pt x="3" y="16497"/>
                    </a:moveTo>
                    <a:lnTo>
                      <a:pt x="3" y="16497"/>
                    </a:lnTo>
                    <a:cubicBezTo>
                      <a:pt x="3" y="16492"/>
                      <a:pt x="7" y="16489"/>
                      <a:pt x="11" y="16489"/>
                    </a:cubicBezTo>
                    <a:cubicBezTo>
                      <a:pt x="16" y="16489"/>
                      <a:pt x="19" y="16492"/>
                      <a:pt x="19" y="16497"/>
                    </a:cubicBezTo>
                    <a:cubicBezTo>
                      <a:pt x="19" y="16501"/>
                      <a:pt x="16" y="16505"/>
                      <a:pt x="11" y="16505"/>
                    </a:cubicBezTo>
                    <a:cubicBezTo>
                      <a:pt x="7" y="16505"/>
                      <a:pt x="3" y="16501"/>
                      <a:pt x="3" y="16497"/>
                    </a:cubicBezTo>
                    <a:close/>
                    <a:moveTo>
                      <a:pt x="3" y="16465"/>
                    </a:moveTo>
                    <a:lnTo>
                      <a:pt x="3" y="16465"/>
                    </a:lnTo>
                    <a:cubicBezTo>
                      <a:pt x="3" y="16460"/>
                      <a:pt x="7" y="16457"/>
                      <a:pt x="11" y="16457"/>
                    </a:cubicBezTo>
                    <a:cubicBezTo>
                      <a:pt x="16" y="16457"/>
                      <a:pt x="19" y="16460"/>
                      <a:pt x="19" y="16465"/>
                    </a:cubicBezTo>
                    <a:cubicBezTo>
                      <a:pt x="19" y="16469"/>
                      <a:pt x="16" y="16473"/>
                      <a:pt x="11" y="16473"/>
                    </a:cubicBezTo>
                    <a:cubicBezTo>
                      <a:pt x="7" y="16473"/>
                      <a:pt x="3" y="16469"/>
                      <a:pt x="3" y="16465"/>
                    </a:cubicBezTo>
                    <a:close/>
                    <a:moveTo>
                      <a:pt x="3" y="16433"/>
                    </a:moveTo>
                    <a:lnTo>
                      <a:pt x="3" y="16433"/>
                    </a:lnTo>
                    <a:cubicBezTo>
                      <a:pt x="3" y="16428"/>
                      <a:pt x="7" y="16425"/>
                      <a:pt x="11" y="16425"/>
                    </a:cubicBezTo>
                    <a:cubicBezTo>
                      <a:pt x="16" y="16425"/>
                      <a:pt x="19" y="16428"/>
                      <a:pt x="19" y="16433"/>
                    </a:cubicBezTo>
                    <a:cubicBezTo>
                      <a:pt x="19" y="16437"/>
                      <a:pt x="16" y="16441"/>
                      <a:pt x="11" y="16441"/>
                    </a:cubicBezTo>
                    <a:cubicBezTo>
                      <a:pt x="7" y="16441"/>
                      <a:pt x="3" y="16437"/>
                      <a:pt x="3" y="16433"/>
                    </a:cubicBezTo>
                    <a:close/>
                    <a:moveTo>
                      <a:pt x="3" y="16401"/>
                    </a:moveTo>
                    <a:lnTo>
                      <a:pt x="3" y="16401"/>
                    </a:lnTo>
                    <a:cubicBezTo>
                      <a:pt x="3" y="16396"/>
                      <a:pt x="7" y="16393"/>
                      <a:pt x="11" y="16393"/>
                    </a:cubicBezTo>
                    <a:cubicBezTo>
                      <a:pt x="16" y="16393"/>
                      <a:pt x="19" y="16396"/>
                      <a:pt x="19" y="16401"/>
                    </a:cubicBezTo>
                    <a:cubicBezTo>
                      <a:pt x="19" y="16405"/>
                      <a:pt x="16" y="16409"/>
                      <a:pt x="11" y="16409"/>
                    </a:cubicBezTo>
                    <a:cubicBezTo>
                      <a:pt x="7" y="16409"/>
                      <a:pt x="3" y="16405"/>
                      <a:pt x="3" y="16401"/>
                    </a:cubicBezTo>
                    <a:close/>
                    <a:moveTo>
                      <a:pt x="3" y="16369"/>
                    </a:moveTo>
                    <a:lnTo>
                      <a:pt x="3" y="16369"/>
                    </a:lnTo>
                    <a:cubicBezTo>
                      <a:pt x="3" y="16364"/>
                      <a:pt x="7" y="16361"/>
                      <a:pt x="11" y="16361"/>
                    </a:cubicBezTo>
                    <a:cubicBezTo>
                      <a:pt x="16" y="16361"/>
                      <a:pt x="19" y="16364"/>
                      <a:pt x="19" y="16369"/>
                    </a:cubicBezTo>
                    <a:cubicBezTo>
                      <a:pt x="19" y="16373"/>
                      <a:pt x="16" y="16377"/>
                      <a:pt x="11" y="16377"/>
                    </a:cubicBezTo>
                    <a:cubicBezTo>
                      <a:pt x="7" y="16377"/>
                      <a:pt x="3" y="16373"/>
                      <a:pt x="3" y="16369"/>
                    </a:cubicBezTo>
                    <a:close/>
                    <a:moveTo>
                      <a:pt x="3" y="16337"/>
                    </a:moveTo>
                    <a:lnTo>
                      <a:pt x="3" y="16337"/>
                    </a:lnTo>
                    <a:cubicBezTo>
                      <a:pt x="3" y="16332"/>
                      <a:pt x="7" y="16329"/>
                      <a:pt x="11" y="16329"/>
                    </a:cubicBezTo>
                    <a:cubicBezTo>
                      <a:pt x="16" y="16329"/>
                      <a:pt x="19" y="16332"/>
                      <a:pt x="19" y="16337"/>
                    </a:cubicBezTo>
                    <a:cubicBezTo>
                      <a:pt x="19" y="16341"/>
                      <a:pt x="16" y="16345"/>
                      <a:pt x="11" y="16345"/>
                    </a:cubicBezTo>
                    <a:cubicBezTo>
                      <a:pt x="7" y="16345"/>
                      <a:pt x="3" y="16341"/>
                      <a:pt x="3" y="16337"/>
                    </a:cubicBezTo>
                    <a:close/>
                    <a:moveTo>
                      <a:pt x="3" y="16305"/>
                    </a:moveTo>
                    <a:lnTo>
                      <a:pt x="3" y="16305"/>
                    </a:lnTo>
                    <a:cubicBezTo>
                      <a:pt x="3" y="16300"/>
                      <a:pt x="7" y="16297"/>
                      <a:pt x="11" y="16297"/>
                    </a:cubicBezTo>
                    <a:cubicBezTo>
                      <a:pt x="16" y="16297"/>
                      <a:pt x="19" y="16300"/>
                      <a:pt x="19" y="16305"/>
                    </a:cubicBezTo>
                    <a:cubicBezTo>
                      <a:pt x="19" y="16309"/>
                      <a:pt x="16" y="16313"/>
                      <a:pt x="11" y="16313"/>
                    </a:cubicBezTo>
                    <a:cubicBezTo>
                      <a:pt x="7" y="16313"/>
                      <a:pt x="3" y="16309"/>
                      <a:pt x="3" y="16305"/>
                    </a:cubicBezTo>
                    <a:close/>
                    <a:moveTo>
                      <a:pt x="3" y="16273"/>
                    </a:moveTo>
                    <a:lnTo>
                      <a:pt x="3" y="16273"/>
                    </a:lnTo>
                    <a:cubicBezTo>
                      <a:pt x="3" y="16268"/>
                      <a:pt x="7" y="16265"/>
                      <a:pt x="11" y="16265"/>
                    </a:cubicBezTo>
                    <a:cubicBezTo>
                      <a:pt x="16" y="16265"/>
                      <a:pt x="19" y="16268"/>
                      <a:pt x="19" y="16273"/>
                    </a:cubicBezTo>
                    <a:cubicBezTo>
                      <a:pt x="19" y="16277"/>
                      <a:pt x="16" y="16281"/>
                      <a:pt x="11" y="16281"/>
                    </a:cubicBezTo>
                    <a:cubicBezTo>
                      <a:pt x="7" y="16281"/>
                      <a:pt x="3" y="16277"/>
                      <a:pt x="3" y="16273"/>
                    </a:cubicBezTo>
                    <a:close/>
                    <a:moveTo>
                      <a:pt x="3" y="16241"/>
                    </a:moveTo>
                    <a:lnTo>
                      <a:pt x="3" y="16241"/>
                    </a:lnTo>
                    <a:cubicBezTo>
                      <a:pt x="3" y="16236"/>
                      <a:pt x="7" y="16233"/>
                      <a:pt x="11" y="16233"/>
                    </a:cubicBezTo>
                    <a:cubicBezTo>
                      <a:pt x="16" y="16233"/>
                      <a:pt x="19" y="16236"/>
                      <a:pt x="19" y="16241"/>
                    </a:cubicBezTo>
                    <a:cubicBezTo>
                      <a:pt x="19" y="16245"/>
                      <a:pt x="16" y="16249"/>
                      <a:pt x="11" y="16249"/>
                    </a:cubicBezTo>
                    <a:cubicBezTo>
                      <a:pt x="7" y="16249"/>
                      <a:pt x="3" y="16245"/>
                      <a:pt x="3" y="16241"/>
                    </a:cubicBezTo>
                    <a:close/>
                    <a:moveTo>
                      <a:pt x="3" y="16209"/>
                    </a:moveTo>
                    <a:lnTo>
                      <a:pt x="3" y="16209"/>
                    </a:lnTo>
                    <a:cubicBezTo>
                      <a:pt x="3" y="16204"/>
                      <a:pt x="7" y="16201"/>
                      <a:pt x="11" y="16201"/>
                    </a:cubicBezTo>
                    <a:cubicBezTo>
                      <a:pt x="16" y="16201"/>
                      <a:pt x="19" y="16204"/>
                      <a:pt x="19" y="16209"/>
                    </a:cubicBezTo>
                    <a:cubicBezTo>
                      <a:pt x="19" y="16213"/>
                      <a:pt x="16" y="16217"/>
                      <a:pt x="11" y="16217"/>
                    </a:cubicBezTo>
                    <a:cubicBezTo>
                      <a:pt x="7" y="16217"/>
                      <a:pt x="3" y="16213"/>
                      <a:pt x="3" y="16209"/>
                    </a:cubicBezTo>
                    <a:close/>
                    <a:moveTo>
                      <a:pt x="3" y="16177"/>
                    </a:moveTo>
                    <a:lnTo>
                      <a:pt x="3" y="16177"/>
                    </a:lnTo>
                    <a:cubicBezTo>
                      <a:pt x="3" y="16172"/>
                      <a:pt x="7" y="16169"/>
                      <a:pt x="11" y="16169"/>
                    </a:cubicBezTo>
                    <a:cubicBezTo>
                      <a:pt x="16" y="16169"/>
                      <a:pt x="19" y="16172"/>
                      <a:pt x="19" y="16177"/>
                    </a:cubicBezTo>
                    <a:cubicBezTo>
                      <a:pt x="19" y="16181"/>
                      <a:pt x="16" y="16185"/>
                      <a:pt x="11" y="16185"/>
                    </a:cubicBezTo>
                    <a:cubicBezTo>
                      <a:pt x="7" y="16185"/>
                      <a:pt x="3" y="16181"/>
                      <a:pt x="3" y="16177"/>
                    </a:cubicBezTo>
                    <a:close/>
                    <a:moveTo>
                      <a:pt x="3" y="16145"/>
                    </a:moveTo>
                    <a:lnTo>
                      <a:pt x="3" y="16145"/>
                    </a:lnTo>
                    <a:cubicBezTo>
                      <a:pt x="3" y="16140"/>
                      <a:pt x="7" y="16137"/>
                      <a:pt x="11" y="16137"/>
                    </a:cubicBezTo>
                    <a:cubicBezTo>
                      <a:pt x="16" y="16137"/>
                      <a:pt x="19" y="16140"/>
                      <a:pt x="19" y="16145"/>
                    </a:cubicBezTo>
                    <a:cubicBezTo>
                      <a:pt x="19" y="16149"/>
                      <a:pt x="16" y="16153"/>
                      <a:pt x="11" y="16153"/>
                    </a:cubicBezTo>
                    <a:cubicBezTo>
                      <a:pt x="7" y="16153"/>
                      <a:pt x="3" y="16149"/>
                      <a:pt x="3" y="16145"/>
                    </a:cubicBezTo>
                    <a:close/>
                    <a:moveTo>
                      <a:pt x="3" y="16113"/>
                    </a:moveTo>
                    <a:lnTo>
                      <a:pt x="3" y="16113"/>
                    </a:lnTo>
                    <a:cubicBezTo>
                      <a:pt x="3" y="16108"/>
                      <a:pt x="7" y="16105"/>
                      <a:pt x="11" y="16105"/>
                    </a:cubicBezTo>
                    <a:cubicBezTo>
                      <a:pt x="16" y="16105"/>
                      <a:pt x="19" y="16108"/>
                      <a:pt x="19" y="16113"/>
                    </a:cubicBezTo>
                    <a:cubicBezTo>
                      <a:pt x="19" y="16117"/>
                      <a:pt x="16" y="16121"/>
                      <a:pt x="11" y="16121"/>
                    </a:cubicBezTo>
                    <a:cubicBezTo>
                      <a:pt x="7" y="16121"/>
                      <a:pt x="3" y="16117"/>
                      <a:pt x="3" y="16113"/>
                    </a:cubicBezTo>
                    <a:close/>
                    <a:moveTo>
                      <a:pt x="3" y="16081"/>
                    </a:moveTo>
                    <a:lnTo>
                      <a:pt x="3" y="16081"/>
                    </a:lnTo>
                    <a:cubicBezTo>
                      <a:pt x="3" y="16076"/>
                      <a:pt x="7" y="16073"/>
                      <a:pt x="11" y="16073"/>
                    </a:cubicBezTo>
                    <a:cubicBezTo>
                      <a:pt x="16" y="16073"/>
                      <a:pt x="19" y="16076"/>
                      <a:pt x="19" y="16081"/>
                    </a:cubicBezTo>
                    <a:cubicBezTo>
                      <a:pt x="19" y="16085"/>
                      <a:pt x="16" y="16089"/>
                      <a:pt x="11" y="16089"/>
                    </a:cubicBezTo>
                    <a:cubicBezTo>
                      <a:pt x="7" y="16089"/>
                      <a:pt x="3" y="16085"/>
                      <a:pt x="3" y="16081"/>
                    </a:cubicBezTo>
                    <a:close/>
                    <a:moveTo>
                      <a:pt x="3" y="16049"/>
                    </a:moveTo>
                    <a:lnTo>
                      <a:pt x="3" y="16049"/>
                    </a:lnTo>
                    <a:cubicBezTo>
                      <a:pt x="3" y="16044"/>
                      <a:pt x="7" y="16041"/>
                      <a:pt x="11" y="16041"/>
                    </a:cubicBezTo>
                    <a:cubicBezTo>
                      <a:pt x="16" y="16041"/>
                      <a:pt x="19" y="16044"/>
                      <a:pt x="19" y="16049"/>
                    </a:cubicBezTo>
                    <a:cubicBezTo>
                      <a:pt x="19" y="16053"/>
                      <a:pt x="16" y="16057"/>
                      <a:pt x="11" y="16057"/>
                    </a:cubicBezTo>
                    <a:cubicBezTo>
                      <a:pt x="7" y="16057"/>
                      <a:pt x="3" y="16053"/>
                      <a:pt x="3" y="16049"/>
                    </a:cubicBezTo>
                    <a:close/>
                    <a:moveTo>
                      <a:pt x="3" y="16017"/>
                    </a:moveTo>
                    <a:lnTo>
                      <a:pt x="3" y="16017"/>
                    </a:lnTo>
                    <a:cubicBezTo>
                      <a:pt x="3" y="16012"/>
                      <a:pt x="7" y="16009"/>
                      <a:pt x="11" y="16009"/>
                    </a:cubicBezTo>
                    <a:cubicBezTo>
                      <a:pt x="16" y="16009"/>
                      <a:pt x="19" y="16012"/>
                      <a:pt x="19" y="16017"/>
                    </a:cubicBezTo>
                    <a:cubicBezTo>
                      <a:pt x="19" y="16021"/>
                      <a:pt x="16" y="16025"/>
                      <a:pt x="11" y="16025"/>
                    </a:cubicBezTo>
                    <a:cubicBezTo>
                      <a:pt x="7" y="16025"/>
                      <a:pt x="3" y="16021"/>
                      <a:pt x="3" y="16017"/>
                    </a:cubicBezTo>
                    <a:close/>
                    <a:moveTo>
                      <a:pt x="3" y="15985"/>
                    </a:moveTo>
                    <a:lnTo>
                      <a:pt x="3" y="15985"/>
                    </a:lnTo>
                    <a:cubicBezTo>
                      <a:pt x="3" y="15980"/>
                      <a:pt x="7" y="15977"/>
                      <a:pt x="11" y="15977"/>
                    </a:cubicBezTo>
                    <a:cubicBezTo>
                      <a:pt x="16" y="15977"/>
                      <a:pt x="19" y="15980"/>
                      <a:pt x="19" y="15985"/>
                    </a:cubicBezTo>
                    <a:cubicBezTo>
                      <a:pt x="19" y="15989"/>
                      <a:pt x="16" y="15993"/>
                      <a:pt x="11" y="15993"/>
                    </a:cubicBezTo>
                    <a:cubicBezTo>
                      <a:pt x="7" y="15993"/>
                      <a:pt x="3" y="15989"/>
                      <a:pt x="3" y="15985"/>
                    </a:cubicBezTo>
                    <a:close/>
                    <a:moveTo>
                      <a:pt x="3" y="15953"/>
                    </a:moveTo>
                    <a:lnTo>
                      <a:pt x="3" y="15953"/>
                    </a:lnTo>
                    <a:cubicBezTo>
                      <a:pt x="3" y="15948"/>
                      <a:pt x="7" y="15945"/>
                      <a:pt x="11" y="15945"/>
                    </a:cubicBezTo>
                    <a:cubicBezTo>
                      <a:pt x="16" y="15945"/>
                      <a:pt x="19" y="15948"/>
                      <a:pt x="19" y="15953"/>
                    </a:cubicBezTo>
                    <a:cubicBezTo>
                      <a:pt x="19" y="15957"/>
                      <a:pt x="16" y="15961"/>
                      <a:pt x="11" y="15961"/>
                    </a:cubicBezTo>
                    <a:cubicBezTo>
                      <a:pt x="7" y="15961"/>
                      <a:pt x="3" y="15957"/>
                      <a:pt x="3" y="15953"/>
                    </a:cubicBezTo>
                    <a:close/>
                    <a:moveTo>
                      <a:pt x="3" y="15921"/>
                    </a:moveTo>
                    <a:lnTo>
                      <a:pt x="3" y="15921"/>
                    </a:lnTo>
                    <a:cubicBezTo>
                      <a:pt x="3" y="15916"/>
                      <a:pt x="7" y="15913"/>
                      <a:pt x="11" y="15913"/>
                    </a:cubicBezTo>
                    <a:cubicBezTo>
                      <a:pt x="16" y="15913"/>
                      <a:pt x="19" y="15916"/>
                      <a:pt x="19" y="15921"/>
                    </a:cubicBezTo>
                    <a:cubicBezTo>
                      <a:pt x="19" y="15925"/>
                      <a:pt x="16" y="15929"/>
                      <a:pt x="11" y="15929"/>
                    </a:cubicBezTo>
                    <a:cubicBezTo>
                      <a:pt x="7" y="15929"/>
                      <a:pt x="3" y="15925"/>
                      <a:pt x="3" y="15921"/>
                    </a:cubicBezTo>
                    <a:close/>
                    <a:moveTo>
                      <a:pt x="3" y="15889"/>
                    </a:moveTo>
                    <a:lnTo>
                      <a:pt x="3" y="15889"/>
                    </a:lnTo>
                    <a:cubicBezTo>
                      <a:pt x="3" y="15884"/>
                      <a:pt x="7" y="15881"/>
                      <a:pt x="11" y="15881"/>
                    </a:cubicBezTo>
                    <a:cubicBezTo>
                      <a:pt x="16" y="15881"/>
                      <a:pt x="19" y="15884"/>
                      <a:pt x="19" y="15889"/>
                    </a:cubicBezTo>
                    <a:cubicBezTo>
                      <a:pt x="19" y="15893"/>
                      <a:pt x="16" y="15897"/>
                      <a:pt x="11" y="15897"/>
                    </a:cubicBezTo>
                    <a:cubicBezTo>
                      <a:pt x="7" y="15897"/>
                      <a:pt x="3" y="15893"/>
                      <a:pt x="3" y="15889"/>
                    </a:cubicBezTo>
                    <a:close/>
                    <a:moveTo>
                      <a:pt x="3" y="15857"/>
                    </a:moveTo>
                    <a:lnTo>
                      <a:pt x="3" y="15857"/>
                    </a:lnTo>
                    <a:cubicBezTo>
                      <a:pt x="3" y="15852"/>
                      <a:pt x="7" y="15849"/>
                      <a:pt x="11" y="15849"/>
                    </a:cubicBezTo>
                    <a:cubicBezTo>
                      <a:pt x="16" y="15849"/>
                      <a:pt x="19" y="15852"/>
                      <a:pt x="19" y="15857"/>
                    </a:cubicBezTo>
                    <a:cubicBezTo>
                      <a:pt x="19" y="15861"/>
                      <a:pt x="16" y="15865"/>
                      <a:pt x="11" y="15865"/>
                    </a:cubicBezTo>
                    <a:cubicBezTo>
                      <a:pt x="7" y="15865"/>
                      <a:pt x="3" y="15861"/>
                      <a:pt x="3" y="15857"/>
                    </a:cubicBezTo>
                    <a:close/>
                    <a:moveTo>
                      <a:pt x="3" y="15825"/>
                    </a:moveTo>
                    <a:lnTo>
                      <a:pt x="3" y="15825"/>
                    </a:lnTo>
                    <a:cubicBezTo>
                      <a:pt x="3" y="15820"/>
                      <a:pt x="7" y="15817"/>
                      <a:pt x="11" y="15817"/>
                    </a:cubicBezTo>
                    <a:cubicBezTo>
                      <a:pt x="16" y="15817"/>
                      <a:pt x="19" y="15820"/>
                      <a:pt x="19" y="15825"/>
                    </a:cubicBezTo>
                    <a:cubicBezTo>
                      <a:pt x="19" y="15829"/>
                      <a:pt x="16" y="15833"/>
                      <a:pt x="11" y="15833"/>
                    </a:cubicBezTo>
                    <a:cubicBezTo>
                      <a:pt x="7" y="15833"/>
                      <a:pt x="3" y="15829"/>
                      <a:pt x="3" y="15825"/>
                    </a:cubicBezTo>
                    <a:close/>
                    <a:moveTo>
                      <a:pt x="3" y="15793"/>
                    </a:moveTo>
                    <a:lnTo>
                      <a:pt x="3" y="15793"/>
                    </a:lnTo>
                    <a:cubicBezTo>
                      <a:pt x="3" y="15788"/>
                      <a:pt x="7" y="15785"/>
                      <a:pt x="11" y="15785"/>
                    </a:cubicBezTo>
                    <a:cubicBezTo>
                      <a:pt x="16" y="15785"/>
                      <a:pt x="19" y="15788"/>
                      <a:pt x="19" y="15793"/>
                    </a:cubicBezTo>
                    <a:cubicBezTo>
                      <a:pt x="19" y="15797"/>
                      <a:pt x="16" y="15801"/>
                      <a:pt x="11" y="15801"/>
                    </a:cubicBezTo>
                    <a:cubicBezTo>
                      <a:pt x="7" y="15801"/>
                      <a:pt x="3" y="15797"/>
                      <a:pt x="3" y="15793"/>
                    </a:cubicBezTo>
                    <a:close/>
                    <a:moveTo>
                      <a:pt x="3" y="15761"/>
                    </a:moveTo>
                    <a:lnTo>
                      <a:pt x="3" y="15761"/>
                    </a:lnTo>
                    <a:cubicBezTo>
                      <a:pt x="3" y="15756"/>
                      <a:pt x="7" y="15753"/>
                      <a:pt x="11" y="15753"/>
                    </a:cubicBezTo>
                    <a:cubicBezTo>
                      <a:pt x="16" y="15753"/>
                      <a:pt x="19" y="15756"/>
                      <a:pt x="19" y="15761"/>
                    </a:cubicBezTo>
                    <a:cubicBezTo>
                      <a:pt x="19" y="15765"/>
                      <a:pt x="16" y="15769"/>
                      <a:pt x="11" y="15769"/>
                    </a:cubicBezTo>
                    <a:cubicBezTo>
                      <a:pt x="7" y="15769"/>
                      <a:pt x="3" y="15765"/>
                      <a:pt x="3" y="15761"/>
                    </a:cubicBezTo>
                    <a:close/>
                    <a:moveTo>
                      <a:pt x="3" y="15729"/>
                    </a:moveTo>
                    <a:lnTo>
                      <a:pt x="3" y="15728"/>
                    </a:lnTo>
                    <a:cubicBezTo>
                      <a:pt x="3" y="15724"/>
                      <a:pt x="7" y="15720"/>
                      <a:pt x="11" y="15720"/>
                    </a:cubicBezTo>
                    <a:cubicBezTo>
                      <a:pt x="16" y="15720"/>
                      <a:pt x="19" y="15724"/>
                      <a:pt x="19" y="15728"/>
                    </a:cubicBezTo>
                    <a:lnTo>
                      <a:pt x="19" y="15729"/>
                    </a:lnTo>
                    <a:cubicBezTo>
                      <a:pt x="19" y="15733"/>
                      <a:pt x="16" y="15737"/>
                      <a:pt x="11" y="15737"/>
                    </a:cubicBezTo>
                    <a:cubicBezTo>
                      <a:pt x="7" y="15737"/>
                      <a:pt x="3" y="15733"/>
                      <a:pt x="3" y="15729"/>
                    </a:cubicBezTo>
                    <a:close/>
                    <a:moveTo>
                      <a:pt x="3" y="15696"/>
                    </a:moveTo>
                    <a:lnTo>
                      <a:pt x="3" y="15696"/>
                    </a:lnTo>
                    <a:cubicBezTo>
                      <a:pt x="3" y="15692"/>
                      <a:pt x="7" y="15688"/>
                      <a:pt x="11" y="15688"/>
                    </a:cubicBezTo>
                    <a:cubicBezTo>
                      <a:pt x="16" y="15688"/>
                      <a:pt x="19" y="15692"/>
                      <a:pt x="19" y="15696"/>
                    </a:cubicBezTo>
                    <a:cubicBezTo>
                      <a:pt x="19" y="15701"/>
                      <a:pt x="16" y="15704"/>
                      <a:pt x="11" y="15704"/>
                    </a:cubicBezTo>
                    <a:cubicBezTo>
                      <a:pt x="7" y="15704"/>
                      <a:pt x="3" y="15701"/>
                      <a:pt x="3" y="15696"/>
                    </a:cubicBezTo>
                    <a:close/>
                    <a:moveTo>
                      <a:pt x="3" y="15664"/>
                    </a:moveTo>
                    <a:lnTo>
                      <a:pt x="3" y="15664"/>
                    </a:lnTo>
                    <a:cubicBezTo>
                      <a:pt x="3" y="15660"/>
                      <a:pt x="7" y="15656"/>
                      <a:pt x="11" y="15656"/>
                    </a:cubicBezTo>
                    <a:cubicBezTo>
                      <a:pt x="16" y="15656"/>
                      <a:pt x="19" y="15660"/>
                      <a:pt x="19" y="15664"/>
                    </a:cubicBezTo>
                    <a:cubicBezTo>
                      <a:pt x="19" y="15669"/>
                      <a:pt x="16" y="15672"/>
                      <a:pt x="11" y="15672"/>
                    </a:cubicBezTo>
                    <a:cubicBezTo>
                      <a:pt x="7" y="15672"/>
                      <a:pt x="3" y="15669"/>
                      <a:pt x="3" y="15664"/>
                    </a:cubicBezTo>
                    <a:close/>
                    <a:moveTo>
                      <a:pt x="3" y="15632"/>
                    </a:moveTo>
                    <a:lnTo>
                      <a:pt x="3" y="15632"/>
                    </a:lnTo>
                    <a:cubicBezTo>
                      <a:pt x="3" y="15628"/>
                      <a:pt x="7" y="15624"/>
                      <a:pt x="11" y="15624"/>
                    </a:cubicBezTo>
                    <a:cubicBezTo>
                      <a:pt x="16" y="15624"/>
                      <a:pt x="19" y="15628"/>
                      <a:pt x="19" y="15632"/>
                    </a:cubicBezTo>
                    <a:cubicBezTo>
                      <a:pt x="19" y="15637"/>
                      <a:pt x="16" y="15640"/>
                      <a:pt x="11" y="15640"/>
                    </a:cubicBezTo>
                    <a:cubicBezTo>
                      <a:pt x="7" y="15640"/>
                      <a:pt x="3" y="15637"/>
                      <a:pt x="3" y="15632"/>
                    </a:cubicBezTo>
                    <a:close/>
                    <a:moveTo>
                      <a:pt x="3" y="15600"/>
                    </a:moveTo>
                    <a:lnTo>
                      <a:pt x="3" y="15600"/>
                    </a:lnTo>
                    <a:cubicBezTo>
                      <a:pt x="3" y="15596"/>
                      <a:pt x="7" y="15592"/>
                      <a:pt x="11" y="15592"/>
                    </a:cubicBezTo>
                    <a:cubicBezTo>
                      <a:pt x="16" y="15592"/>
                      <a:pt x="19" y="15596"/>
                      <a:pt x="19" y="15600"/>
                    </a:cubicBezTo>
                    <a:cubicBezTo>
                      <a:pt x="19" y="15605"/>
                      <a:pt x="16" y="15608"/>
                      <a:pt x="11" y="15608"/>
                    </a:cubicBezTo>
                    <a:cubicBezTo>
                      <a:pt x="7" y="15608"/>
                      <a:pt x="3" y="15605"/>
                      <a:pt x="3" y="15600"/>
                    </a:cubicBezTo>
                    <a:close/>
                    <a:moveTo>
                      <a:pt x="3" y="15568"/>
                    </a:moveTo>
                    <a:lnTo>
                      <a:pt x="3" y="15568"/>
                    </a:lnTo>
                    <a:cubicBezTo>
                      <a:pt x="3" y="15564"/>
                      <a:pt x="7" y="15560"/>
                      <a:pt x="11" y="15560"/>
                    </a:cubicBezTo>
                    <a:cubicBezTo>
                      <a:pt x="16" y="15560"/>
                      <a:pt x="19" y="15564"/>
                      <a:pt x="19" y="15568"/>
                    </a:cubicBezTo>
                    <a:cubicBezTo>
                      <a:pt x="19" y="15573"/>
                      <a:pt x="16" y="15576"/>
                      <a:pt x="11" y="15576"/>
                    </a:cubicBezTo>
                    <a:cubicBezTo>
                      <a:pt x="7" y="15576"/>
                      <a:pt x="3" y="15573"/>
                      <a:pt x="3" y="15568"/>
                    </a:cubicBezTo>
                    <a:close/>
                    <a:moveTo>
                      <a:pt x="3" y="15536"/>
                    </a:moveTo>
                    <a:lnTo>
                      <a:pt x="3" y="15536"/>
                    </a:lnTo>
                    <a:cubicBezTo>
                      <a:pt x="3" y="15532"/>
                      <a:pt x="7" y="15528"/>
                      <a:pt x="11" y="15528"/>
                    </a:cubicBezTo>
                    <a:cubicBezTo>
                      <a:pt x="16" y="15528"/>
                      <a:pt x="19" y="15532"/>
                      <a:pt x="19" y="15536"/>
                    </a:cubicBezTo>
                    <a:cubicBezTo>
                      <a:pt x="19" y="15541"/>
                      <a:pt x="16" y="15544"/>
                      <a:pt x="11" y="15544"/>
                    </a:cubicBezTo>
                    <a:cubicBezTo>
                      <a:pt x="7" y="15544"/>
                      <a:pt x="3" y="15541"/>
                      <a:pt x="3" y="15536"/>
                    </a:cubicBezTo>
                    <a:close/>
                    <a:moveTo>
                      <a:pt x="3" y="15504"/>
                    </a:moveTo>
                    <a:lnTo>
                      <a:pt x="3" y="15504"/>
                    </a:lnTo>
                    <a:cubicBezTo>
                      <a:pt x="3" y="15500"/>
                      <a:pt x="7" y="15496"/>
                      <a:pt x="11" y="15496"/>
                    </a:cubicBezTo>
                    <a:cubicBezTo>
                      <a:pt x="16" y="15496"/>
                      <a:pt x="19" y="15500"/>
                      <a:pt x="19" y="15504"/>
                    </a:cubicBezTo>
                    <a:cubicBezTo>
                      <a:pt x="19" y="15509"/>
                      <a:pt x="16" y="15512"/>
                      <a:pt x="11" y="15512"/>
                    </a:cubicBezTo>
                    <a:cubicBezTo>
                      <a:pt x="7" y="15512"/>
                      <a:pt x="3" y="15509"/>
                      <a:pt x="3" y="15504"/>
                    </a:cubicBezTo>
                    <a:close/>
                    <a:moveTo>
                      <a:pt x="3" y="15472"/>
                    </a:moveTo>
                    <a:lnTo>
                      <a:pt x="3" y="15472"/>
                    </a:lnTo>
                    <a:cubicBezTo>
                      <a:pt x="3" y="15468"/>
                      <a:pt x="7" y="15464"/>
                      <a:pt x="11" y="15464"/>
                    </a:cubicBezTo>
                    <a:cubicBezTo>
                      <a:pt x="16" y="15464"/>
                      <a:pt x="19" y="15468"/>
                      <a:pt x="19" y="15472"/>
                    </a:cubicBezTo>
                    <a:cubicBezTo>
                      <a:pt x="19" y="15477"/>
                      <a:pt x="16" y="15480"/>
                      <a:pt x="11" y="15480"/>
                    </a:cubicBezTo>
                    <a:cubicBezTo>
                      <a:pt x="7" y="15480"/>
                      <a:pt x="3" y="15477"/>
                      <a:pt x="3" y="15472"/>
                    </a:cubicBezTo>
                    <a:close/>
                    <a:moveTo>
                      <a:pt x="3" y="15440"/>
                    </a:moveTo>
                    <a:lnTo>
                      <a:pt x="3" y="15440"/>
                    </a:lnTo>
                    <a:cubicBezTo>
                      <a:pt x="3" y="15436"/>
                      <a:pt x="7" y="15432"/>
                      <a:pt x="11" y="15432"/>
                    </a:cubicBezTo>
                    <a:cubicBezTo>
                      <a:pt x="16" y="15432"/>
                      <a:pt x="19" y="15436"/>
                      <a:pt x="19" y="15440"/>
                    </a:cubicBezTo>
                    <a:cubicBezTo>
                      <a:pt x="19" y="15445"/>
                      <a:pt x="16" y="15448"/>
                      <a:pt x="11" y="15448"/>
                    </a:cubicBezTo>
                    <a:cubicBezTo>
                      <a:pt x="7" y="15448"/>
                      <a:pt x="3" y="15445"/>
                      <a:pt x="3" y="15440"/>
                    </a:cubicBezTo>
                    <a:close/>
                    <a:moveTo>
                      <a:pt x="3" y="15408"/>
                    </a:moveTo>
                    <a:lnTo>
                      <a:pt x="3" y="15408"/>
                    </a:lnTo>
                    <a:cubicBezTo>
                      <a:pt x="3" y="15404"/>
                      <a:pt x="7" y="15400"/>
                      <a:pt x="11" y="15400"/>
                    </a:cubicBezTo>
                    <a:cubicBezTo>
                      <a:pt x="16" y="15400"/>
                      <a:pt x="19" y="15404"/>
                      <a:pt x="19" y="15408"/>
                    </a:cubicBezTo>
                    <a:cubicBezTo>
                      <a:pt x="19" y="15413"/>
                      <a:pt x="16" y="15416"/>
                      <a:pt x="11" y="15416"/>
                    </a:cubicBezTo>
                    <a:cubicBezTo>
                      <a:pt x="7" y="15416"/>
                      <a:pt x="3" y="15413"/>
                      <a:pt x="3" y="15408"/>
                    </a:cubicBezTo>
                    <a:close/>
                    <a:moveTo>
                      <a:pt x="3" y="15376"/>
                    </a:moveTo>
                    <a:lnTo>
                      <a:pt x="3" y="15376"/>
                    </a:lnTo>
                    <a:cubicBezTo>
                      <a:pt x="3" y="15372"/>
                      <a:pt x="7" y="15368"/>
                      <a:pt x="11" y="15368"/>
                    </a:cubicBezTo>
                    <a:cubicBezTo>
                      <a:pt x="16" y="15368"/>
                      <a:pt x="19" y="15372"/>
                      <a:pt x="19" y="15376"/>
                    </a:cubicBezTo>
                    <a:cubicBezTo>
                      <a:pt x="19" y="15381"/>
                      <a:pt x="16" y="15384"/>
                      <a:pt x="11" y="15384"/>
                    </a:cubicBezTo>
                    <a:cubicBezTo>
                      <a:pt x="7" y="15384"/>
                      <a:pt x="3" y="15381"/>
                      <a:pt x="3" y="15376"/>
                    </a:cubicBezTo>
                    <a:close/>
                    <a:moveTo>
                      <a:pt x="3" y="15344"/>
                    </a:moveTo>
                    <a:lnTo>
                      <a:pt x="3" y="15344"/>
                    </a:lnTo>
                    <a:cubicBezTo>
                      <a:pt x="3" y="15340"/>
                      <a:pt x="7" y="15336"/>
                      <a:pt x="11" y="15336"/>
                    </a:cubicBezTo>
                    <a:cubicBezTo>
                      <a:pt x="16" y="15336"/>
                      <a:pt x="19" y="15340"/>
                      <a:pt x="19" y="15344"/>
                    </a:cubicBezTo>
                    <a:cubicBezTo>
                      <a:pt x="19" y="15349"/>
                      <a:pt x="16" y="15352"/>
                      <a:pt x="11" y="15352"/>
                    </a:cubicBezTo>
                    <a:cubicBezTo>
                      <a:pt x="7" y="15352"/>
                      <a:pt x="3" y="15349"/>
                      <a:pt x="3" y="15344"/>
                    </a:cubicBezTo>
                    <a:close/>
                    <a:moveTo>
                      <a:pt x="3" y="15312"/>
                    </a:moveTo>
                    <a:lnTo>
                      <a:pt x="3" y="15312"/>
                    </a:lnTo>
                    <a:cubicBezTo>
                      <a:pt x="3" y="15308"/>
                      <a:pt x="7" y="15304"/>
                      <a:pt x="11" y="15304"/>
                    </a:cubicBezTo>
                    <a:cubicBezTo>
                      <a:pt x="16" y="15304"/>
                      <a:pt x="19" y="15308"/>
                      <a:pt x="19" y="15312"/>
                    </a:cubicBezTo>
                    <a:cubicBezTo>
                      <a:pt x="19" y="15317"/>
                      <a:pt x="16" y="15320"/>
                      <a:pt x="11" y="15320"/>
                    </a:cubicBezTo>
                    <a:cubicBezTo>
                      <a:pt x="7" y="15320"/>
                      <a:pt x="3" y="15317"/>
                      <a:pt x="3" y="15312"/>
                    </a:cubicBezTo>
                    <a:close/>
                    <a:moveTo>
                      <a:pt x="3" y="15280"/>
                    </a:moveTo>
                    <a:lnTo>
                      <a:pt x="3" y="15280"/>
                    </a:lnTo>
                    <a:cubicBezTo>
                      <a:pt x="3" y="15276"/>
                      <a:pt x="7" y="15272"/>
                      <a:pt x="11" y="15272"/>
                    </a:cubicBezTo>
                    <a:cubicBezTo>
                      <a:pt x="16" y="15272"/>
                      <a:pt x="19" y="15276"/>
                      <a:pt x="19" y="15280"/>
                    </a:cubicBezTo>
                    <a:cubicBezTo>
                      <a:pt x="19" y="15285"/>
                      <a:pt x="16" y="15288"/>
                      <a:pt x="11" y="15288"/>
                    </a:cubicBezTo>
                    <a:cubicBezTo>
                      <a:pt x="7" y="15288"/>
                      <a:pt x="3" y="15285"/>
                      <a:pt x="3" y="15280"/>
                    </a:cubicBezTo>
                    <a:close/>
                    <a:moveTo>
                      <a:pt x="3" y="15248"/>
                    </a:moveTo>
                    <a:lnTo>
                      <a:pt x="3" y="15248"/>
                    </a:lnTo>
                    <a:cubicBezTo>
                      <a:pt x="3" y="15244"/>
                      <a:pt x="7" y="15240"/>
                      <a:pt x="11" y="15240"/>
                    </a:cubicBezTo>
                    <a:cubicBezTo>
                      <a:pt x="16" y="15240"/>
                      <a:pt x="19" y="15244"/>
                      <a:pt x="19" y="15248"/>
                    </a:cubicBezTo>
                    <a:cubicBezTo>
                      <a:pt x="19" y="15253"/>
                      <a:pt x="16"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4" y="14864"/>
                    </a:moveTo>
                    <a:lnTo>
                      <a:pt x="4" y="14864"/>
                    </a:lnTo>
                    <a:cubicBezTo>
                      <a:pt x="4" y="14860"/>
                      <a:pt x="7" y="14856"/>
                      <a:pt x="12" y="14856"/>
                    </a:cubicBezTo>
                    <a:cubicBezTo>
                      <a:pt x="16" y="14856"/>
                      <a:pt x="20" y="14860"/>
                      <a:pt x="20" y="14864"/>
                    </a:cubicBezTo>
                    <a:cubicBezTo>
                      <a:pt x="20" y="14868"/>
                      <a:pt x="16" y="14872"/>
                      <a:pt x="12" y="14872"/>
                    </a:cubicBezTo>
                    <a:cubicBezTo>
                      <a:pt x="7" y="14872"/>
                      <a:pt x="4" y="14868"/>
                      <a:pt x="4" y="14864"/>
                    </a:cubicBezTo>
                    <a:close/>
                    <a:moveTo>
                      <a:pt x="4" y="14832"/>
                    </a:moveTo>
                    <a:lnTo>
                      <a:pt x="4" y="14832"/>
                    </a:lnTo>
                    <a:cubicBezTo>
                      <a:pt x="4" y="14828"/>
                      <a:pt x="7" y="14824"/>
                      <a:pt x="12" y="14824"/>
                    </a:cubicBezTo>
                    <a:cubicBezTo>
                      <a:pt x="16" y="14824"/>
                      <a:pt x="20" y="14828"/>
                      <a:pt x="20" y="14832"/>
                    </a:cubicBezTo>
                    <a:cubicBezTo>
                      <a:pt x="20" y="14836"/>
                      <a:pt x="16" y="14840"/>
                      <a:pt x="12" y="14840"/>
                    </a:cubicBezTo>
                    <a:cubicBezTo>
                      <a:pt x="7" y="14840"/>
                      <a:pt x="4" y="14836"/>
                      <a:pt x="4" y="14832"/>
                    </a:cubicBezTo>
                    <a:close/>
                    <a:moveTo>
                      <a:pt x="4" y="14800"/>
                    </a:moveTo>
                    <a:lnTo>
                      <a:pt x="4" y="14800"/>
                    </a:lnTo>
                    <a:cubicBezTo>
                      <a:pt x="4" y="14796"/>
                      <a:pt x="7" y="14792"/>
                      <a:pt x="12" y="14792"/>
                    </a:cubicBezTo>
                    <a:cubicBezTo>
                      <a:pt x="16" y="14792"/>
                      <a:pt x="20" y="14796"/>
                      <a:pt x="20" y="14800"/>
                    </a:cubicBezTo>
                    <a:cubicBezTo>
                      <a:pt x="20" y="14804"/>
                      <a:pt x="16" y="14808"/>
                      <a:pt x="12" y="14808"/>
                    </a:cubicBezTo>
                    <a:cubicBezTo>
                      <a:pt x="7" y="14808"/>
                      <a:pt x="4" y="14804"/>
                      <a:pt x="4" y="14800"/>
                    </a:cubicBezTo>
                    <a:close/>
                    <a:moveTo>
                      <a:pt x="4" y="14768"/>
                    </a:moveTo>
                    <a:lnTo>
                      <a:pt x="4" y="14768"/>
                    </a:lnTo>
                    <a:cubicBezTo>
                      <a:pt x="4" y="14764"/>
                      <a:pt x="7" y="14760"/>
                      <a:pt x="12" y="14760"/>
                    </a:cubicBezTo>
                    <a:cubicBezTo>
                      <a:pt x="16" y="14760"/>
                      <a:pt x="20" y="14764"/>
                      <a:pt x="20" y="14768"/>
                    </a:cubicBezTo>
                    <a:cubicBezTo>
                      <a:pt x="20" y="14772"/>
                      <a:pt x="16" y="14776"/>
                      <a:pt x="12" y="14776"/>
                    </a:cubicBezTo>
                    <a:cubicBezTo>
                      <a:pt x="7" y="14776"/>
                      <a:pt x="4" y="14772"/>
                      <a:pt x="4" y="14768"/>
                    </a:cubicBezTo>
                    <a:close/>
                    <a:moveTo>
                      <a:pt x="4" y="14736"/>
                    </a:moveTo>
                    <a:lnTo>
                      <a:pt x="4" y="14736"/>
                    </a:lnTo>
                    <a:cubicBezTo>
                      <a:pt x="4" y="14732"/>
                      <a:pt x="7" y="14728"/>
                      <a:pt x="12" y="14728"/>
                    </a:cubicBezTo>
                    <a:cubicBezTo>
                      <a:pt x="16" y="14728"/>
                      <a:pt x="20" y="14732"/>
                      <a:pt x="20" y="14736"/>
                    </a:cubicBezTo>
                    <a:cubicBezTo>
                      <a:pt x="20" y="14740"/>
                      <a:pt x="16" y="14744"/>
                      <a:pt x="12" y="14744"/>
                    </a:cubicBezTo>
                    <a:cubicBezTo>
                      <a:pt x="7" y="14744"/>
                      <a:pt x="4" y="14740"/>
                      <a:pt x="4" y="14736"/>
                    </a:cubicBezTo>
                    <a:close/>
                    <a:moveTo>
                      <a:pt x="4" y="14704"/>
                    </a:moveTo>
                    <a:lnTo>
                      <a:pt x="4" y="14704"/>
                    </a:lnTo>
                    <a:cubicBezTo>
                      <a:pt x="4" y="14700"/>
                      <a:pt x="7" y="14696"/>
                      <a:pt x="12" y="14696"/>
                    </a:cubicBezTo>
                    <a:cubicBezTo>
                      <a:pt x="16" y="14696"/>
                      <a:pt x="20" y="14700"/>
                      <a:pt x="20" y="14704"/>
                    </a:cubicBezTo>
                    <a:cubicBezTo>
                      <a:pt x="20" y="14708"/>
                      <a:pt x="16" y="14712"/>
                      <a:pt x="12" y="14712"/>
                    </a:cubicBezTo>
                    <a:cubicBezTo>
                      <a:pt x="7" y="14712"/>
                      <a:pt x="4" y="14708"/>
                      <a:pt x="4" y="14704"/>
                    </a:cubicBezTo>
                    <a:close/>
                    <a:moveTo>
                      <a:pt x="4" y="14672"/>
                    </a:moveTo>
                    <a:lnTo>
                      <a:pt x="4" y="14672"/>
                    </a:lnTo>
                    <a:cubicBezTo>
                      <a:pt x="4" y="14668"/>
                      <a:pt x="7" y="14664"/>
                      <a:pt x="12" y="14664"/>
                    </a:cubicBezTo>
                    <a:cubicBezTo>
                      <a:pt x="16" y="14664"/>
                      <a:pt x="20" y="14668"/>
                      <a:pt x="20" y="14672"/>
                    </a:cubicBezTo>
                    <a:cubicBezTo>
                      <a:pt x="20" y="14676"/>
                      <a:pt x="16" y="14680"/>
                      <a:pt x="12" y="14680"/>
                    </a:cubicBezTo>
                    <a:cubicBezTo>
                      <a:pt x="7" y="14680"/>
                      <a:pt x="4" y="14676"/>
                      <a:pt x="4" y="14672"/>
                    </a:cubicBezTo>
                    <a:close/>
                    <a:moveTo>
                      <a:pt x="4" y="14640"/>
                    </a:moveTo>
                    <a:lnTo>
                      <a:pt x="4" y="14640"/>
                    </a:lnTo>
                    <a:cubicBezTo>
                      <a:pt x="4" y="14636"/>
                      <a:pt x="7" y="14632"/>
                      <a:pt x="12" y="14632"/>
                    </a:cubicBezTo>
                    <a:cubicBezTo>
                      <a:pt x="16" y="14632"/>
                      <a:pt x="20" y="14636"/>
                      <a:pt x="20" y="14640"/>
                    </a:cubicBezTo>
                    <a:cubicBezTo>
                      <a:pt x="20" y="14644"/>
                      <a:pt x="16" y="14648"/>
                      <a:pt x="12" y="14648"/>
                    </a:cubicBezTo>
                    <a:cubicBezTo>
                      <a:pt x="7" y="14648"/>
                      <a:pt x="4" y="14644"/>
                      <a:pt x="4" y="14640"/>
                    </a:cubicBezTo>
                    <a:close/>
                    <a:moveTo>
                      <a:pt x="4" y="14608"/>
                    </a:moveTo>
                    <a:lnTo>
                      <a:pt x="4" y="14608"/>
                    </a:lnTo>
                    <a:cubicBezTo>
                      <a:pt x="4" y="14603"/>
                      <a:pt x="7" y="14600"/>
                      <a:pt x="12" y="14600"/>
                    </a:cubicBezTo>
                    <a:cubicBezTo>
                      <a:pt x="16" y="14600"/>
                      <a:pt x="20" y="14603"/>
                      <a:pt x="20" y="14608"/>
                    </a:cubicBezTo>
                    <a:cubicBezTo>
                      <a:pt x="20" y="14612"/>
                      <a:pt x="16" y="14616"/>
                      <a:pt x="12" y="14616"/>
                    </a:cubicBezTo>
                    <a:cubicBezTo>
                      <a:pt x="7" y="14616"/>
                      <a:pt x="4" y="14612"/>
                      <a:pt x="4" y="14608"/>
                    </a:cubicBezTo>
                    <a:close/>
                    <a:moveTo>
                      <a:pt x="4" y="14576"/>
                    </a:moveTo>
                    <a:lnTo>
                      <a:pt x="4" y="14576"/>
                    </a:lnTo>
                    <a:cubicBezTo>
                      <a:pt x="4" y="14571"/>
                      <a:pt x="7" y="14568"/>
                      <a:pt x="12" y="14568"/>
                    </a:cubicBezTo>
                    <a:cubicBezTo>
                      <a:pt x="16" y="14568"/>
                      <a:pt x="20" y="14571"/>
                      <a:pt x="20" y="14576"/>
                    </a:cubicBezTo>
                    <a:cubicBezTo>
                      <a:pt x="20" y="14580"/>
                      <a:pt x="16" y="14584"/>
                      <a:pt x="12" y="14584"/>
                    </a:cubicBezTo>
                    <a:cubicBezTo>
                      <a:pt x="7" y="14584"/>
                      <a:pt x="4" y="14580"/>
                      <a:pt x="4" y="14576"/>
                    </a:cubicBezTo>
                    <a:close/>
                    <a:moveTo>
                      <a:pt x="4" y="14544"/>
                    </a:moveTo>
                    <a:lnTo>
                      <a:pt x="4" y="14544"/>
                    </a:lnTo>
                    <a:cubicBezTo>
                      <a:pt x="4" y="14539"/>
                      <a:pt x="7" y="14536"/>
                      <a:pt x="12" y="14536"/>
                    </a:cubicBezTo>
                    <a:cubicBezTo>
                      <a:pt x="16" y="14536"/>
                      <a:pt x="20" y="14539"/>
                      <a:pt x="20" y="14544"/>
                    </a:cubicBezTo>
                    <a:cubicBezTo>
                      <a:pt x="20" y="14548"/>
                      <a:pt x="16" y="14552"/>
                      <a:pt x="12" y="14552"/>
                    </a:cubicBezTo>
                    <a:cubicBezTo>
                      <a:pt x="7" y="14552"/>
                      <a:pt x="4" y="14548"/>
                      <a:pt x="4" y="14544"/>
                    </a:cubicBezTo>
                    <a:close/>
                    <a:moveTo>
                      <a:pt x="4" y="14512"/>
                    </a:moveTo>
                    <a:lnTo>
                      <a:pt x="4" y="14512"/>
                    </a:lnTo>
                    <a:cubicBezTo>
                      <a:pt x="4" y="14507"/>
                      <a:pt x="7" y="14504"/>
                      <a:pt x="12" y="14504"/>
                    </a:cubicBezTo>
                    <a:cubicBezTo>
                      <a:pt x="16" y="14504"/>
                      <a:pt x="20" y="14507"/>
                      <a:pt x="20" y="14512"/>
                    </a:cubicBezTo>
                    <a:cubicBezTo>
                      <a:pt x="20" y="14516"/>
                      <a:pt x="16" y="14520"/>
                      <a:pt x="12" y="14520"/>
                    </a:cubicBezTo>
                    <a:cubicBezTo>
                      <a:pt x="7" y="14520"/>
                      <a:pt x="4" y="14516"/>
                      <a:pt x="4" y="14512"/>
                    </a:cubicBezTo>
                    <a:close/>
                    <a:moveTo>
                      <a:pt x="4" y="14480"/>
                    </a:moveTo>
                    <a:lnTo>
                      <a:pt x="4" y="14480"/>
                    </a:lnTo>
                    <a:cubicBezTo>
                      <a:pt x="4" y="14475"/>
                      <a:pt x="7" y="14472"/>
                      <a:pt x="12" y="14472"/>
                    </a:cubicBezTo>
                    <a:cubicBezTo>
                      <a:pt x="16" y="14472"/>
                      <a:pt x="20" y="14475"/>
                      <a:pt x="20" y="14480"/>
                    </a:cubicBezTo>
                    <a:cubicBezTo>
                      <a:pt x="20" y="14484"/>
                      <a:pt x="16" y="14488"/>
                      <a:pt x="12" y="14488"/>
                    </a:cubicBezTo>
                    <a:cubicBezTo>
                      <a:pt x="7" y="14488"/>
                      <a:pt x="4" y="14484"/>
                      <a:pt x="4" y="14480"/>
                    </a:cubicBezTo>
                    <a:close/>
                    <a:moveTo>
                      <a:pt x="4" y="14448"/>
                    </a:moveTo>
                    <a:lnTo>
                      <a:pt x="4" y="14448"/>
                    </a:lnTo>
                    <a:cubicBezTo>
                      <a:pt x="4" y="14443"/>
                      <a:pt x="7" y="14440"/>
                      <a:pt x="12" y="14440"/>
                    </a:cubicBezTo>
                    <a:cubicBezTo>
                      <a:pt x="16" y="14440"/>
                      <a:pt x="20" y="14443"/>
                      <a:pt x="20" y="14448"/>
                    </a:cubicBezTo>
                    <a:cubicBezTo>
                      <a:pt x="20" y="14452"/>
                      <a:pt x="16" y="14456"/>
                      <a:pt x="12" y="14456"/>
                    </a:cubicBezTo>
                    <a:cubicBezTo>
                      <a:pt x="7" y="14456"/>
                      <a:pt x="4" y="14452"/>
                      <a:pt x="4" y="14448"/>
                    </a:cubicBezTo>
                    <a:close/>
                    <a:moveTo>
                      <a:pt x="4" y="14416"/>
                    </a:moveTo>
                    <a:lnTo>
                      <a:pt x="4" y="14416"/>
                    </a:lnTo>
                    <a:cubicBezTo>
                      <a:pt x="4" y="14411"/>
                      <a:pt x="7" y="14408"/>
                      <a:pt x="12" y="14408"/>
                    </a:cubicBezTo>
                    <a:cubicBezTo>
                      <a:pt x="16" y="14408"/>
                      <a:pt x="20" y="14411"/>
                      <a:pt x="20" y="14416"/>
                    </a:cubicBezTo>
                    <a:cubicBezTo>
                      <a:pt x="20" y="14420"/>
                      <a:pt x="16" y="14424"/>
                      <a:pt x="12" y="14424"/>
                    </a:cubicBezTo>
                    <a:cubicBezTo>
                      <a:pt x="7" y="14424"/>
                      <a:pt x="4" y="14420"/>
                      <a:pt x="4" y="14416"/>
                    </a:cubicBezTo>
                    <a:close/>
                    <a:moveTo>
                      <a:pt x="4" y="14384"/>
                    </a:moveTo>
                    <a:lnTo>
                      <a:pt x="4" y="14384"/>
                    </a:lnTo>
                    <a:cubicBezTo>
                      <a:pt x="4" y="14379"/>
                      <a:pt x="7" y="14376"/>
                      <a:pt x="12" y="14376"/>
                    </a:cubicBezTo>
                    <a:cubicBezTo>
                      <a:pt x="16" y="14376"/>
                      <a:pt x="20" y="14379"/>
                      <a:pt x="20" y="14384"/>
                    </a:cubicBezTo>
                    <a:cubicBezTo>
                      <a:pt x="20" y="14388"/>
                      <a:pt x="16" y="14392"/>
                      <a:pt x="12" y="14392"/>
                    </a:cubicBezTo>
                    <a:cubicBezTo>
                      <a:pt x="7" y="14392"/>
                      <a:pt x="4" y="14388"/>
                      <a:pt x="4" y="14384"/>
                    </a:cubicBezTo>
                    <a:close/>
                    <a:moveTo>
                      <a:pt x="4" y="14352"/>
                    </a:moveTo>
                    <a:lnTo>
                      <a:pt x="4" y="14352"/>
                    </a:lnTo>
                    <a:cubicBezTo>
                      <a:pt x="4" y="14347"/>
                      <a:pt x="7" y="14344"/>
                      <a:pt x="12" y="14344"/>
                    </a:cubicBezTo>
                    <a:cubicBezTo>
                      <a:pt x="16" y="14344"/>
                      <a:pt x="20" y="14347"/>
                      <a:pt x="20" y="14352"/>
                    </a:cubicBezTo>
                    <a:cubicBezTo>
                      <a:pt x="20" y="14356"/>
                      <a:pt x="16" y="14360"/>
                      <a:pt x="12" y="14360"/>
                    </a:cubicBezTo>
                    <a:cubicBezTo>
                      <a:pt x="7" y="14360"/>
                      <a:pt x="4" y="14356"/>
                      <a:pt x="4" y="14352"/>
                    </a:cubicBezTo>
                    <a:close/>
                    <a:moveTo>
                      <a:pt x="4" y="14320"/>
                    </a:moveTo>
                    <a:lnTo>
                      <a:pt x="4" y="14320"/>
                    </a:lnTo>
                    <a:cubicBezTo>
                      <a:pt x="4" y="14315"/>
                      <a:pt x="7" y="14312"/>
                      <a:pt x="12" y="14312"/>
                    </a:cubicBezTo>
                    <a:cubicBezTo>
                      <a:pt x="16" y="14312"/>
                      <a:pt x="20" y="14315"/>
                      <a:pt x="20" y="14320"/>
                    </a:cubicBezTo>
                    <a:cubicBezTo>
                      <a:pt x="20" y="14324"/>
                      <a:pt x="16" y="14328"/>
                      <a:pt x="12" y="14328"/>
                    </a:cubicBezTo>
                    <a:cubicBezTo>
                      <a:pt x="7" y="14328"/>
                      <a:pt x="4" y="14324"/>
                      <a:pt x="4" y="14320"/>
                    </a:cubicBezTo>
                    <a:close/>
                    <a:moveTo>
                      <a:pt x="4" y="14288"/>
                    </a:moveTo>
                    <a:lnTo>
                      <a:pt x="4" y="14288"/>
                    </a:lnTo>
                    <a:cubicBezTo>
                      <a:pt x="4" y="14283"/>
                      <a:pt x="7" y="14280"/>
                      <a:pt x="12" y="14280"/>
                    </a:cubicBezTo>
                    <a:cubicBezTo>
                      <a:pt x="16" y="14280"/>
                      <a:pt x="20" y="14283"/>
                      <a:pt x="20" y="14288"/>
                    </a:cubicBezTo>
                    <a:cubicBezTo>
                      <a:pt x="20" y="14292"/>
                      <a:pt x="16" y="14296"/>
                      <a:pt x="12" y="14296"/>
                    </a:cubicBezTo>
                    <a:cubicBezTo>
                      <a:pt x="7" y="14296"/>
                      <a:pt x="4" y="14292"/>
                      <a:pt x="4" y="14288"/>
                    </a:cubicBezTo>
                    <a:close/>
                    <a:moveTo>
                      <a:pt x="4" y="14256"/>
                    </a:moveTo>
                    <a:lnTo>
                      <a:pt x="4" y="14256"/>
                    </a:lnTo>
                    <a:cubicBezTo>
                      <a:pt x="4" y="14251"/>
                      <a:pt x="7" y="14248"/>
                      <a:pt x="12" y="14248"/>
                    </a:cubicBezTo>
                    <a:cubicBezTo>
                      <a:pt x="16" y="14248"/>
                      <a:pt x="20" y="14251"/>
                      <a:pt x="20" y="14256"/>
                    </a:cubicBezTo>
                    <a:cubicBezTo>
                      <a:pt x="20" y="14260"/>
                      <a:pt x="16" y="14264"/>
                      <a:pt x="12" y="14264"/>
                    </a:cubicBezTo>
                    <a:cubicBezTo>
                      <a:pt x="7" y="14264"/>
                      <a:pt x="4" y="14260"/>
                      <a:pt x="4" y="14256"/>
                    </a:cubicBezTo>
                    <a:close/>
                    <a:moveTo>
                      <a:pt x="4" y="14224"/>
                    </a:moveTo>
                    <a:lnTo>
                      <a:pt x="4" y="14224"/>
                    </a:lnTo>
                    <a:cubicBezTo>
                      <a:pt x="4" y="14219"/>
                      <a:pt x="7" y="14216"/>
                      <a:pt x="12" y="14216"/>
                    </a:cubicBezTo>
                    <a:cubicBezTo>
                      <a:pt x="16" y="14216"/>
                      <a:pt x="20" y="14219"/>
                      <a:pt x="20" y="14224"/>
                    </a:cubicBezTo>
                    <a:cubicBezTo>
                      <a:pt x="20" y="14228"/>
                      <a:pt x="16" y="14232"/>
                      <a:pt x="12" y="14232"/>
                    </a:cubicBezTo>
                    <a:cubicBezTo>
                      <a:pt x="7" y="14232"/>
                      <a:pt x="4" y="14228"/>
                      <a:pt x="4" y="14224"/>
                    </a:cubicBezTo>
                    <a:close/>
                    <a:moveTo>
                      <a:pt x="4" y="14192"/>
                    </a:moveTo>
                    <a:lnTo>
                      <a:pt x="4" y="14192"/>
                    </a:lnTo>
                    <a:cubicBezTo>
                      <a:pt x="4" y="14187"/>
                      <a:pt x="7" y="14184"/>
                      <a:pt x="12" y="14184"/>
                    </a:cubicBezTo>
                    <a:cubicBezTo>
                      <a:pt x="16" y="14184"/>
                      <a:pt x="20" y="14187"/>
                      <a:pt x="20" y="14192"/>
                    </a:cubicBezTo>
                    <a:cubicBezTo>
                      <a:pt x="20" y="14196"/>
                      <a:pt x="16" y="14200"/>
                      <a:pt x="12" y="14200"/>
                    </a:cubicBezTo>
                    <a:cubicBezTo>
                      <a:pt x="7" y="14200"/>
                      <a:pt x="4" y="14196"/>
                      <a:pt x="4" y="14192"/>
                    </a:cubicBezTo>
                    <a:close/>
                    <a:moveTo>
                      <a:pt x="4" y="14160"/>
                    </a:moveTo>
                    <a:lnTo>
                      <a:pt x="4" y="14160"/>
                    </a:lnTo>
                    <a:cubicBezTo>
                      <a:pt x="4" y="14155"/>
                      <a:pt x="7" y="14152"/>
                      <a:pt x="12" y="14152"/>
                    </a:cubicBezTo>
                    <a:cubicBezTo>
                      <a:pt x="16" y="14152"/>
                      <a:pt x="20" y="14155"/>
                      <a:pt x="20" y="14160"/>
                    </a:cubicBezTo>
                    <a:cubicBezTo>
                      <a:pt x="20" y="14164"/>
                      <a:pt x="16" y="14168"/>
                      <a:pt x="12" y="14168"/>
                    </a:cubicBezTo>
                    <a:cubicBezTo>
                      <a:pt x="7" y="14168"/>
                      <a:pt x="4" y="14164"/>
                      <a:pt x="4" y="14160"/>
                    </a:cubicBezTo>
                    <a:close/>
                    <a:moveTo>
                      <a:pt x="4" y="14128"/>
                    </a:moveTo>
                    <a:lnTo>
                      <a:pt x="4" y="14128"/>
                    </a:lnTo>
                    <a:cubicBezTo>
                      <a:pt x="4" y="14123"/>
                      <a:pt x="7" y="14120"/>
                      <a:pt x="12" y="14120"/>
                    </a:cubicBezTo>
                    <a:cubicBezTo>
                      <a:pt x="16" y="14120"/>
                      <a:pt x="20" y="14123"/>
                      <a:pt x="20" y="14128"/>
                    </a:cubicBezTo>
                    <a:cubicBezTo>
                      <a:pt x="20" y="14132"/>
                      <a:pt x="16" y="14136"/>
                      <a:pt x="12" y="14136"/>
                    </a:cubicBezTo>
                    <a:cubicBezTo>
                      <a:pt x="7" y="14136"/>
                      <a:pt x="4" y="14132"/>
                      <a:pt x="4" y="14128"/>
                    </a:cubicBezTo>
                    <a:close/>
                    <a:moveTo>
                      <a:pt x="4" y="14096"/>
                    </a:moveTo>
                    <a:lnTo>
                      <a:pt x="4" y="14096"/>
                    </a:lnTo>
                    <a:cubicBezTo>
                      <a:pt x="4" y="14091"/>
                      <a:pt x="7" y="14088"/>
                      <a:pt x="12" y="14088"/>
                    </a:cubicBezTo>
                    <a:cubicBezTo>
                      <a:pt x="16" y="14088"/>
                      <a:pt x="20" y="14091"/>
                      <a:pt x="20" y="14096"/>
                    </a:cubicBezTo>
                    <a:cubicBezTo>
                      <a:pt x="20" y="14100"/>
                      <a:pt x="16" y="14104"/>
                      <a:pt x="12" y="14104"/>
                    </a:cubicBezTo>
                    <a:cubicBezTo>
                      <a:pt x="7" y="14104"/>
                      <a:pt x="4" y="14100"/>
                      <a:pt x="4" y="14096"/>
                    </a:cubicBezTo>
                    <a:close/>
                    <a:moveTo>
                      <a:pt x="4" y="14064"/>
                    </a:moveTo>
                    <a:lnTo>
                      <a:pt x="4" y="14064"/>
                    </a:lnTo>
                    <a:cubicBezTo>
                      <a:pt x="4" y="14059"/>
                      <a:pt x="7" y="14056"/>
                      <a:pt x="12" y="14056"/>
                    </a:cubicBezTo>
                    <a:cubicBezTo>
                      <a:pt x="16" y="14056"/>
                      <a:pt x="20" y="14059"/>
                      <a:pt x="20" y="14064"/>
                    </a:cubicBezTo>
                    <a:cubicBezTo>
                      <a:pt x="20" y="14068"/>
                      <a:pt x="16" y="14072"/>
                      <a:pt x="12" y="14072"/>
                    </a:cubicBezTo>
                    <a:cubicBezTo>
                      <a:pt x="7" y="14072"/>
                      <a:pt x="4" y="14068"/>
                      <a:pt x="4" y="14064"/>
                    </a:cubicBezTo>
                    <a:close/>
                    <a:moveTo>
                      <a:pt x="4" y="14032"/>
                    </a:moveTo>
                    <a:lnTo>
                      <a:pt x="4" y="14032"/>
                    </a:lnTo>
                    <a:cubicBezTo>
                      <a:pt x="4" y="14027"/>
                      <a:pt x="7" y="14024"/>
                      <a:pt x="12" y="14024"/>
                    </a:cubicBezTo>
                    <a:cubicBezTo>
                      <a:pt x="16" y="14024"/>
                      <a:pt x="20" y="14027"/>
                      <a:pt x="20" y="14032"/>
                    </a:cubicBezTo>
                    <a:cubicBezTo>
                      <a:pt x="20" y="14036"/>
                      <a:pt x="16" y="14040"/>
                      <a:pt x="12" y="14040"/>
                    </a:cubicBezTo>
                    <a:cubicBezTo>
                      <a:pt x="7" y="14040"/>
                      <a:pt x="4" y="14036"/>
                      <a:pt x="4" y="14032"/>
                    </a:cubicBezTo>
                    <a:close/>
                    <a:moveTo>
                      <a:pt x="4" y="14000"/>
                    </a:moveTo>
                    <a:lnTo>
                      <a:pt x="4" y="14000"/>
                    </a:lnTo>
                    <a:cubicBezTo>
                      <a:pt x="4" y="13995"/>
                      <a:pt x="7" y="13992"/>
                      <a:pt x="12" y="13992"/>
                    </a:cubicBezTo>
                    <a:cubicBezTo>
                      <a:pt x="16" y="13992"/>
                      <a:pt x="20" y="13995"/>
                      <a:pt x="20" y="14000"/>
                    </a:cubicBezTo>
                    <a:cubicBezTo>
                      <a:pt x="20" y="14004"/>
                      <a:pt x="16" y="14008"/>
                      <a:pt x="12" y="14008"/>
                    </a:cubicBezTo>
                    <a:cubicBezTo>
                      <a:pt x="7" y="14008"/>
                      <a:pt x="4" y="14004"/>
                      <a:pt x="4" y="14000"/>
                    </a:cubicBezTo>
                    <a:close/>
                    <a:moveTo>
                      <a:pt x="4" y="13968"/>
                    </a:moveTo>
                    <a:lnTo>
                      <a:pt x="4" y="13968"/>
                    </a:lnTo>
                    <a:cubicBezTo>
                      <a:pt x="4" y="13963"/>
                      <a:pt x="7" y="13960"/>
                      <a:pt x="12" y="13960"/>
                    </a:cubicBezTo>
                    <a:cubicBezTo>
                      <a:pt x="16" y="13960"/>
                      <a:pt x="20" y="13963"/>
                      <a:pt x="20" y="13968"/>
                    </a:cubicBezTo>
                    <a:cubicBezTo>
                      <a:pt x="20" y="13972"/>
                      <a:pt x="16" y="13976"/>
                      <a:pt x="12" y="13976"/>
                    </a:cubicBezTo>
                    <a:cubicBezTo>
                      <a:pt x="7" y="13976"/>
                      <a:pt x="4" y="13972"/>
                      <a:pt x="4" y="13968"/>
                    </a:cubicBezTo>
                    <a:close/>
                    <a:moveTo>
                      <a:pt x="4" y="13936"/>
                    </a:moveTo>
                    <a:lnTo>
                      <a:pt x="4" y="13936"/>
                    </a:lnTo>
                    <a:cubicBezTo>
                      <a:pt x="4" y="13931"/>
                      <a:pt x="7" y="13928"/>
                      <a:pt x="12" y="13928"/>
                    </a:cubicBezTo>
                    <a:cubicBezTo>
                      <a:pt x="16" y="13928"/>
                      <a:pt x="20" y="13931"/>
                      <a:pt x="20" y="13936"/>
                    </a:cubicBezTo>
                    <a:cubicBezTo>
                      <a:pt x="20" y="13940"/>
                      <a:pt x="16" y="13944"/>
                      <a:pt x="12" y="13944"/>
                    </a:cubicBezTo>
                    <a:cubicBezTo>
                      <a:pt x="7" y="13944"/>
                      <a:pt x="4" y="13940"/>
                      <a:pt x="4" y="13936"/>
                    </a:cubicBezTo>
                    <a:close/>
                    <a:moveTo>
                      <a:pt x="4" y="13904"/>
                    </a:moveTo>
                    <a:lnTo>
                      <a:pt x="4" y="13904"/>
                    </a:lnTo>
                    <a:cubicBezTo>
                      <a:pt x="4" y="13899"/>
                      <a:pt x="7" y="13896"/>
                      <a:pt x="12" y="13896"/>
                    </a:cubicBezTo>
                    <a:cubicBezTo>
                      <a:pt x="16" y="13896"/>
                      <a:pt x="20" y="13899"/>
                      <a:pt x="20" y="13904"/>
                    </a:cubicBezTo>
                    <a:cubicBezTo>
                      <a:pt x="20" y="13908"/>
                      <a:pt x="16" y="13912"/>
                      <a:pt x="12" y="13912"/>
                    </a:cubicBezTo>
                    <a:cubicBezTo>
                      <a:pt x="7" y="13912"/>
                      <a:pt x="4" y="13908"/>
                      <a:pt x="4" y="13904"/>
                    </a:cubicBezTo>
                    <a:close/>
                    <a:moveTo>
                      <a:pt x="4" y="13872"/>
                    </a:moveTo>
                    <a:lnTo>
                      <a:pt x="4" y="13872"/>
                    </a:lnTo>
                    <a:cubicBezTo>
                      <a:pt x="4" y="13867"/>
                      <a:pt x="7" y="13864"/>
                      <a:pt x="12" y="13864"/>
                    </a:cubicBezTo>
                    <a:cubicBezTo>
                      <a:pt x="16" y="13864"/>
                      <a:pt x="20" y="13867"/>
                      <a:pt x="20" y="13872"/>
                    </a:cubicBezTo>
                    <a:cubicBezTo>
                      <a:pt x="20" y="13876"/>
                      <a:pt x="16" y="13880"/>
                      <a:pt x="12" y="13880"/>
                    </a:cubicBezTo>
                    <a:cubicBezTo>
                      <a:pt x="7" y="13880"/>
                      <a:pt x="4" y="13876"/>
                      <a:pt x="4" y="13872"/>
                    </a:cubicBezTo>
                    <a:close/>
                    <a:moveTo>
                      <a:pt x="4" y="13840"/>
                    </a:moveTo>
                    <a:lnTo>
                      <a:pt x="4" y="13840"/>
                    </a:lnTo>
                    <a:cubicBezTo>
                      <a:pt x="4" y="13835"/>
                      <a:pt x="7" y="13832"/>
                      <a:pt x="12" y="13832"/>
                    </a:cubicBezTo>
                    <a:cubicBezTo>
                      <a:pt x="16" y="13832"/>
                      <a:pt x="20" y="13835"/>
                      <a:pt x="20" y="13840"/>
                    </a:cubicBezTo>
                    <a:cubicBezTo>
                      <a:pt x="20" y="13844"/>
                      <a:pt x="16" y="13848"/>
                      <a:pt x="12" y="13848"/>
                    </a:cubicBezTo>
                    <a:cubicBezTo>
                      <a:pt x="7" y="13848"/>
                      <a:pt x="4" y="13844"/>
                      <a:pt x="4" y="13840"/>
                    </a:cubicBezTo>
                    <a:close/>
                    <a:moveTo>
                      <a:pt x="4" y="13808"/>
                    </a:moveTo>
                    <a:lnTo>
                      <a:pt x="4" y="13807"/>
                    </a:lnTo>
                    <a:cubicBezTo>
                      <a:pt x="4" y="13803"/>
                      <a:pt x="7" y="13799"/>
                      <a:pt x="12" y="13799"/>
                    </a:cubicBezTo>
                    <a:cubicBezTo>
                      <a:pt x="16" y="13799"/>
                      <a:pt x="20" y="13803"/>
                      <a:pt x="20" y="13807"/>
                    </a:cubicBezTo>
                    <a:lnTo>
                      <a:pt x="20" y="13808"/>
                    </a:lnTo>
                    <a:cubicBezTo>
                      <a:pt x="20" y="13812"/>
                      <a:pt x="16" y="13816"/>
                      <a:pt x="12" y="13816"/>
                    </a:cubicBezTo>
                    <a:cubicBezTo>
                      <a:pt x="7" y="13816"/>
                      <a:pt x="4" y="13812"/>
                      <a:pt x="4" y="13808"/>
                    </a:cubicBezTo>
                    <a:close/>
                    <a:moveTo>
                      <a:pt x="4" y="13775"/>
                    </a:moveTo>
                    <a:lnTo>
                      <a:pt x="4" y="13775"/>
                    </a:lnTo>
                    <a:cubicBezTo>
                      <a:pt x="4" y="13771"/>
                      <a:pt x="7" y="13767"/>
                      <a:pt x="12" y="13767"/>
                    </a:cubicBezTo>
                    <a:cubicBezTo>
                      <a:pt x="16" y="13767"/>
                      <a:pt x="20" y="13771"/>
                      <a:pt x="20" y="13775"/>
                    </a:cubicBezTo>
                    <a:cubicBezTo>
                      <a:pt x="20" y="13780"/>
                      <a:pt x="16" y="13783"/>
                      <a:pt x="12" y="13783"/>
                    </a:cubicBezTo>
                    <a:cubicBezTo>
                      <a:pt x="7" y="13783"/>
                      <a:pt x="4" y="13780"/>
                      <a:pt x="4" y="13775"/>
                    </a:cubicBezTo>
                    <a:close/>
                    <a:moveTo>
                      <a:pt x="4" y="13743"/>
                    </a:moveTo>
                    <a:lnTo>
                      <a:pt x="4" y="13743"/>
                    </a:lnTo>
                    <a:cubicBezTo>
                      <a:pt x="4" y="13739"/>
                      <a:pt x="7" y="13735"/>
                      <a:pt x="12" y="13735"/>
                    </a:cubicBezTo>
                    <a:cubicBezTo>
                      <a:pt x="16" y="13735"/>
                      <a:pt x="20" y="13739"/>
                      <a:pt x="20" y="13743"/>
                    </a:cubicBezTo>
                    <a:cubicBezTo>
                      <a:pt x="20" y="13748"/>
                      <a:pt x="16" y="13751"/>
                      <a:pt x="12" y="13751"/>
                    </a:cubicBezTo>
                    <a:cubicBezTo>
                      <a:pt x="7" y="13751"/>
                      <a:pt x="4" y="13748"/>
                      <a:pt x="4" y="13743"/>
                    </a:cubicBezTo>
                    <a:close/>
                    <a:moveTo>
                      <a:pt x="4" y="13711"/>
                    </a:moveTo>
                    <a:lnTo>
                      <a:pt x="4" y="13711"/>
                    </a:lnTo>
                    <a:cubicBezTo>
                      <a:pt x="4" y="13707"/>
                      <a:pt x="7" y="13703"/>
                      <a:pt x="12" y="13703"/>
                    </a:cubicBezTo>
                    <a:cubicBezTo>
                      <a:pt x="16" y="13703"/>
                      <a:pt x="20" y="13707"/>
                      <a:pt x="20" y="13711"/>
                    </a:cubicBezTo>
                    <a:cubicBezTo>
                      <a:pt x="20" y="13716"/>
                      <a:pt x="16" y="13719"/>
                      <a:pt x="12" y="13719"/>
                    </a:cubicBezTo>
                    <a:cubicBezTo>
                      <a:pt x="7" y="13719"/>
                      <a:pt x="4" y="13716"/>
                      <a:pt x="4" y="13711"/>
                    </a:cubicBezTo>
                    <a:close/>
                    <a:moveTo>
                      <a:pt x="4" y="13679"/>
                    </a:moveTo>
                    <a:lnTo>
                      <a:pt x="4" y="13679"/>
                    </a:lnTo>
                    <a:cubicBezTo>
                      <a:pt x="4" y="13675"/>
                      <a:pt x="7" y="13671"/>
                      <a:pt x="12" y="13671"/>
                    </a:cubicBezTo>
                    <a:cubicBezTo>
                      <a:pt x="16" y="13671"/>
                      <a:pt x="20" y="13675"/>
                      <a:pt x="20" y="13679"/>
                    </a:cubicBezTo>
                    <a:cubicBezTo>
                      <a:pt x="20" y="13684"/>
                      <a:pt x="16" y="13687"/>
                      <a:pt x="12" y="13687"/>
                    </a:cubicBezTo>
                    <a:cubicBezTo>
                      <a:pt x="7" y="13687"/>
                      <a:pt x="4" y="13684"/>
                      <a:pt x="4" y="13679"/>
                    </a:cubicBezTo>
                    <a:close/>
                    <a:moveTo>
                      <a:pt x="4" y="13647"/>
                    </a:moveTo>
                    <a:lnTo>
                      <a:pt x="4" y="13647"/>
                    </a:lnTo>
                    <a:cubicBezTo>
                      <a:pt x="4" y="13643"/>
                      <a:pt x="7" y="13639"/>
                      <a:pt x="12" y="13639"/>
                    </a:cubicBezTo>
                    <a:cubicBezTo>
                      <a:pt x="16" y="13639"/>
                      <a:pt x="20" y="13643"/>
                      <a:pt x="20" y="13647"/>
                    </a:cubicBezTo>
                    <a:cubicBezTo>
                      <a:pt x="20" y="13652"/>
                      <a:pt x="16" y="13655"/>
                      <a:pt x="12" y="13655"/>
                    </a:cubicBezTo>
                    <a:cubicBezTo>
                      <a:pt x="7" y="13655"/>
                      <a:pt x="4" y="13652"/>
                      <a:pt x="4" y="13647"/>
                    </a:cubicBezTo>
                    <a:close/>
                    <a:moveTo>
                      <a:pt x="4" y="13615"/>
                    </a:moveTo>
                    <a:lnTo>
                      <a:pt x="4" y="13615"/>
                    </a:lnTo>
                    <a:cubicBezTo>
                      <a:pt x="4" y="13611"/>
                      <a:pt x="7" y="13607"/>
                      <a:pt x="12" y="13607"/>
                    </a:cubicBezTo>
                    <a:cubicBezTo>
                      <a:pt x="16" y="13607"/>
                      <a:pt x="20" y="13611"/>
                      <a:pt x="20" y="13615"/>
                    </a:cubicBezTo>
                    <a:cubicBezTo>
                      <a:pt x="20" y="13620"/>
                      <a:pt x="16" y="13623"/>
                      <a:pt x="12" y="13623"/>
                    </a:cubicBezTo>
                    <a:cubicBezTo>
                      <a:pt x="7" y="13623"/>
                      <a:pt x="4" y="13620"/>
                      <a:pt x="4" y="13615"/>
                    </a:cubicBezTo>
                    <a:close/>
                    <a:moveTo>
                      <a:pt x="4" y="13583"/>
                    </a:moveTo>
                    <a:lnTo>
                      <a:pt x="4" y="13583"/>
                    </a:lnTo>
                    <a:cubicBezTo>
                      <a:pt x="4" y="13579"/>
                      <a:pt x="7" y="13575"/>
                      <a:pt x="12" y="13575"/>
                    </a:cubicBezTo>
                    <a:cubicBezTo>
                      <a:pt x="16" y="13575"/>
                      <a:pt x="20" y="13579"/>
                      <a:pt x="20" y="13583"/>
                    </a:cubicBezTo>
                    <a:cubicBezTo>
                      <a:pt x="20" y="13588"/>
                      <a:pt x="16" y="13591"/>
                      <a:pt x="12" y="13591"/>
                    </a:cubicBezTo>
                    <a:cubicBezTo>
                      <a:pt x="7" y="13591"/>
                      <a:pt x="4" y="13588"/>
                      <a:pt x="4" y="13583"/>
                    </a:cubicBezTo>
                    <a:close/>
                    <a:moveTo>
                      <a:pt x="4" y="13551"/>
                    </a:moveTo>
                    <a:lnTo>
                      <a:pt x="4" y="13551"/>
                    </a:lnTo>
                    <a:cubicBezTo>
                      <a:pt x="4" y="13547"/>
                      <a:pt x="7" y="13543"/>
                      <a:pt x="12" y="13543"/>
                    </a:cubicBezTo>
                    <a:cubicBezTo>
                      <a:pt x="16" y="13543"/>
                      <a:pt x="20" y="13547"/>
                      <a:pt x="20" y="13551"/>
                    </a:cubicBezTo>
                    <a:cubicBezTo>
                      <a:pt x="20" y="13556"/>
                      <a:pt x="16" y="13559"/>
                      <a:pt x="12" y="13559"/>
                    </a:cubicBezTo>
                    <a:cubicBezTo>
                      <a:pt x="7" y="13559"/>
                      <a:pt x="4" y="13556"/>
                      <a:pt x="4"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8" y="13127"/>
                      <a:pt x="12" y="13127"/>
                    </a:cubicBezTo>
                    <a:cubicBezTo>
                      <a:pt x="16" y="13127"/>
                      <a:pt x="20" y="13131"/>
                      <a:pt x="20" y="13135"/>
                    </a:cubicBezTo>
                    <a:cubicBezTo>
                      <a:pt x="20" y="13140"/>
                      <a:pt x="16" y="13143"/>
                      <a:pt x="12" y="13143"/>
                    </a:cubicBezTo>
                    <a:cubicBezTo>
                      <a:pt x="8" y="13143"/>
                      <a:pt x="4" y="13140"/>
                      <a:pt x="4" y="13135"/>
                    </a:cubicBezTo>
                    <a:close/>
                    <a:moveTo>
                      <a:pt x="4" y="13103"/>
                    </a:moveTo>
                    <a:lnTo>
                      <a:pt x="4" y="13103"/>
                    </a:lnTo>
                    <a:cubicBezTo>
                      <a:pt x="4" y="13099"/>
                      <a:pt x="8" y="13095"/>
                      <a:pt x="12" y="13095"/>
                    </a:cubicBezTo>
                    <a:cubicBezTo>
                      <a:pt x="16" y="13095"/>
                      <a:pt x="20" y="13099"/>
                      <a:pt x="20" y="13103"/>
                    </a:cubicBezTo>
                    <a:cubicBezTo>
                      <a:pt x="20" y="13108"/>
                      <a:pt x="16" y="13111"/>
                      <a:pt x="12" y="13111"/>
                    </a:cubicBezTo>
                    <a:cubicBezTo>
                      <a:pt x="8" y="13111"/>
                      <a:pt x="4" y="13108"/>
                      <a:pt x="4" y="13103"/>
                    </a:cubicBezTo>
                    <a:close/>
                    <a:moveTo>
                      <a:pt x="4" y="13071"/>
                    </a:moveTo>
                    <a:lnTo>
                      <a:pt x="4" y="13071"/>
                    </a:lnTo>
                    <a:cubicBezTo>
                      <a:pt x="4" y="13067"/>
                      <a:pt x="8" y="13063"/>
                      <a:pt x="12" y="13063"/>
                    </a:cubicBezTo>
                    <a:cubicBezTo>
                      <a:pt x="16" y="13063"/>
                      <a:pt x="20" y="13067"/>
                      <a:pt x="20" y="13071"/>
                    </a:cubicBezTo>
                    <a:cubicBezTo>
                      <a:pt x="20" y="13076"/>
                      <a:pt x="16" y="13079"/>
                      <a:pt x="12" y="13079"/>
                    </a:cubicBezTo>
                    <a:cubicBezTo>
                      <a:pt x="8" y="13079"/>
                      <a:pt x="4" y="13076"/>
                      <a:pt x="4" y="13071"/>
                    </a:cubicBezTo>
                    <a:close/>
                    <a:moveTo>
                      <a:pt x="4" y="13039"/>
                    </a:moveTo>
                    <a:lnTo>
                      <a:pt x="4" y="13039"/>
                    </a:lnTo>
                    <a:cubicBezTo>
                      <a:pt x="4" y="13035"/>
                      <a:pt x="8" y="13031"/>
                      <a:pt x="12" y="13031"/>
                    </a:cubicBezTo>
                    <a:cubicBezTo>
                      <a:pt x="16" y="13031"/>
                      <a:pt x="20" y="13035"/>
                      <a:pt x="20" y="13039"/>
                    </a:cubicBezTo>
                    <a:cubicBezTo>
                      <a:pt x="20" y="13044"/>
                      <a:pt x="16" y="13047"/>
                      <a:pt x="12" y="13047"/>
                    </a:cubicBezTo>
                    <a:cubicBezTo>
                      <a:pt x="8" y="13047"/>
                      <a:pt x="4" y="13044"/>
                      <a:pt x="4" y="13039"/>
                    </a:cubicBezTo>
                    <a:close/>
                    <a:moveTo>
                      <a:pt x="4" y="13007"/>
                    </a:moveTo>
                    <a:lnTo>
                      <a:pt x="4" y="13007"/>
                    </a:lnTo>
                    <a:cubicBezTo>
                      <a:pt x="4" y="13003"/>
                      <a:pt x="8" y="12999"/>
                      <a:pt x="12" y="12999"/>
                    </a:cubicBezTo>
                    <a:cubicBezTo>
                      <a:pt x="16" y="12999"/>
                      <a:pt x="20" y="13003"/>
                      <a:pt x="20" y="13007"/>
                    </a:cubicBezTo>
                    <a:cubicBezTo>
                      <a:pt x="20" y="13012"/>
                      <a:pt x="16" y="13015"/>
                      <a:pt x="12" y="13015"/>
                    </a:cubicBezTo>
                    <a:cubicBezTo>
                      <a:pt x="8" y="13015"/>
                      <a:pt x="4" y="13012"/>
                      <a:pt x="4" y="13007"/>
                    </a:cubicBezTo>
                    <a:close/>
                    <a:moveTo>
                      <a:pt x="4" y="12975"/>
                    </a:moveTo>
                    <a:lnTo>
                      <a:pt x="4" y="12975"/>
                    </a:lnTo>
                    <a:cubicBezTo>
                      <a:pt x="4" y="12971"/>
                      <a:pt x="8" y="12967"/>
                      <a:pt x="12" y="12967"/>
                    </a:cubicBezTo>
                    <a:cubicBezTo>
                      <a:pt x="16" y="12967"/>
                      <a:pt x="20" y="12971"/>
                      <a:pt x="20" y="12975"/>
                    </a:cubicBezTo>
                    <a:cubicBezTo>
                      <a:pt x="20" y="12979"/>
                      <a:pt x="16" y="12983"/>
                      <a:pt x="12" y="12983"/>
                    </a:cubicBezTo>
                    <a:cubicBezTo>
                      <a:pt x="8" y="12983"/>
                      <a:pt x="4" y="12979"/>
                      <a:pt x="4" y="12975"/>
                    </a:cubicBezTo>
                    <a:close/>
                    <a:moveTo>
                      <a:pt x="4" y="12943"/>
                    </a:moveTo>
                    <a:lnTo>
                      <a:pt x="4" y="12943"/>
                    </a:lnTo>
                    <a:cubicBezTo>
                      <a:pt x="4" y="12939"/>
                      <a:pt x="8" y="12935"/>
                      <a:pt x="12" y="12935"/>
                    </a:cubicBezTo>
                    <a:cubicBezTo>
                      <a:pt x="16" y="12935"/>
                      <a:pt x="20" y="12939"/>
                      <a:pt x="20" y="12943"/>
                    </a:cubicBezTo>
                    <a:cubicBezTo>
                      <a:pt x="20" y="12947"/>
                      <a:pt x="16" y="12951"/>
                      <a:pt x="12" y="12951"/>
                    </a:cubicBezTo>
                    <a:cubicBezTo>
                      <a:pt x="8" y="12951"/>
                      <a:pt x="4" y="12947"/>
                      <a:pt x="4" y="12943"/>
                    </a:cubicBezTo>
                    <a:close/>
                    <a:moveTo>
                      <a:pt x="4" y="12911"/>
                    </a:moveTo>
                    <a:lnTo>
                      <a:pt x="4" y="12911"/>
                    </a:lnTo>
                    <a:cubicBezTo>
                      <a:pt x="4" y="12907"/>
                      <a:pt x="8" y="12903"/>
                      <a:pt x="12" y="12903"/>
                    </a:cubicBezTo>
                    <a:cubicBezTo>
                      <a:pt x="16" y="12903"/>
                      <a:pt x="20" y="12907"/>
                      <a:pt x="20" y="12911"/>
                    </a:cubicBezTo>
                    <a:cubicBezTo>
                      <a:pt x="20" y="12915"/>
                      <a:pt x="16" y="12919"/>
                      <a:pt x="12" y="12919"/>
                    </a:cubicBezTo>
                    <a:cubicBezTo>
                      <a:pt x="8" y="12919"/>
                      <a:pt x="4" y="12915"/>
                      <a:pt x="4" y="12911"/>
                    </a:cubicBezTo>
                    <a:close/>
                    <a:moveTo>
                      <a:pt x="4" y="12879"/>
                    </a:moveTo>
                    <a:lnTo>
                      <a:pt x="4" y="12879"/>
                    </a:lnTo>
                    <a:cubicBezTo>
                      <a:pt x="4" y="12875"/>
                      <a:pt x="8" y="12871"/>
                      <a:pt x="12" y="12871"/>
                    </a:cubicBezTo>
                    <a:cubicBezTo>
                      <a:pt x="16" y="12871"/>
                      <a:pt x="20" y="12875"/>
                      <a:pt x="20" y="12879"/>
                    </a:cubicBezTo>
                    <a:cubicBezTo>
                      <a:pt x="20" y="12883"/>
                      <a:pt x="16" y="12887"/>
                      <a:pt x="12" y="12887"/>
                    </a:cubicBezTo>
                    <a:cubicBezTo>
                      <a:pt x="8" y="12887"/>
                      <a:pt x="4" y="12883"/>
                      <a:pt x="4" y="12879"/>
                    </a:cubicBezTo>
                    <a:close/>
                    <a:moveTo>
                      <a:pt x="4" y="12847"/>
                    </a:moveTo>
                    <a:lnTo>
                      <a:pt x="4" y="12847"/>
                    </a:lnTo>
                    <a:cubicBezTo>
                      <a:pt x="4" y="12843"/>
                      <a:pt x="8" y="12839"/>
                      <a:pt x="12" y="12839"/>
                    </a:cubicBezTo>
                    <a:cubicBezTo>
                      <a:pt x="16" y="12839"/>
                      <a:pt x="20" y="12843"/>
                      <a:pt x="20" y="12847"/>
                    </a:cubicBezTo>
                    <a:cubicBezTo>
                      <a:pt x="20" y="12851"/>
                      <a:pt x="16" y="12855"/>
                      <a:pt x="12" y="12855"/>
                    </a:cubicBezTo>
                    <a:cubicBezTo>
                      <a:pt x="8" y="12855"/>
                      <a:pt x="4" y="12851"/>
                      <a:pt x="4" y="12847"/>
                    </a:cubicBezTo>
                    <a:close/>
                    <a:moveTo>
                      <a:pt x="4" y="12815"/>
                    </a:moveTo>
                    <a:lnTo>
                      <a:pt x="4" y="12815"/>
                    </a:lnTo>
                    <a:cubicBezTo>
                      <a:pt x="4" y="12811"/>
                      <a:pt x="8" y="12807"/>
                      <a:pt x="12" y="12807"/>
                    </a:cubicBezTo>
                    <a:cubicBezTo>
                      <a:pt x="16" y="12807"/>
                      <a:pt x="20" y="12811"/>
                      <a:pt x="20" y="12815"/>
                    </a:cubicBezTo>
                    <a:cubicBezTo>
                      <a:pt x="20" y="12819"/>
                      <a:pt x="16" y="12823"/>
                      <a:pt x="12" y="12823"/>
                    </a:cubicBezTo>
                    <a:cubicBezTo>
                      <a:pt x="8" y="12823"/>
                      <a:pt x="4" y="12819"/>
                      <a:pt x="4" y="12815"/>
                    </a:cubicBezTo>
                    <a:close/>
                    <a:moveTo>
                      <a:pt x="4" y="12783"/>
                    </a:moveTo>
                    <a:lnTo>
                      <a:pt x="4" y="12783"/>
                    </a:lnTo>
                    <a:cubicBezTo>
                      <a:pt x="4" y="12779"/>
                      <a:pt x="8" y="12775"/>
                      <a:pt x="12" y="12775"/>
                    </a:cubicBezTo>
                    <a:cubicBezTo>
                      <a:pt x="16" y="12775"/>
                      <a:pt x="20" y="12779"/>
                      <a:pt x="20" y="12783"/>
                    </a:cubicBezTo>
                    <a:cubicBezTo>
                      <a:pt x="20" y="12787"/>
                      <a:pt x="16" y="12791"/>
                      <a:pt x="12" y="12791"/>
                    </a:cubicBezTo>
                    <a:cubicBezTo>
                      <a:pt x="8" y="12791"/>
                      <a:pt x="4" y="12787"/>
                      <a:pt x="4" y="12783"/>
                    </a:cubicBezTo>
                    <a:close/>
                    <a:moveTo>
                      <a:pt x="4" y="12751"/>
                    </a:moveTo>
                    <a:lnTo>
                      <a:pt x="4" y="12751"/>
                    </a:lnTo>
                    <a:cubicBezTo>
                      <a:pt x="4" y="12747"/>
                      <a:pt x="8" y="12743"/>
                      <a:pt x="12" y="12743"/>
                    </a:cubicBezTo>
                    <a:cubicBezTo>
                      <a:pt x="16" y="12743"/>
                      <a:pt x="20" y="12747"/>
                      <a:pt x="20" y="12751"/>
                    </a:cubicBezTo>
                    <a:cubicBezTo>
                      <a:pt x="20" y="12755"/>
                      <a:pt x="16" y="12759"/>
                      <a:pt x="12" y="12759"/>
                    </a:cubicBezTo>
                    <a:cubicBezTo>
                      <a:pt x="8" y="12759"/>
                      <a:pt x="4" y="12755"/>
                      <a:pt x="4" y="12751"/>
                    </a:cubicBezTo>
                    <a:close/>
                    <a:moveTo>
                      <a:pt x="4" y="12719"/>
                    </a:moveTo>
                    <a:lnTo>
                      <a:pt x="4" y="12719"/>
                    </a:lnTo>
                    <a:cubicBezTo>
                      <a:pt x="4" y="12715"/>
                      <a:pt x="8" y="12711"/>
                      <a:pt x="12" y="12711"/>
                    </a:cubicBezTo>
                    <a:cubicBezTo>
                      <a:pt x="16" y="12711"/>
                      <a:pt x="20" y="12715"/>
                      <a:pt x="20" y="12719"/>
                    </a:cubicBezTo>
                    <a:cubicBezTo>
                      <a:pt x="20" y="12723"/>
                      <a:pt x="16" y="12727"/>
                      <a:pt x="12" y="12727"/>
                    </a:cubicBezTo>
                    <a:cubicBezTo>
                      <a:pt x="8" y="12727"/>
                      <a:pt x="4" y="12723"/>
                      <a:pt x="4" y="12719"/>
                    </a:cubicBezTo>
                    <a:close/>
                    <a:moveTo>
                      <a:pt x="4" y="12687"/>
                    </a:moveTo>
                    <a:lnTo>
                      <a:pt x="4" y="12687"/>
                    </a:lnTo>
                    <a:cubicBezTo>
                      <a:pt x="4" y="12682"/>
                      <a:pt x="8" y="12679"/>
                      <a:pt x="12" y="12679"/>
                    </a:cubicBezTo>
                    <a:cubicBezTo>
                      <a:pt x="16" y="12679"/>
                      <a:pt x="20" y="12682"/>
                      <a:pt x="20" y="12687"/>
                    </a:cubicBezTo>
                    <a:cubicBezTo>
                      <a:pt x="20" y="12691"/>
                      <a:pt x="16" y="12695"/>
                      <a:pt x="12" y="12695"/>
                    </a:cubicBezTo>
                    <a:cubicBezTo>
                      <a:pt x="8" y="12695"/>
                      <a:pt x="4" y="12691"/>
                      <a:pt x="4" y="12687"/>
                    </a:cubicBezTo>
                    <a:close/>
                    <a:moveTo>
                      <a:pt x="4" y="12655"/>
                    </a:moveTo>
                    <a:lnTo>
                      <a:pt x="4" y="12655"/>
                    </a:lnTo>
                    <a:cubicBezTo>
                      <a:pt x="4" y="12650"/>
                      <a:pt x="8" y="12647"/>
                      <a:pt x="12" y="12647"/>
                    </a:cubicBezTo>
                    <a:cubicBezTo>
                      <a:pt x="16" y="12647"/>
                      <a:pt x="20" y="12650"/>
                      <a:pt x="20" y="12655"/>
                    </a:cubicBezTo>
                    <a:cubicBezTo>
                      <a:pt x="20" y="12659"/>
                      <a:pt x="16" y="12663"/>
                      <a:pt x="12" y="12663"/>
                    </a:cubicBezTo>
                    <a:cubicBezTo>
                      <a:pt x="8" y="12663"/>
                      <a:pt x="4" y="12659"/>
                      <a:pt x="4" y="12655"/>
                    </a:cubicBezTo>
                    <a:close/>
                    <a:moveTo>
                      <a:pt x="4" y="12623"/>
                    </a:moveTo>
                    <a:lnTo>
                      <a:pt x="4" y="12623"/>
                    </a:lnTo>
                    <a:cubicBezTo>
                      <a:pt x="4" y="12618"/>
                      <a:pt x="8" y="12615"/>
                      <a:pt x="12" y="12615"/>
                    </a:cubicBezTo>
                    <a:cubicBezTo>
                      <a:pt x="16" y="12615"/>
                      <a:pt x="20" y="12618"/>
                      <a:pt x="20" y="12623"/>
                    </a:cubicBezTo>
                    <a:cubicBezTo>
                      <a:pt x="20" y="12627"/>
                      <a:pt x="16" y="12631"/>
                      <a:pt x="12" y="12631"/>
                    </a:cubicBezTo>
                    <a:cubicBezTo>
                      <a:pt x="8" y="12631"/>
                      <a:pt x="4" y="12627"/>
                      <a:pt x="4" y="12623"/>
                    </a:cubicBezTo>
                    <a:close/>
                    <a:moveTo>
                      <a:pt x="4" y="12591"/>
                    </a:moveTo>
                    <a:lnTo>
                      <a:pt x="4" y="12591"/>
                    </a:lnTo>
                    <a:cubicBezTo>
                      <a:pt x="4" y="12586"/>
                      <a:pt x="8" y="12583"/>
                      <a:pt x="12" y="12583"/>
                    </a:cubicBezTo>
                    <a:cubicBezTo>
                      <a:pt x="16" y="12583"/>
                      <a:pt x="20" y="12586"/>
                      <a:pt x="20" y="12591"/>
                    </a:cubicBezTo>
                    <a:cubicBezTo>
                      <a:pt x="20" y="12595"/>
                      <a:pt x="16" y="12599"/>
                      <a:pt x="12" y="12599"/>
                    </a:cubicBezTo>
                    <a:cubicBezTo>
                      <a:pt x="8" y="12599"/>
                      <a:pt x="4" y="12595"/>
                      <a:pt x="4" y="12591"/>
                    </a:cubicBezTo>
                    <a:close/>
                    <a:moveTo>
                      <a:pt x="4" y="12559"/>
                    </a:moveTo>
                    <a:lnTo>
                      <a:pt x="4" y="12559"/>
                    </a:lnTo>
                    <a:cubicBezTo>
                      <a:pt x="4" y="12554"/>
                      <a:pt x="8" y="12551"/>
                      <a:pt x="12" y="12551"/>
                    </a:cubicBezTo>
                    <a:cubicBezTo>
                      <a:pt x="16" y="12551"/>
                      <a:pt x="20" y="12554"/>
                      <a:pt x="20" y="12559"/>
                    </a:cubicBezTo>
                    <a:cubicBezTo>
                      <a:pt x="20" y="12563"/>
                      <a:pt x="16" y="12567"/>
                      <a:pt x="12" y="12567"/>
                    </a:cubicBezTo>
                    <a:cubicBezTo>
                      <a:pt x="8" y="12567"/>
                      <a:pt x="4" y="12563"/>
                      <a:pt x="4" y="12559"/>
                    </a:cubicBezTo>
                    <a:close/>
                    <a:moveTo>
                      <a:pt x="4" y="12527"/>
                    </a:moveTo>
                    <a:lnTo>
                      <a:pt x="4" y="12527"/>
                    </a:lnTo>
                    <a:cubicBezTo>
                      <a:pt x="4" y="12522"/>
                      <a:pt x="8" y="12519"/>
                      <a:pt x="12" y="12519"/>
                    </a:cubicBezTo>
                    <a:cubicBezTo>
                      <a:pt x="16" y="12519"/>
                      <a:pt x="20" y="12522"/>
                      <a:pt x="20" y="12527"/>
                    </a:cubicBezTo>
                    <a:cubicBezTo>
                      <a:pt x="20" y="12531"/>
                      <a:pt x="16" y="12535"/>
                      <a:pt x="12" y="12535"/>
                    </a:cubicBezTo>
                    <a:cubicBezTo>
                      <a:pt x="8" y="12535"/>
                      <a:pt x="4" y="12531"/>
                      <a:pt x="4" y="12527"/>
                    </a:cubicBezTo>
                    <a:close/>
                    <a:moveTo>
                      <a:pt x="4" y="12495"/>
                    </a:moveTo>
                    <a:lnTo>
                      <a:pt x="4" y="12495"/>
                    </a:lnTo>
                    <a:cubicBezTo>
                      <a:pt x="4" y="12490"/>
                      <a:pt x="8" y="12487"/>
                      <a:pt x="12" y="12487"/>
                    </a:cubicBezTo>
                    <a:cubicBezTo>
                      <a:pt x="17" y="12487"/>
                      <a:pt x="20" y="12490"/>
                      <a:pt x="20" y="12495"/>
                    </a:cubicBezTo>
                    <a:cubicBezTo>
                      <a:pt x="20" y="12499"/>
                      <a:pt x="17" y="12503"/>
                      <a:pt x="12" y="12503"/>
                    </a:cubicBezTo>
                    <a:cubicBezTo>
                      <a:pt x="8" y="12503"/>
                      <a:pt x="4" y="12499"/>
                      <a:pt x="4" y="12495"/>
                    </a:cubicBezTo>
                    <a:close/>
                    <a:moveTo>
                      <a:pt x="4" y="12463"/>
                    </a:moveTo>
                    <a:lnTo>
                      <a:pt x="4" y="12463"/>
                    </a:lnTo>
                    <a:cubicBezTo>
                      <a:pt x="4" y="12458"/>
                      <a:pt x="8" y="12455"/>
                      <a:pt x="12" y="12455"/>
                    </a:cubicBezTo>
                    <a:cubicBezTo>
                      <a:pt x="17" y="12455"/>
                      <a:pt x="20" y="12458"/>
                      <a:pt x="20" y="12463"/>
                    </a:cubicBezTo>
                    <a:cubicBezTo>
                      <a:pt x="20" y="12467"/>
                      <a:pt x="17" y="12471"/>
                      <a:pt x="12" y="12471"/>
                    </a:cubicBezTo>
                    <a:cubicBezTo>
                      <a:pt x="8" y="12471"/>
                      <a:pt x="4" y="12467"/>
                      <a:pt x="4" y="12463"/>
                    </a:cubicBezTo>
                    <a:close/>
                    <a:moveTo>
                      <a:pt x="4" y="12431"/>
                    </a:moveTo>
                    <a:lnTo>
                      <a:pt x="4" y="12431"/>
                    </a:lnTo>
                    <a:cubicBezTo>
                      <a:pt x="4" y="12426"/>
                      <a:pt x="8" y="12423"/>
                      <a:pt x="12" y="12423"/>
                    </a:cubicBezTo>
                    <a:cubicBezTo>
                      <a:pt x="17" y="12423"/>
                      <a:pt x="20" y="12426"/>
                      <a:pt x="20" y="12431"/>
                    </a:cubicBezTo>
                    <a:cubicBezTo>
                      <a:pt x="20" y="12435"/>
                      <a:pt x="17" y="12439"/>
                      <a:pt x="12" y="12439"/>
                    </a:cubicBezTo>
                    <a:cubicBezTo>
                      <a:pt x="8" y="12439"/>
                      <a:pt x="4" y="12435"/>
                      <a:pt x="4" y="12431"/>
                    </a:cubicBezTo>
                    <a:close/>
                    <a:moveTo>
                      <a:pt x="4" y="12399"/>
                    </a:moveTo>
                    <a:lnTo>
                      <a:pt x="4" y="12399"/>
                    </a:lnTo>
                    <a:cubicBezTo>
                      <a:pt x="4" y="12394"/>
                      <a:pt x="8" y="12391"/>
                      <a:pt x="12" y="12391"/>
                    </a:cubicBezTo>
                    <a:cubicBezTo>
                      <a:pt x="17" y="12391"/>
                      <a:pt x="20" y="12394"/>
                      <a:pt x="20" y="12399"/>
                    </a:cubicBezTo>
                    <a:cubicBezTo>
                      <a:pt x="20" y="12403"/>
                      <a:pt x="17" y="12407"/>
                      <a:pt x="12" y="12407"/>
                    </a:cubicBezTo>
                    <a:cubicBezTo>
                      <a:pt x="8" y="12407"/>
                      <a:pt x="4" y="12403"/>
                      <a:pt x="4" y="12399"/>
                    </a:cubicBezTo>
                    <a:close/>
                    <a:moveTo>
                      <a:pt x="4" y="12367"/>
                    </a:moveTo>
                    <a:lnTo>
                      <a:pt x="4" y="12367"/>
                    </a:lnTo>
                    <a:cubicBezTo>
                      <a:pt x="4" y="12362"/>
                      <a:pt x="8" y="12359"/>
                      <a:pt x="12" y="12359"/>
                    </a:cubicBezTo>
                    <a:cubicBezTo>
                      <a:pt x="17" y="12359"/>
                      <a:pt x="20" y="12362"/>
                      <a:pt x="20" y="12367"/>
                    </a:cubicBezTo>
                    <a:cubicBezTo>
                      <a:pt x="20" y="12371"/>
                      <a:pt x="17" y="12375"/>
                      <a:pt x="12" y="12375"/>
                    </a:cubicBezTo>
                    <a:cubicBezTo>
                      <a:pt x="8" y="12375"/>
                      <a:pt x="4" y="12371"/>
                      <a:pt x="4" y="12367"/>
                    </a:cubicBezTo>
                    <a:close/>
                    <a:moveTo>
                      <a:pt x="4" y="12335"/>
                    </a:moveTo>
                    <a:lnTo>
                      <a:pt x="4" y="12335"/>
                    </a:lnTo>
                    <a:cubicBezTo>
                      <a:pt x="4" y="12330"/>
                      <a:pt x="8" y="12327"/>
                      <a:pt x="12" y="12327"/>
                    </a:cubicBezTo>
                    <a:cubicBezTo>
                      <a:pt x="17" y="12327"/>
                      <a:pt x="20" y="12330"/>
                      <a:pt x="20" y="12335"/>
                    </a:cubicBezTo>
                    <a:cubicBezTo>
                      <a:pt x="20" y="12339"/>
                      <a:pt x="17" y="12343"/>
                      <a:pt x="12" y="12343"/>
                    </a:cubicBezTo>
                    <a:cubicBezTo>
                      <a:pt x="8" y="12343"/>
                      <a:pt x="4" y="12339"/>
                      <a:pt x="4" y="12335"/>
                    </a:cubicBezTo>
                    <a:close/>
                    <a:moveTo>
                      <a:pt x="4" y="12303"/>
                    </a:moveTo>
                    <a:lnTo>
                      <a:pt x="4" y="12303"/>
                    </a:lnTo>
                    <a:cubicBezTo>
                      <a:pt x="4" y="12298"/>
                      <a:pt x="8" y="12295"/>
                      <a:pt x="12" y="12295"/>
                    </a:cubicBezTo>
                    <a:cubicBezTo>
                      <a:pt x="17" y="12295"/>
                      <a:pt x="20" y="12298"/>
                      <a:pt x="20" y="12303"/>
                    </a:cubicBezTo>
                    <a:cubicBezTo>
                      <a:pt x="20" y="12307"/>
                      <a:pt x="17" y="12311"/>
                      <a:pt x="12" y="12311"/>
                    </a:cubicBezTo>
                    <a:cubicBezTo>
                      <a:pt x="8" y="12311"/>
                      <a:pt x="4" y="12307"/>
                      <a:pt x="4" y="12303"/>
                    </a:cubicBezTo>
                    <a:close/>
                    <a:moveTo>
                      <a:pt x="4" y="12271"/>
                    </a:moveTo>
                    <a:lnTo>
                      <a:pt x="4" y="12271"/>
                    </a:lnTo>
                    <a:cubicBezTo>
                      <a:pt x="4" y="12266"/>
                      <a:pt x="8" y="12263"/>
                      <a:pt x="12" y="12263"/>
                    </a:cubicBezTo>
                    <a:cubicBezTo>
                      <a:pt x="17" y="12263"/>
                      <a:pt x="20" y="12266"/>
                      <a:pt x="20" y="12271"/>
                    </a:cubicBezTo>
                    <a:cubicBezTo>
                      <a:pt x="20" y="12275"/>
                      <a:pt x="17" y="12279"/>
                      <a:pt x="12" y="12279"/>
                    </a:cubicBezTo>
                    <a:cubicBezTo>
                      <a:pt x="8" y="12279"/>
                      <a:pt x="4" y="12275"/>
                      <a:pt x="4" y="12271"/>
                    </a:cubicBezTo>
                    <a:close/>
                    <a:moveTo>
                      <a:pt x="4" y="12239"/>
                    </a:moveTo>
                    <a:lnTo>
                      <a:pt x="4" y="12239"/>
                    </a:lnTo>
                    <a:cubicBezTo>
                      <a:pt x="4" y="12234"/>
                      <a:pt x="8" y="12231"/>
                      <a:pt x="12" y="12231"/>
                    </a:cubicBezTo>
                    <a:cubicBezTo>
                      <a:pt x="17" y="12231"/>
                      <a:pt x="20" y="12234"/>
                      <a:pt x="20" y="12239"/>
                    </a:cubicBezTo>
                    <a:cubicBezTo>
                      <a:pt x="20" y="12243"/>
                      <a:pt x="17" y="12247"/>
                      <a:pt x="12" y="12247"/>
                    </a:cubicBezTo>
                    <a:cubicBezTo>
                      <a:pt x="8" y="12247"/>
                      <a:pt x="4" y="12243"/>
                      <a:pt x="4" y="12239"/>
                    </a:cubicBezTo>
                    <a:close/>
                    <a:moveTo>
                      <a:pt x="4" y="12207"/>
                    </a:moveTo>
                    <a:lnTo>
                      <a:pt x="4" y="12207"/>
                    </a:lnTo>
                    <a:cubicBezTo>
                      <a:pt x="4" y="12202"/>
                      <a:pt x="8" y="12199"/>
                      <a:pt x="12" y="12199"/>
                    </a:cubicBezTo>
                    <a:cubicBezTo>
                      <a:pt x="17" y="12199"/>
                      <a:pt x="20" y="12202"/>
                      <a:pt x="20" y="12207"/>
                    </a:cubicBezTo>
                    <a:cubicBezTo>
                      <a:pt x="20" y="12211"/>
                      <a:pt x="17" y="12215"/>
                      <a:pt x="12" y="12215"/>
                    </a:cubicBezTo>
                    <a:cubicBezTo>
                      <a:pt x="8" y="12215"/>
                      <a:pt x="4" y="12211"/>
                      <a:pt x="4" y="12207"/>
                    </a:cubicBezTo>
                    <a:close/>
                    <a:moveTo>
                      <a:pt x="4" y="12175"/>
                    </a:moveTo>
                    <a:lnTo>
                      <a:pt x="4" y="12175"/>
                    </a:lnTo>
                    <a:cubicBezTo>
                      <a:pt x="4" y="12170"/>
                      <a:pt x="8" y="12167"/>
                      <a:pt x="12" y="12167"/>
                    </a:cubicBezTo>
                    <a:cubicBezTo>
                      <a:pt x="17" y="12167"/>
                      <a:pt x="20" y="12170"/>
                      <a:pt x="20" y="12175"/>
                    </a:cubicBezTo>
                    <a:cubicBezTo>
                      <a:pt x="20" y="12179"/>
                      <a:pt x="17" y="12183"/>
                      <a:pt x="12" y="12183"/>
                    </a:cubicBezTo>
                    <a:cubicBezTo>
                      <a:pt x="8" y="12183"/>
                      <a:pt x="4" y="12179"/>
                      <a:pt x="4" y="12175"/>
                    </a:cubicBezTo>
                    <a:close/>
                    <a:moveTo>
                      <a:pt x="4" y="12143"/>
                    </a:moveTo>
                    <a:lnTo>
                      <a:pt x="4" y="12143"/>
                    </a:lnTo>
                    <a:cubicBezTo>
                      <a:pt x="4" y="12138"/>
                      <a:pt x="8" y="12135"/>
                      <a:pt x="12" y="12135"/>
                    </a:cubicBezTo>
                    <a:cubicBezTo>
                      <a:pt x="17" y="12135"/>
                      <a:pt x="20" y="12138"/>
                      <a:pt x="20" y="12143"/>
                    </a:cubicBezTo>
                    <a:cubicBezTo>
                      <a:pt x="20" y="12147"/>
                      <a:pt x="17" y="12151"/>
                      <a:pt x="12" y="12151"/>
                    </a:cubicBezTo>
                    <a:cubicBezTo>
                      <a:pt x="8" y="12151"/>
                      <a:pt x="4" y="12147"/>
                      <a:pt x="4" y="12143"/>
                    </a:cubicBezTo>
                    <a:close/>
                    <a:moveTo>
                      <a:pt x="4" y="12111"/>
                    </a:moveTo>
                    <a:lnTo>
                      <a:pt x="4" y="12111"/>
                    </a:lnTo>
                    <a:cubicBezTo>
                      <a:pt x="4" y="12106"/>
                      <a:pt x="8" y="12103"/>
                      <a:pt x="12" y="12103"/>
                    </a:cubicBezTo>
                    <a:cubicBezTo>
                      <a:pt x="17" y="12103"/>
                      <a:pt x="20" y="12106"/>
                      <a:pt x="20" y="12111"/>
                    </a:cubicBezTo>
                    <a:cubicBezTo>
                      <a:pt x="20" y="12115"/>
                      <a:pt x="17" y="12119"/>
                      <a:pt x="12" y="12119"/>
                    </a:cubicBezTo>
                    <a:cubicBezTo>
                      <a:pt x="8" y="12119"/>
                      <a:pt x="4" y="12115"/>
                      <a:pt x="4" y="12111"/>
                    </a:cubicBezTo>
                    <a:close/>
                    <a:moveTo>
                      <a:pt x="4" y="12079"/>
                    </a:moveTo>
                    <a:lnTo>
                      <a:pt x="4" y="12079"/>
                    </a:lnTo>
                    <a:cubicBezTo>
                      <a:pt x="4" y="12074"/>
                      <a:pt x="8" y="12071"/>
                      <a:pt x="12" y="12071"/>
                    </a:cubicBezTo>
                    <a:cubicBezTo>
                      <a:pt x="17" y="12071"/>
                      <a:pt x="20" y="12074"/>
                      <a:pt x="20" y="12079"/>
                    </a:cubicBezTo>
                    <a:cubicBezTo>
                      <a:pt x="20" y="12083"/>
                      <a:pt x="17" y="12087"/>
                      <a:pt x="12" y="12087"/>
                    </a:cubicBezTo>
                    <a:cubicBezTo>
                      <a:pt x="8" y="12087"/>
                      <a:pt x="4" y="12083"/>
                      <a:pt x="4" y="12079"/>
                    </a:cubicBezTo>
                    <a:close/>
                    <a:moveTo>
                      <a:pt x="4" y="12047"/>
                    </a:moveTo>
                    <a:lnTo>
                      <a:pt x="4" y="12047"/>
                    </a:lnTo>
                    <a:cubicBezTo>
                      <a:pt x="4" y="12042"/>
                      <a:pt x="8" y="12039"/>
                      <a:pt x="12" y="12039"/>
                    </a:cubicBezTo>
                    <a:cubicBezTo>
                      <a:pt x="17" y="12039"/>
                      <a:pt x="20" y="12042"/>
                      <a:pt x="20" y="12047"/>
                    </a:cubicBezTo>
                    <a:cubicBezTo>
                      <a:pt x="20" y="12051"/>
                      <a:pt x="17" y="12055"/>
                      <a:pt x="12" y="12055"/>
                    </a:cubicBezTo>
                    <a:cubicBezTo>
                      <a:pt x="8" y="12055"/>
                      <a:pt x="4" y="12051"/>
                      <a:pt x="4" y="12047"/>
                    </a:cubicBezTo>
                    <a:close/>
                    <a:moveTo>
                      <a:pt x="4" y="12015"/>
                    </a:moveTo>
                    <a:lnTo>
                      <a:pt x="4" y="12015"/>
                    </a:lnTo>
                    <a:cubicBezTo>
                      <a:pt x="4" y="12010"/>
                      <a:pt x="8" y="12007"/>
                      <a:pt x="12" y="12007"/>
                    </a:cubicBezTo>
                    <a:cubicBezTo>
                      <a:pt x="17" y="12007"/>
                      <a:pt x="20" y="12010"/>
                      <a:pt x="20" y="12015"/>
                    </a:cubicBezTo>
                    <a:cubicBezTo>
                      <a:pt x="20" y="12019"/>
                      <a:pt x="17" y="12023"/>
                      <a:pt x="12" y="12023"/>
                    </a:cubicBezTo>
                    <a:cubicBezTo>
                      <a:pt x="8" y="12023"/>
                      <a:pt x="4" y="12019"/>
                      <a:pt x="4" y="12015"/>
                    </a:cubicBezTo>
                    <a:close/>
                    <a:moveTo>
                      <a:pt x="4" y="11983"/>
                    </a:moveTo>
                    <a:lnTo>
                      <a:pt x="4" y="11983"/>
                    </a:lnTo>
                    <a:cubicBezTo>
                      <a:pt x="4" y="11978"/>
                      <a:pt x="8" y="11975"/>
                      <a:pt x="12" y="11975"/>
                    </a:cubicBezTo>
                    <a:cubicBezTo>
                      <a:pt x="17" y="11975"/>
                      <a:pt x="20" y="11978"/>
                      <a:pt x="20" y="11983"/>
                    </a:cubicBezTo>
                    <a:cubicBezTo>
                      <a:pt x="20" y="11987"/>
                      <a:pt x="17" y="11991"/>
                      <a:pt x="12" y="11991"/>
                    </a:cubicBezTo>
                    <a:cubicBezTo>
                      <a:pt x="8" y="11991"/>
                      <a:pt x="4" y="11987"/>
                      <a:pt x="4" y="11983"/>
                    </a:cubicBezTo>
                    <a:close/>
                    <a:moveTo>
                      <a:pt x="4" y="11951"/>
                    </a:moveTo>
                    <a:lnTo>
                      <a:pt x="4" y="11951"/>
                    </a:lnTo>
                    <a:cubicBezTo>
                      <a:pt x="4" y="11946"/>
                      <a:pt x="8" y="11943"/>
                      <a:pt x="12" y="11943"/>
                    </a:cubicBezTo>
                    <a:cubicBezTo>
                      <a:pt x="17" y="11943"/>
                      <a:pt x="20" y="11946"/>
                      <a:pt x="20" y="11951"/>
                    </a:cubicBezTo>
                    <a:cubicBezTo>
                      <a:pt x="20" y="11955"/>
                      <a:pt x="17" y="11959"/>
                      <a:pt x="12" y="11959"/>
                    </a:cubicBezTo>
                    <a:cubicBezTo>
                      <a:pt x="8" y="11959"/>
                      <a:pt x="4" y="11955"/>
                      <a:pt x="4" y="11951"/>
                    </a:cubicBezTo>
                    <a:close/>
                    <a:moveTo>
                      <a:pt x="4" y="11919"/>
                    </a:moveTo>
                    <a:lnTo>
                      <a:pt x="4" y="11919"/>
                    </a:lnTo>
                    <a:cubicBezTo>
                      <a:pt x="4" y="11914"/>
                      <a:pt x="8" y="11911"/>
                      <a:pt x="12" y="11911"/>
                    </a:cubicBezTo>
                    <a:cubicBezTo>
                      <a:pt x="17" y="11911"/>
                      <a:pt x="20" y="11914"/>
                      <a:pt x="20" y="11919"/>
                    </a:cubicBezTo>
                    <a:cubicBezTo>
                      <a:pt x="20" y="11923"/>
                      <a:pt x="17" y="11927"/>
                      <a:pt x="12" y="11927"/>
                    </a:cubicBezTo>
                    <a:cubicBezTo>
                      <a:pt x="8" y="11927"/>
                      <a:pt x="4" y="11923"/>
                      <a:pt x="4" y="11919"/>
                    </a:cubicBezTo>
                    <a:close/>
                    <a:moveTo>
                      <a:pt x="4" y="11887"/>
                    </a:moveTo>
                    <a:lnTo>
                      <a:pt x="4" y="11886"/>
                    </a:lnTo>
                    <a:cubicBezTo>
                      <a:pt x="4" y="11882"/>
                      <a:pt x="8" y="11878"/>
                      <a:pt x="12" y="11878"/>
                    </a:cubicBezTo>
                    <a:cubicBezTo>
                      <a:pt x="17" y="11878"/>
                      <a:pt x="20" y="11882"/>
                      <a:pt x="20" y="11886"/>
                    </a:cubicBezTo>
                    <a:lnTo>
                      <a:pt x="20" y="11887"/>
                    </a:lnTo>
                    <a:cubicBezTo>
                      <a:pt x="20" y="11891"/>
                      <a:pt x="17" y="11895"/>
                      <a:pt x="12" y="11895"/>
                    </a:cubicBezTo>
                    <a:cubicBezTo>
                      <a:pt x="8" y="11895"/>
                      <a:pt x="4" y="11891"/>
                      <a:pt x="4" y="11887"/>
                    </a:cubicBezTo>
                    <a:close/>
                    <a:moveTo>
                      <a:pt x="4" y="11854"/>
                    </a:moveTo>
                    <a:lnTo>
                      <a:pt x="4" y="11854"/>
                    </a:lnTo>
                    <a:cubicBezTo>
                      <a:pt x="4" y="11850"/>
                      <a:pt x="8" y="11846"/>
                      <a:pt x="12" y="11846"/>
                    </a:cubicBezTo>
                    <a:cubicBezTo>
                      <a:pt x="17" y="11846"/>
                      <a:pt x="20" y="11850"/>
                      <a:pt x="20" y="11854"/>
                    </a:cubicBezTo>
                    <a:cubicBezTo>
                      <a:pt x="20" y="11859"/>
                      <a:pt x="17" y="11862"/>
                      <a:pt x="12" y="11862"/>
                    </a:cubicBezTo>
                    <a:cubicBezTo>
                      <a:pt x="8" y="11862"/>
                      <a:pt x="4" y="11859"/>
                      <a:pt x="4" y="11854"/>
                    </a:cubicBezTo>
                    <a:close/>
                    <a:moveTo>
                      <a:pt x="4" y="11822"/>
                    </a:moveTo>
                    <a:lnTo>
                      <a:pt x="4" y="11822"/>
                    </a:lnTo>
                    <a:cubicBezTo>
                      <a:pt x="4" y="11818"/>
                      <a:pt x="8" y="11814"/>
                      <a:pt x="12" y="11814"/>
                    </a:cubicBezTo>
                    <a:cubicBezTo>
                      <a:pt x="17" y="11814"/>
                      <a:pt x="20" y="11818"/>
                      <a:pt x="20" y="11822"/>
                    </a:cubicBezTo>
                    <a:cubicBezTo>
                      <a:pt x="20" y="11827"/>
                      <a:pt x="17" y="11830"/>
                      <a:pt x="12" y="11830"/>
                    </a:cubicBezTo>
                    <a:cubicBezTo>
                      <a:pt x="8" y="11830"/>
                      <a:pt x="4" y="11827"/>
                      <a:pt x="4" y="11822"/>
                    </a:cubicBezTo>
                    <a:close/>
                    <a:moveTo>
                      <a:pt x="4" y="11790"/>
                    </a:moveTo>
                    <a:lnTo>
                      <a:pt x="4" y="11790"/>
                    </a:lnTo>
                    <a:cubicBezTo>
                      <a:pt x="4" y="11786"/>
                      <a:pt x="8" y="11782"/>
                      <a:pt x="12" y="11782"/>
                    </a:cubicBezTo>
                    <a:cubicBezTo>
                      <a:pt x="17" y="11782"/>
                      <a:pt x="20" y="11786"/>
                      <a:pt x="20" y="11790"/>
                    </a:cubicBezTo>
                    <a:cubicBezTo>
                      <a:pt x="20" y="11795"/>
                      <a:pt x="17" y="11798"/>
                      <a:pt x="12" y="11798"/>
                    </a:cubicBezTo>
                    <a:cubicBezTo>
                      <a:pt x="8" y="11798"/>
                      <a:pt x="4" y="11795"/>
                      <a:pt x="4" y="11790"/>
                    </a:cubicBezTo>
                    <a:close/>
                    <a:moveTo>
                      <a:pt x="4" y="11758"/>
                    </a:moveTo>
                    <a:lnTo>
                      <a:pt x="4" y="11758"/>
                    </a:lnTo>
                    <a:cubicBezTo>
                      <a:pt x="4" y="11754"/>
                      <a:pt x="8" y="11750"/>
                      <a:pt x="12" y="11750"/>
                    </a:cubicBezTo>
                    <a:cubicBezTo>
                      <a:pt x="17" y="11750"/>
                      <a:pt x="20" y="11754"/>
                      <a:pt x="20" y="11758"/>
                    </a:cubicBezTo>
                    <a:cubicBezTo>
                      <a:pt x="20" y="11763"/>
                      <a:pt x="17" y="11766"/>
                      <a:pt x="12" y="11766"/>
                    </a:cubicBezTo>
                    <a:cubicBezTo>
                      <a:pt x="8" y="11766"/>
                      <a:pt x="4" y="11763"/>
                      <a:pt x="4" y="11758"/>
                    </a:cubicBezTo>
                    <a:close/>
                    <a:moveTo>
                      <a:pt x="4" y="11726"/>
                    </a:moveTo>
                    <a:lnTo>
                      <a:pt x="4" y="11726"/>
                    </a:lnTo>
                    <a:cubicBezTo>
                      <a:pt x="4" y="11722"/>
                      <a:pt x="8" y="11718"/>
                      <a:pt x="12" y="11718"/>
                    </a:cubicBezTo>
                    <a:cubicBezTo>
                      <a:pt x="17" y="11718"/>
                      <a:pt x="20" y="11722"/>
                      <a:pt x="20" y="11726"/>
                    </a:cubicBezTo>
                    <a:cubicBezTo>
                      <a:pt x="20" y="11731"/>
                      <a:pt x="17" y="11734"/>
                      <a:pt x="12" y="11734"/>
                    </a:cubicBezTo>
                    <a:cubicBezTo>
                      <a:pt x="8" y="11734"/>
                      <a:pt x="4" y="11731"/>
                      <a:pt x="4" y="11726"/>
                    </a:cubicBezTo>
                    <a:close/>
                    <a:moveTo>
                      <a:pt x="4" y="11694"/>
                    </a:moveTo>
                    <a:lnTo>
                      <a:pt x="4" y="11694"/>
                    </a:lnTo>
                    <a:cubicBezTo>
                      <a:pt x="4" y="11690"/>
                      <a:pt x="8" y="11686"/>
                      <a:pt x="12" y="11686"/>
                    </a:cubicBezTo>
                    <a:cubicBezTo>
                      <a:pt x="17" y="11686"/>
                      <a:pt x="20" y="11690"/>
                      <a:pt x="20" y="11694"/>
                    </a:cubicBezTo>
                    <a:cubicBezTo>
                      <a:pt x="20" y="11699"/>
                      <a:pt x="17" y="11702"/>
                      <a:pt x="12" y="11702"/>
                    </a:cubicBezTo>
                    <a:cubicBezTo>
                      <a:pt x="8" y="11702"/>
                      <a:pt x="4" y="11699"/>
                      <a:pt x="4" y="11694"/>
                    </a:cubicBezTo>
                    <a:close/>
                    <a:moveTo>
                      <a:pt x="4" y="11662"/>
                    </a:moveTo>
                    <a:lnTo>
                      <a:pt x="4" y="11662"/>
                    </a:lnTo>
                    <a:cubicBezTo>
                      <a:pt x="4" y="11658"/>
                      <a:pt x="8" y="11654"/>
                      <a:pt x="12" y="11654"/>
                    </a:cubicBezTo>
                    <a:cubicBezTo>
                      <a:pt x="17" y="11654"/>
                      <a:pt x="20" y="11658"/>
                      <a:pt x="20" y="11662"/>
                    </a:cubicBezTo>
                    <a:cubicBezTo>
                      <a:pt x="20" y="11667"/>
                      <a:pt x="17" y="11670"/>
                      <a:pt x="12" y="11670"/>
                    </a:cubicBezTo>
                    <a:cubicBezTo>
                      <a:pt x="8" y="11670"/>
                      <a:pt x="4" y="11667"/>
                      <a:pt x="4" y="11662"/>
                    </a:cubicBezTo>
                    <a:close/>
                    <a:moveTo>
                      <a:pt x="4" y="11630"/>
                    </a:moveTo>
                    <a:lnTo>
                      <a:pt x="4" y="11630"/>
                    </a:lnTo>
                    <a:cubicBezTo>
                      <a:pt x="4" y="11626"/>
                      <a:pt x="8" y="11622"/>
                      <a:pt x="12" y="11622"/>
                    </a:cubicBezTo>
                    <a:cubicBezTo>
                      <a:pt x="17" y="11622"/>
                      <a:pt x="20" y="11626"/>
                      <a:pt x="20" y="11630"/>
                    </a:cubicBezTo>
                    <a:cubicBezTo>
                      <a:pt x="20" y="11635"/>
                      <a:pt x="17" y="11638"/>
                      <a:pt x="12" y="11638"/>
                    </a:cubicBezTo>
                    <a:cubicBezTo>
                      <a:pt x="8" y="11638"/>
                      <a:pt x="4" y="11635"/>
                      <a:pt x="4" y="11630"/>
                    </a:cubicBezTo>
                    <a:close/>
                    <a:moveTo>
                      <a:pt x="4" y="11598"/>
                    </a:moveTo>
                    <a:lnTo>
                      <a:pt x="4" y="11598"/>
                    </a:lnTo>
                    <a:cubicBezTo>
                      <a:pt x="4" y="11594"/>
                      <a:pt x="8" y="11590"/>
                      <a:pt x="12" y="11590"/>
                    </a:cubicBezTo>
                    <a:cubicBezTo>
                      <a:pt x="17" y="11590"/>
                      <a:pt x="20" y="11594"/>
                      <a:pt x="20" y="11598"/>
                    </a:cubicBezTo>
                    <a:cubicBezTo>
                      <a:pt x="20" y="11603"/>
                      <a:pt x="17" y="11606"/>
                      <a:pt x="12" y="11606"/>
                    </a:cubicBezTo>
                    <a:cubicBezTo>
                      <a:pt x="8" y="11606"/>
                      <a:pt x="4" y="11603"/>
                      <a:pt x="4" y="11598"/>
                    </a:cubicBezTo>
                    <a:close/>
                    <a:moveTo>
                      <a:pt x="4" y="11566"/>
                    </a:moveTo>
                    <a:lnTo>
                      <a:pt x="4" y="11566"/>
                    </a:lnTo>
                    <a:cubicBezTo>
                      <a:pt x="4" y="11562"/>
                      <a:pt x="8" y="11558"/>
                      <a:pt x="12" y="11558"/>
                    </a:cubicBezTo>
                    <a:cubicBezTo>
                      <a:pt x="17" y="11558"/>
                      <a:pt x="20" y="11562"/>
                      <a:pt x="20" y="11566"/>
                    </a:cubicBezTo>
                    <a:cubicBezTo>
                      <a:pt x="20" y="11571"/>
                      <a:pt x="17" y="11574"/>
                      <a:pt x="12" y="11574"/>
                    </a:cubicBezTo>
                    <a:cubicBezTo>
                      <a:pt x="8" y="11574"/>
                      <a:pt x="4" y="11571"/>
                      <a:pt x="4" y="11566"/>
                    </a:cubicBezTo>
                    <a:close/>
                    <a:moveTo>
                      <a:pt x="4" y="11534"/>
                    </a:moveTo>
                    <a:lnTo>
                      <a:pt x="4" y="11534"/>
                    </a:lnTo>
                    <a:cubicBezTo>
                      <a:pt x="4" y="11530"/>
                      <a:pt x="8" y="11526"/>
                      <a:pt x="12" y="11526"/>
                    </a:cubicBezTo>
                    <a:cubicBezTo>
                      <a:pt x="17" y="11526"/>
                      <a:pt x="20" y="11530"/>
                      <a:pt x="20" y="11534"/>
                    </a:cubicBezTo>
                    <a:cubicBezTo>
                      <a:pt x="20" y="11539"/>
                      <a:pt x="17" y="11542"/>
                      <a:pt x="12" y="11542"/>
                    </a:cubicBezTo>
                    <a:cubicBezTo>
                      <a:pt x="8" y="11542"/>
                      <a:pt x="4" y="11539"/>
                      <a:pt x="4" y="11534"/>
                    </a:cubicBezTo>
                    <a:close/>
                    <a:moveTo>
                      <a:pt x="4" y="11502"/>
                    </a:moveTo>
                    <a:lnTo>
                      <a:pt x="4" y="11502"/>
                    </a:lnTo>
                    <a:cubicBezTo>
                      <a:pt x="4" y="11498"/>
                      <a:pt x="8" y="11494"/>
                      <a:pt x="12" y="11494"/>
                    </a:cubicBezTo>
                    <a:cubicBezTo>
                      <a:pt x="17" y="11494"/>
                      <a:pt x="20" y="11498"/>
                      <a:pt x="20" y="11502"/>
                    </a:cubicBezTo>
                    <a:cubicBezTo>
                      <a:pt x="20" y="11507"/>
                      <a:pt x="17" y="11510"/>
                      <a:pt x="12" y="11510"/>
                    </a:cubicBezTo>
                    <a:cubicBezTo>
                      <a:pt x="8" y="11510"/>
                      <a:pt x="4" y="11507"/>
                      <a:pt x="4" y="11502"/>
                    </a:cubicBezTo>
                    <a:close/>
                    <a:moveTo>
                      <a:pt x="4" y="11470"/>
                    </a:moveTo>
                    <a:lnTo>
                      <a:pt x="4" y="11470"/>
                    </a:lnTo>
                    <a:cubicBezTo>
                      <a:pt x="4" y="11466"/>
                      <a:pt x="8" y="11462"/>
                      <a:pt x="12" y="11462"/>
                    </a:cubicBezTo>
                    <a:cubicBezTo>
                      <a:pt x="17" y="11462"/>
                      <a:pt x="20" y="11466"/>
                      <a:pt x="20" y="11470"/>
                    </a:cubicBezTo>
                    <a:cubicBezTo>
                      <a:pt x="20" y="11475"/>
                      <a:pt x="17" y="11478"/>
                      <a:pt x="12" y="11478"/>
                    </a:cubicBezTo>
                    <a:cubicBezTo>
                      <a:pt x="8" y="11478"/>
                      <a:pt x="4" y="11475"/>
                      <a:pt x="4" y="11470"/>
                    </a:cubicBezTo>
                    <a:close/>
                    <a:moveTo>
                      <a:pt x="4" y="11438"/>
                    </a:moveTo>
                    <a:lnTo>
                      <a:pt x="4" y="11438"/>
                    </a:lnTo>
                    <a:cubicBezTo>
                      <a:pt x="4" y="11434"/>
                      <a:pt x="8" y="11430"/>
                      <a:pt x="12" y="11430"/>
                    </a:cubicBezTo>
                    <a:cubicBezTo>
                      <a:pt x="17" y="11430"/>
                      <a:pt x="20" y="11434"/>
                      <a:pt x="20" y="11438"/>
                    </a:cubicBezTo>
                    <a:cubicBezTo>
                      <a:pt x="20" y="11443"/>
                      <a:pt x="17" y="11446"/>
                      <a:pt x="12" y="11446"/>
                    </a:cubicBezTo>
                    <a:cubicBezTo>
                      <a:pt x="8" y="11446"/>
                      <a:pt x="4" y="11443"/>
                      <a:pt x="4" y="11438"/>
                    </a:cubicBezTo>
                    <a:close/>
                    <a:moveTo>
                      <a:pt x="4" y="11406"/>
                    </a:moveTo>
                    <a:lnTo>
                      <a:pt x="4" y="11406"/>
                    </a:lnTo>
                    <a:cubicBezTo>
                      <a:pt x="4" y="11402"/>
                      <a:pt x="8" y="11398"/>
                      <a:pt x="12" y="11398"/>
                    </a:cubicBezTo>
                    <a:cubicBezTo>
                      <a:pt x="17" y="11398"/>
                      <a:pt x="20" y="11402"/>
                      <a:pt x="20" y="11406"/>
                    </a:cubicBezTo>
                    <a:cubicBezTo>
                      <a:pt x="20" y="11411"/>
                      <a:pt x="17" y="11414"/>
                      <a:pt x="12" y="11414"/>
                    </a:cubicBezTo>
                    <a:cubicBezTo>
                      <a:pt x="8" y="11414"/>
                      <a:pt x="4" y="11411"/>
                      <a:pt x="4" y="11406"/>
                    </a:cubicBezTo>
                    <a:close/>
                    <a:moveTo>
                      <a:pt x="4" y="11374"/>
                    </a:moveTo>
                    <a:lnTo>
                      <a:pt x="4" y="11374"/>
                    </a:lnTo>
                    <a:cubicBezTo>
                      <a:pt x="4" y="11370"/>
                      <a:pt x="8" y="11366"/>
                      <a:pt x="12" y="11366"/>
                    </a:cubicBezTo>
                    <a:cubicBezTo>
                      <a:pt x="17" y="11366"/>
                      <a:pt x="20" y="11370"/>
                      <a:pt x="20" y="11374"/>
                    </a:cubicBezTo>
                    <a:cubicBezTo>
                      <a:pt x="20" y="11379"/>
                      <a:pt x="17" y="11382"/>
                      <a:pt x="12" y="11382"/>
                    </a:cubicBezTo>
                    <a:cubicBezTo>
                      <a:pt x="8" y="11382"/>
                      <a:pt x="4" y="11379"/>
                      <a:pt x="4" y="11374"/>
                    </a:cubicBezTo>
                    <a:close/>
                    <a:moveTo>
                      <a:pt x="4" y="11342"/>
                    </a:moveTo>
                    <a:lnTo>
                      <a:pt x="4" y="11342"/>
                    </a:lnTo>
                    <a:cubicBezTo>
                      <a:pt x="4" y="11338"/>
                      <a:pt x="8" y="11334"/>
                      <a:pt x="12" y="11334"/>
                    </a:cubicBezTo>
                    <a:cubicBezTo>
                      <a:pt x="17" y="11334"/>
                      <a:pt x="20" y="11338"/>
                      <a:pt x="20" y="11342"/>
                    </a:cubicBezTo>
                    <a:cubicBezTo>
                      <a:pt x="20" y="11347"/>
                      <a:pt x="17" y="11350"/>
                      <a:pt x="12" y="11350"/>
                    </a:cubicBezTo>
                    <a:cubicBezTo>
                      <a:pt x="8" y="11350"/>
                      <a:pt x="4" y="11347"/>
                      <a:pt x="4" y="11342"/>
                    </a:cubicBezTo>
                    <a:close/>
                    <a:moveTo>
                      <a:pt x="4" y="11310"/>
                    </a:moveTo>
                    <a:lnTo>
                      <a:pt x="4" y="11310"/>
                    </a:lnTo>
                    <a:cubicBezTo>
                      <a:pt x="4" y="11306"/>
                      <a:pt x="8" y="11302"/>
                      <a:pt x="12" y="11302"/>
                    </a:cubicBezTo>
                    <a:cubicBezTo>
                      <a:pt x="17" y="11302"/>
                      <a:pt x="20" y="11306"/>
                      <a:pt x="20" y="11310"/>
                    </a:cubicBezTo>
                    <a:cubicBezTo>
                      <a:pt x="20" y="11315"/>
                      <a:pt x="17" y="11318"/>
                      <a:pt x="12" y="11318"/>
                    </a:cubicBezTo>
                    <a:cubicBezTo>
                      <a:pt x="8" y="11318"/>
                      <a:pt x="4" y="11315"/>
                      <a:pt x="4" y="11310"/>
                    </a:cubicBezTo>
                    <a:close/>
                    <a:moveTo>
                      <a:pt x="4" y="11278"/>
                    </a:moveTo>
                    <a:lnTo>
                      <a:pt x="4" y="11278"/>
                    </a:lnTo>
                    <a:cubicBezTo>
                      <a:pt x="4" y="11274"/>
                      <a:pt x="8" y="11270"/>
                      <a:pt x="12" y="11270"/>
                    </a:cubicBezTo>
                    <a:cubicBezTo>
                      <a:pt x="17" y="11270"/>
                      <a:pt x="20" y="11274"/>
                      <a:pt x="20" y="11278"/>
                    </a:cubicBezTo>
                    <a:cubicBezTo>
                      <a:pt x="20" y="11283"/>
                      <a:pt x="17" y="11286"/>
                      <a:pt x="12" y="11286"/>
                    </a:cubicBezTo>
                    <a:cubicBezTo>
                      <a:pt x="8" y="11286"/>
                      <a:pt x="4" y="11283"/>
                      <a:pt x="4" y="11278"/>
                    </a:cubicBezTo>
                    <a:close/>
                    <a:moveTo>
                      <a:pt x="4" y="11246"/>
                    </a:moveTo>
                    <a:lnTo>
                      <a:pt x="4" y="11246"/>
                    </a:lnTo>
                    <a:cubicBezTo>
                      <a:pt x="4" y="11242"/>
                      <a:pt x="8" y="11238"/>
                      <a:pt x="12" y="11238"/>
                    </a:cubicBezTo>
                    <a:cubicBezTo>
                      <a:pt x="17" y="11238"/>
                      <a:pt x="20" y="11242"/>
                      <a:pt x="20" y="11246"/>
                    </a:cubicBezTo>
                    <a:cubicBezTo>
                      <a:pt x="20" y="11251"/>
                      <a:pt x="17" y="11254"/>
                      <a:pt x="12" y="11254"/>
                    </a:cubicBezTo>
                    <a:cubicBezTo>
                      <a:pt x="8" y="11254"/>
                      <a:pt x="4" y="11251"/>
                      <a:pt x="4" y="11246"/>
                    </a:cubicBezTo>
                    <a:close/>
                    <a:moveTo>
                      <a:pt x="4" y="11214"/>
                    </a:moveTo>
                    <a:lnTo>
                      <a:pt x="4" y="11214"/>
                    </a:lnTo>
                    <a:cubicBezTo>
                      <a:pt x="4" y="11210"/>
                      <a:pt x="8" y="11206"/>
                      <a:pt x="12" y="11206"/>
                    </a:cubicBezTo>
                    <a:cubicBezTo>
                      <a:pt x="17" y="11206"/>
                      <a:pt x="20" y="11210"/>
                      <a:pt x="20" y="11214"/>
                    </a:cubicBezTo>
                    <a:cubicBezTo>
                      <a:pt x="20" y="11219"/>
                      <a:pt x="17" y="11222"/>
                      <a:pt x="12" y="11222"/>
                    </a:cubicBezTo>
                    <a:cubicBezTo>
                      <a:pt x="8" y="11222"/>
                      <a:pt x="4" y="11219"/>
                      <a:pt x="4" y="11214"/>
                    </a:cubicBezTo>
                    <a:close/>
                    <a:moveTo>
                      <a:pt x="4" y="11182"/>
                    </a:moveTo>
                    <a:lnTo>
                      <a:pt x="4" y="11182"/>
                    </a:lnTo>
                    <a:cubicBezTo>
                      <a:pt x="4" y="11178"/>
                      <a:pt x="8" y="11174"/>
                      <a:pt x="12" y="11174"/>
                    </a:cubicBezTo>
                    <a:cubicBezTo>
                      <a:pt x="17" y="11174"/>
                      <a:pt x="20" y="11178"/>
                      <a:pt x="20" y="11182"/>
                    </a:cubicBezTo>
                    <a:cubicBezTo>
                      <a:pt x="20" y="11187"/>
                      <a:pt x="17" y="11190"/>
                      <a:pt x="12" y="11190"/>
                    </a:cubicBezTo>
                    <a:cubicBezTo>
                      <a:pt x="8" y="11190"/>
                      <a:pt x="4" y="11187"/>
                      <a:pt x="4" y="11182"/>
                    </a:cubicBezTo>
                    <a:close/>
                    <a:moveTo>
                      <a:pt x="4" y="11150"/>
                    </a:moveTo>
                    <a:lnTo>
                      <a:pt x="4" y="11150"/>
                    </a:lnTo>
                    <a:cubicBezTo>
                      <a:pt x="4" y="11146"/>
                      <a:pt x="8" y="11142"/>
                      <a:pt x="12" y="11142"/>
                    </a:cubicBezTo>
                    <a:cubicBezTo>
                      <a:pt x="17" y="11142"/>
                      <a:pt x="20" y="11146"/>
                      <a:pt x="20" y="11150"/>
                    </a:cubicBezTo>
                    <a:cubicBezTo>
                      <a:pt x="20" y="11155"/>
                      <a:pt x="17"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5" y="10766"/>
                    </a:moveTo>
                    <a:lnTo>
                      <a:pt x="5" y="10766"/>
                    </a:lnTo>
                    <a:cubicBezTo>
                      <a:pt x="5" y="10761"/>
                      <a:pt x="8" y="10758"/>
                      <a:pt x="13" y="10758"/>
                    </a:cubicBezTo>
                    <a:cubicBezTo>
                      <a:pt x="17" y="10758"/>
                      <a:pt x="21" y="10761"/>
                      <a:pt x="21" y="10766"/>
                    </a:cubicBezTo>
                    <a:cubicBezTo>
                      <a:pt x="21" y="10770"/>
                      <a:pt x="17" y="10774"/>
                      <a:pt x="13" y="10774"/>
                    </a:cubicBezTo>
                    <a:cubicBezTo>
                      <a:pt x="8" y="10774"/>
                      <a:pt x="5" y="10770"/>
                      <a:pt x="5" y="10766"/>
                    </a:cubicBezTo>
                    <a:close/>
                    <a:moveTo>
                      <a:pt x="5" y="10734"/>
                    </a:moveTo>
                    <a:lnTo>
                      <a:pt x="5" y="10734"/>
                    </a:lnTo>
                    <a:cubicBezTo>
                      <a:pt x="5" y="10729"/>
                      <a:pt x="8" y="10726"/>
                      <a:pt x="13" y="10726"/>
                    </a:cubicBezTo>
                    <a:cubicBezTo>
                      <a:pt x="17" y="10726"/>
                      <a:pt x="21" y="10729"/>
                      <a:pt x="21" y="10734"/>
                    </a:cubicBezTo>
                    <a:cubicBezTo>
                      <a:pt x="21" y="10738"/>
                      <a:pt x="17" y="10742"/>
                      <a:pt x="13" y="10742"/>
                    </a:cubicBezTo>
                    <a:cubicBezTo>
                      <a:pt x="8" y="10742"/>
                      <a:pt x="5" y="10738"/>
                      <a:pt x="5" y="10734"/>
                    </a:cubicBezTo>
                    <a:close/>
                    <a:moveTo>
                      <a:pt x="5" y="10702"/>
                    </a:moveTo>
                    <a:lnTo>
                      <a:pt x="5" y="10702"/>
                    </a:lnTo>
                    <a:cubicBezTo>
                      <a:pt x="5" y="10697"/>
                      <a:pt x="8" y="10694"/>
                      <a:pt x="13" y="10694"/>
                    </a:cubicBezTo>
                    <a:cubicBezTo>
                      <a:pt x="17" y="10694"/>
                      <a:pt x="21" y="10697"/>
                      <a:pt x="21" y="10702"/>
                    </a:cubicBezTo>
                    <a:cubicBezTo>
                      <a:pt x="21" y="10706"/>
                      <a:pt x="17" y="10710"/>
                      <a:pt x="13" y="10710"/>
                    </a:cubicBezTo>
                    <a:cubicBezTo>
                      <a:pt x="8" y="10710"/>
                      <a:pt x="5" y="10706"/>
                      <a:pt x="5" y="10702"/>
                    </a:cubicBezTo>
                    <a:close/>
                    <a:moveTo>
                      <a:pt x="5" y="10670"/>
                    </a:moveTo>
                    <a:lnTo>
                      <a:pt x="5" y="10670"/>
                    </a:lnTo>
                    <a:cubicBezTo>
                      <a:pt x="5" y="10665"/>
                      <a:pt x="8" y="10662"/>
                      <a:pt x="13" y="10662"/>
                    </a:cubicBezTo>
                    <a:cubicBezTo>
                      <a:pt x="17" y="10662"/>
                      <a:pt x="21" y="10665"/>
                      <a:pt x="21" y="10670"/>
                    </a:cubicBezTo>
                    <a:cubicBezTo>
                      <a:pt x="21" y="10674"/>
                      <a:pt x="17" y="10678"/>
                      <a:pt x="13" y="10678"/>
                    </a:cubicBezTo>
                    <a:cubicBezTo>
                      <a:pt x="8" y="10678"/>
                      <a:pt x="5" y="10674"/>
                      <a:pt x="5" y="10670"/>
                    </a:cubicBezTo>
                    <a:close/>
                    <a:moveTo>
                      <a:pt x="5" y="10638"/>
                    </a:moveTo>
                    <a:lnTo>
                      <a:pt x="5" y="10638"/>
                    </a:lnTo>
                    <a:cubicBezTo>
                      <a:pt x="5" y="10633"/>
                      <a:pt x="8" y="10630"/>
                      <a:pt x="13" y="10630"/>
                    </a:cubicBezTo>
                    <a:cubicBezTo>
                      <a:pt x="17" y="10630"/>
                      <a:pt x="21" y="10633"/>
                      <a:pt x="21" y="10638"/>
                    </a:cubicBezTo>
                    <a:cubicBezTo>
                      <a:pt x="21" y="10642"/>
                      <a:pt x="17" y="10646"/>
                      <a:pt x="13" y="10646"/>
                    </a:cubicBezTo>
                    <a:cubicBezTo>
                      <a:pt x="8" y="10646"/>
                      <a:pt x="5" y="10642"/>
                      <a:pt x="5" y="10638"/>
                    </a:cubicBezTo>
                    <a:close/>
                    <a:moveTo>
                      <a:pt x="5" y="10606"/>
                    </a:moveTo>
                    <a:lnTo>
                      <a:pt x="5" y="10606"/>
                    </a:lnTo>
                    <a:cubicBezTo>
                      <a:pt x="5" y="10601"/>
                      <a:pt x="8" y="10598"/>
                      <a:pt x="13" y="10598"/>
                    </a:cubicBezTo>
                    <a:cubicBezTo>
                      <a:pt x="17" y="10598"/>
                      <a:pt x="21" y="10601"/>
                      <a:pt x="21" y="10606"/>
                    </a:cubicBezTo>
                    <a:cubicBezTo>
                      <a:pt x="21" y="10610"/>
                      <a:pt x="17" y="10614"/>
                      <a:pt x="13" y="10614"/>
                    </a:cubicBezTo>
                    <a:cubicBezTo>
                      <a:pt x="8" y="10614"/>
                      <a:pt x="5" y="10610"/>
                      <a:pt x="5" y="10606"/>
                    </a:cubicBezTo>
                    <a:close/>
                    <a:moveTo>
                      <a:pt x="5" y="10574"/>
                    </a:moveTo>
                    <a:lnTo>
                      <a:pt x="5" y="10574"/>
                    </a:lnTo>
                    <a:cubicBezTo>
                      <a:pt x="5" y="10569"/>
                      <a:pt x="8" y="10566"/>
                      <a:pt x="13" y="10566"/>
                    </a:cubicBezTo>
                    <a:cubicBezTo>
                      <a:pt x="17" y="10566"/>
                      <a:pt x="21" y="10569"/>
                      <a:pt x="21" y="10574"/>
                    </a:cubicBezTo>
                    <a:cubicBezTo>
                      <a:pt x="21" y="10578"/>
                      <a:pt x="17" y="10582"/>
                      <a:pt x="13" y="10582"/>
                    </a:cubicBezTo>
                    <a:cubicBezTo>
                      <a:pt x="8" y="10582"/>
                      <a:pt x="5" y="10578"/>
                      <a:pt x="5" y="10574"/>
                    </a:cubicBezTo>
                    <a:close/>
                    <a:moveTo>
                      <a:pt x="5" y="10542"/>
                    </a:moveTo>
                    <a:lnTo>
                      <a:pt x="5" y="10542"/>
                    </a:lnTo>
                    <a:cubicBezTo>
                      <a:pt x="5" y="10537"/>
                      <a:pt x="8" y="10534"/>
                      <a:pt x="13" y="10534"/>
                    </a:cubicBezTo>
                    <a:cubicBezTo>
                      <a:pt x="17" y="10534"/>
                      <a:pt x="21" y="10537"/>
                      <a:pt x="21" y="10542"/>
                    </a:cubicBezTo>
                    <a:cubicBezTo>
                      <a:pt x="21" y="10546"/>
                      <a:pt x="17" y="10550"/>
                      <a:pt x="13" y="10550"/>
                    </a:cubicBezTo>
                    <a:cubicBezTo>
                      <a:pt x="8" y="10550"/>
                      <a:pt x="5" y="10546"/>
                      <a:pt x="5" y="10542"/>
                    </a:cubicBezTo>
                    <a:close/>
                    <a:moveTo>
                      <a:pt x="5" y="10510"/>
                    </a:moveTo>
                    <a:lnTo>
                      <a:pt x="5" y="10510"/>
                    </a:lnTo>
                    <a:cubicBezTo>
                      <a:pt x="5" y="10505"/>
                      <a:pt x="8" y="10502"/>
                      <a:pt x="13" y="10502"/>
                    </a:cubicBezTo>
                    <a:cubicBezTo>
                      <a:pt x="17" y="10502"/>
                      <a:pt x="21" y="10505"/>
                      <a:pt x="21" y="10510"/>
                    </a:cubicBezTo>
                    <a:cubicBezTo>
                      <a:pt x="21" y="10514"/>
                      <a:pt x="17" y="10518"/>
                      <a:pt x="13" y="10518"/>
                    </a:cubicBezTo>
                    <a:cubicBezTo>
                      <a:pt x="8" y="10518"/>
                      <a:pt x="5" y="10514"/>
                      <a:pt x="5" y="10510"/>
                    </a:cubicBezTo>
                    <a:close/>
                    <a:moveTo>
                      <a:pt x="5" y="10478"/>
                    </a:moveTo>
                    <a:lnTo>
                      <a:pt x="5" y="10478"/>
                    </a:lnTo>
                    <a:cubicBezTo>
                      <a:pt x="5" y="10473"/>
                      <a:pt x="8" y="10470"/>
                      <a:pt x="13" y="10470"/>
                    </a:cubicBezTo>
                    <a:cubicBezTo>
                      <a:pt x="17" y="10470"/>
                      <a:pt x="21" y="10473"/>
                      <a:pt x="21" y="10478"/>
                    </a:cubicBezTo>
                    <a:cubicBezTo>
                      <a:pt x="21" y="10482"/>
                      <a:pt x="17" y="10486"/>
                      <a:pt x="13" y="10486"/>
                    </a:cubicBezTo>
                    <a:cubicBezTo>
                      <a:pt x="8" y="10486"/>
                      <a:pt x="5" y="10482"/>
                      <a:pt x="5" y="10478"/>
                    </a:cubicBezTo>
                    <a:close/>
                    <a:moveTo>
                      <a:pt x="5" y="10446"/>
                    </a:moveTo>
                    <a:lnTo>
                      <a:pt x="5" y="10446"/>
                    </a:lnTo>
                    <a:cubicBezTo>
                      <a:pt x="5" y="10441"/>
                      <a:pt x="8" y="10438"/>
                      <a:pt x="13" y="10438"/>
                    </a:cubicBezTo>
                    <a:cubicBezTo>
                      <a:pt x="17" y="10438"/>
                      <a:pt x="21" y="10441"/>
                      <a:pt x="21" y="10446"/>
                    </a:cubicBezTo>
                    <a:cubicBezTo>
                      <a:pt x="21" y="10450"/>
                      <a:pt x="17" y="10454"/>
                      <a:pt x="13" y="10454"/>
                    </a:cubicBezTo>
                    <a:cubicBezTo>
                      <a:pt x="8" y="10454"/>
                      <a:pt x="5" y="10450"/>
                      <a:pt x="5" y="10446"/>
                    </a:cubicBezTo>
                    <a:close/>
                    <a:moveTo>
                      <a:pt x="5" y="10414"/>
                    </a:moveTo>
                    <a:lnTo>
                      <a:pt x="5" y="10414"/>
                    </a:lnTo>
                    <a:cubicBezTo>
                      <a:pt x="5" y="10409"/>
                      <a:pt x="8" y="10406"/>
                      <a:pt x="13" y="10406"/>
                    </a:cubicBezTo>
                    <a:cubicBezTo>
                      <a:pt x="17" y="10406"/>
                      <a:pt x="21" y="10409"/>
                      <a:pt x="21" y="10414"/>
                    </a:cubicBezTo>
                    <a:cubicBezTo>
                      <a:pt x="21" y="10418"/>
                      <a:pt x="17" y="10422"/>
                      <a:pt x="13" y="10422"/>
                    </a:cubicBezTo>
                    <a:cubicBezTo>
                      <a:pt x="8" y="10422"/>
                      <a:pt x="5" y="10418"/>
                      <a:pt x="5" y="10414"/>
                    </a:cubicBezTo>
                    <a:close/>
                    <a:moveTo>
                      <a:pt x="5" y="10382"/>
                    </a:moveTo>
                    <a:lnTo>
                      <a:pt x="5" y="10382"/>
                    </a:lnTo>
                    <a:cubicBezTo>
                      <a:pt x="5" y="10377"/>
                      <a:pt x="8" y="10374"/>
                      <a:pt x="13" y="10374"/>
                    </a:cubicBezTo>
                    <a:cubicBezTo>
                      <a:pt x="17" y="10374"/>
                      <a:pt x="21" y="10377"/>
                      <a:pt x="21" y="10382"/>
                    </a:cubicBezTo>
                    <a:cubicBezTo>
                      <a:pt x="21" y="10386"/>
                      <a:pt x="17" y="10390"/>
                      <a:pt x="13" y="10390"/>
                    </a:cubicBezTo>
                    <a:cubicBezTo>
                      <a:pt x="8" y="10390"/>
                      <a:pt x="5" y="10386"/>
                      <a:pt x="5" y="10382"/>
                    </a:cubicBezTo>
                    <a:close/>
                    <a:moveTo>
                      <a:pt x="5" y="10350"/>
                    </a:moveTo>
                    <a:lnTo>
                      <a:pt x="5" y="10350"/>
                    </a:lnTo>
                    <a:cubicBezTo>
                      <a:pt x="5" y="10345"/>
                      <a:pt x="8" y="10342"/>
                      <a:pt x="13" y="10342"/>
                    </a:cubicBezTo>
                    <a:cubicBezTo>
                      <a:pt x="17" y="10342"/>
                      <a:pt x="21" y="10345"/>
                      <a:pt x="21" y="10350"/>
                    </a:cubicBezTo>
                    <a:cubicBezTo>
                      <a:pt x="21" y="10354"/>
                      <a:pt x="17" y="10358"/>
                      <a:pt x="13" y="10358"/>
                    </a:cubicBezTo>
                    <a:cubicBezTo>
                      <a:pt x="8" y="10358"/>
                      <a:pt x="5" y="10354"/>
                      <a:pt x="5" y="10350"/>
                    </a:cubicBezTo>
                    <a:close/>
                    <a:moveTo>
                      <a:pt x="5" y="10318"/>
                    </a:moveTo>
                    <a:lnTo>
                      <a:pt x="5" y="10318"/>
                    </a:lnTo>
                    <a:cubicBezTo>
                      <a:pt x="5" y="10313"/>
                      <a:pt x="8" y="10310"/>
                      <a:pt x="13" y="10310"/>
                    </a:cubicBezTo>
                    <a:cubicBezTo>
                      <a:pt x="17" y="10310"/>
                      <a:pt x="21" y="10313"/>
                      <a:pt x="21" y="10318"/>
                    </a:cubicBezTo>
                    <a:cubicBezTo>
                      <a:pt x="21" y="10322"/>
                      <a:pt x="17" y="10326"/>
                      <a:pt x="13" y="10326"/>
                    </a:cubicBezTo>
                    <a:cubicBezTo>
                      <a:pt x="8" y="10326"/>
                      <a:pt x="5" y="10322"/>
                      <a:pt x="5" y="10318"/>
                    </a:cubicBezTo>
                    <a:close/>
                    <a:moveTo>
                      <a:pt x="5" y="10286"/>
                    </a:moveTo>
                    <a:lnTo>
                      <a:pt x="5" y="10286"/>
                    </a:lnTo>
                    <a:cubicBezTo>
                      <a:pt x="5" y="10281"/>
                      <a:pt x="8" y="10278"/>
                      <a:pt x="13" y="10278"/>
                    </a:cubicBezTo>
                    <a:cubicBezTo>
                      <a:pt x="17" y="10278"/>
                      <a:pt x="21" y="10281"/>
                      <a:pt x="21" y="10286"/>
                    </a:cubicBezTo>
                    <a:cubicBezTo>
                      <a:pt x="21" y="10290"/>
                      <a:pt x="17" y="10294"/>
                      <a:pt x="13" y="10294"/>
                    </a:cubicBezTo>
                    <a:cubicBezTo>
                      <a:pt x="8" y="10294"/>
                      <a:pt x="5" y="10290"/>
                      <a:pt x="5" y="10286"/>
                    </a:cubicBezTo>
                    <a:close/>
                    <a:moveTo>
                      <a:pt x="5" y="10254"/>
                    </a:moveTo>
                    <a:lnTo>
                      <a:pt x="5" y="10254"/>
                    </a:lnTo>
                    <a:cubicBezTo>
                      <a:pt x="5" y="10249"/>
                      <a:pt x="8" y="10246"/>
                      <a:pt x="13" y="10246"/>
                    </a:cubicBezTo>
                    <a:cubicBezTo>
                      <a:pt x="17" y="10246"/>
                      <a:pt x="21" y="10249"/>
                      <a:pt x="21" y="10254"/>
                    </a:cubicBezTo>
                    <a:cubicBezTo>
                      <a:pt x="21" y="10258"/>
                      <a:pt x="17" y="10262"/>
                      <a:pt x="13" y="10262"/>
                    </a:cubicBezTo>
                    <a:cubicBezTo>
                      <a:pt x="8" y="10262"/>
                      <a:pt x="5" y="10258"/>
                      <a:pt x="5" y="10254"/>
                    </a:cubicBezTo>
                    <a:close/>
                    <a:moveTo>
                      <a:pt x="5" y="10222"/>
                    </a:moveTo>
                    <a:lnTo>
                      <a:pt x="5" y="10222"/>
                    </a:lnTo>
                    <a:cubicBezTo>
                      <a:pt x="5" y="10217"/>
                      <a:pt x="8" y="10214"/>
                      <a:pt x="13" y="10214"/>
                    </a:cubicBezTo>
                    <a:cubicBezTo>
                      <a:pt x="17" y="10214"/>
                      <a:pt x="21" y="10217"/>
                      <a:pt x="21" y="10222"/>
                    </a:cubicBezTo>
                    <a:cubicBezTo>
                      <a:pt x="21" y="10226"/>
                      <a:pt x="17" y="10230"/>
                      <a:pt x="13" y="10230"/>
                    </a:cubicBezTo>
                    <a:cubicBezTo>
                      <a:pt x="8" y="10230"/>
                      <a:pt x="5" y="10226"/>
                      <a:pt x="5" y="10222"/>
                    </a:cubicBezTo>
                    <a:close/>
                    <a:moveTo>
                      <a:pt x="5" y="10190"/>
                    </a:moveTo>
                    <a:lnTo>
                      <a:pt x="5" y="10190"/>
                    </a:lnTo>
                    <a:cubicBezTo>
                      <a:pt x="5" y="10185"/>
                      <a:pt x="8" y="10182"/>
                      <a:pt x="13" y="10182"/>
                    </a:cubicBezTo>
                    <a:cubicBezTo>
                      <a:pt x="17" y="10182"/>
                      <a:pt x="21" y="10185"/>
                      <a:pt x="21" y="10190"/>
                    </a:cubicBezTo>
                    <a:cubicBezTo>
                      <a:pt x="21" y="10194"/>
                      <a:pt x="17" y="10198"/>
                      <a:pt x="13" y="10198"/>
                    </a:cubicBezTo>
                    <a:cubicBezTo>
                      <a:pt x="8" y="10198"/>
                      <a:pt x="5" y="10194"/>
                      <a:pt x="5" y="10190"/>
                    </a:cubicBezTo>
                    <a:close/>
                    <a:moveTo>
                      <a:pt x="5" y="10158"/>
                    </a:moveTo>
                    <a:lnTo>
                      <a:pt x="5" y="10158"/>
                    </a:lnTo>
                    <a:cubicBezTo>
                      <a:pt x="5" y="10153"/>
                      <a:pt x="8" y="10150"/>
                      <a:pt x="13" y="10150"/>
                    </a:cubicBezTo>
                    <a:cubicBezTo>
                      <a:pt x="17" y="10150"/>
                      <a:pt x="21" y="10153"/>
                      <a:pt x="21" y="10158"/>
                    </a:cubicBezTo>
                    <a:cubicBezTo>
                      <a:pt x="21" y="10162"/>
                      <a:pt x="17" y="10166"/>
                      <a:pt x="13" y="10166"/>
                    </a:cubicBezTo>
                    <a:cubicBezTo>
                      <a:pt x="8" y="10166"/>
                      <a:pt x="5" y="10162"/>
                      <a:pt x="5" y="10158"/>
                    </a:cubicBezTo>
                    <a:close/>
                    <a:moveTo>
                      <a:pt x="5" y="10126"/>
                    </a:moveTo>
                    <a:lnTo>
                      <a:pt x="5" y="10126"/>
                    </a:lnTo>
                    <a:cubicBezTo>
                      <a:pt x="5" y="10121"/>
                      <a:pt x="8" y="10118"/>
                      <a:pt x="13" y="10118"/>
                    </a:cubicBezTo>
                    <a:cubicBezTo>
                      <a:pt x="17" y="10118"/>
                      <a:pt x="21" y="10121"/>
                      <a:pt x="21" y="10126"/>
                    </a:cubicBezTo>
                    <a:cubicBezTo>
                      <a:pt x="21" y="10130"/>
                      <a:pt x="17" y="10134"/>
                      <a:pt x="13" y="10134"/>
                    </a:cubicBezTo>
                    <a:cubicBezTo>
                      <a:pt x="8" y="10134"/>
                      <a:pt x="5" y="10130"/>
                      <a:pt x="5" y="10126"/>
                    </a:cubicBezTo>
                    <a:close/>
                    <a:moveTo>
                      <a:pt x="5" y="10094"/>
                    </a:moveTo>
                    <a:lnTo>
                      <a:pt x="5" y="10094"/>
                    </a:lnTo>
                    <a:cubicBezTo>
                      <a:pt x="5" y="10089"/>
                      <a:pt x="8" y="10086"/>
                      <a:pt x="13" y="10086"/>
                    </a:cubicBezTo>
                    <a:cubicBezTo>
                      <a:pt x="17" y="10086"/>
                      <a:pt x="21" y="10089"/>
                      <a:pt x="21" y="10094"/>
                    </a:cubicBezTo>
                    <a:cubicBezTo>
                      <a:pt x="21" y="10098"/>
                      <a:pt x="17" y="10102"/>
                      <a:pt x="13" y="10102"/>
                    </a:cubicBezTo>
                    <a:cubicBezTo>
                      <a:pt x="8" y="10102"/>
                      <a:pt x="5" y="10098"/>
                      <a:pt x="5" y="10094"/>
                    </a:cubicBezTo>
                    <a:close/>
                    <a:moveTo>
                      <a:pt x="5" y="10062"/>
                    </a:moveTo>
                    <a:lnTo>
                      <a:pt x="5" y="10062"/>
                    </a:lnTo>
                    <a:cubicBezTo>
                      <a:pt x="5" y="10057"/>
                      <a:pt x="8" y="10054"/>
                      <a:pt x="13" y="10054"/>
                    </a:cubicBezTo>
                    <a:cubicBezTo>
                      <a:pt x="17" y="10054"/>
                      <a:pt x="21" y="10057"/>
                      <a:pt x="21" y="10062"/>
                    </a:cubicBezTo>
                    <a:cubicBezTo>
                      <a:pt x="21" y="10066"/>
                      <a:pt x="17" y="10070"/>
                      <a:pt x="13" y="10070"/>
                    </a:cubicBezTo>
                    <a:cubicBezTo>
                      <a:pt x="8" y="10070"/>
                      <a:pt x="5" y="10066"/>
                      <a:pt x="5" y="10062"/>
                    </a:cubicBezTo>
                    <a:close/>
                    <a:moveTo>
                      <a:pt x="5" y="10030"/>
                    </a:moveTo>
                    <a:lnTo>
                      <a:pt x="5" y="10030"/>
                    </a:lnTo>
                    <a:cubicBezTo>
                      <a:pt x="5" y="10025"/>
                      <a:pt x="8" y="10022"/>
                      <a:pt x="13" y="10022"/>
                    </a:cubicBezTo>
                    <a:cubicBezTo>
                      <a:pt x="17" y="10022"/>
                      <a:pt x="21" y="10025"/>
                      <a:pt x="21" y="10030"/>
                    </a:cubicBezTo>
                    <a:cubicBezTo>
                      <a:pt x="21" y="10034"/>
                      <a:pt x="17" y="10038"/>
                      <a:pt x="13" y="10038"/>
                    </a:cubicBezTo>
                    <a:cubicBezTo>
                      <a:pt x="8" y="10038"/>
                      <a:pt x="5" y="10034"/>
                      <a:pt x="5" y="10030"/>
                    </a:cubicBezTo>
                    <a:close/>
                    <a:moveTo>
                      <a:pt x="5" y="9998"/>
                    </a:moveTo>
                    <a:lnTo>
                      <a:pt x="5" y="9998"/>
                    </a:lnTo>
                    <a:cubicBezTo>
                      <a:pt x="5" y="9993"/>
                      <a:pt x="8" y="9990"/>
                      <a:pt x="13" y="9990"/>
                    </a:cubicBezTo>
                    <a:cubicBezTo>
                      <a:pt x="17" y="9990"/>
                      <a:pt x="21" y="9993"/>
                      <a:pt x="21" y="9998"/>
                    </a:cubicBezTo>
                    <a:cubicBezTo>
                      <a:pt x="21" y="10002"/>
                      <a:pt x="17" y="10006"/>
                      <a:pt x="13" y="10006"/>
                    </a:cubicBezTo>
                    <a:cubicBezTo>
                      <a:pt x="8" y="10006"/>
                      <a:pt x="5" y="10002"/>
                      <a:pt x="5" y="9998"/>
                    </a:cubicBezTo>
                    <a:close/>
                    <a:moveTo>
                      <a:pt x="5" y="9966"/>
                    </a:moveTo>
                    <a:lnTo>
                      <a:pt x="5" y="9965"/>
                    </a:lnTo>
                    <a:cubicBezTo>
                      <a:pt x="5" y="9961"/>
                      <a:pt x="8" y="9957"/>
                      <a:pt x="13" y="9957"/>
                    </a:cubicBezTo>
                    <a:cubicBezTo>
                      <a:pt x="17" y="9957"/>
                      <a:pt x="21" y="9961"/>
                      <a:pt x="21" y="9965"/>
                    </a:cubicBezTo>
                    <a:lnTo>
                      <a:pt x="21" y="9966"/>
                    </a:lnTo>
                    <a:cubicBezTo>
                      <a:pt x="21" y="9970"/>
                      <a:pt x="17" y="9974"/>
                      <a:pt x="13" y="9974"/>
                    </a:cubicBezTo>
                    <a:cubicBezTo>
                      <a:pt x="8" y="9974"/>
                      <a:pt x="5" y="9970"/>
                      <a:pt x="5" y="9966"/>
                    </a:cubicBezTo>
                    <a:close/>
                    <a:moveTo>
                      <a:pt x="5" y="9933"/>
                    </a:moveTo>
                    <a:lnTo>
                      <a:pt x="5" y="9933"/>
                    </a:lnTo>
                    <a:cubicBezTo>
                      <a:pt x="5" y="9929"/>
                      <a:pt x="8" y="9925"/>
                      <a:pt x="13" y="9925"/>
                    </a:cubicBezTo>
                    <a:cubicBezTo>
                      <a:pt x="17" y="9925"/>
                      <a:pt x="21" y="9929"/>
                      <a:pt x="21" y="9933"/>
                    </a:cubicBezTo>
                    <a:cubicBezTo>
                      <a:pt x="21" y="9938"/>
                      <a:pt x="17" y="9941"/>
                      <a:pt x="13" y="9941"/>
                    </a:cubicBezTo>
                    <a:cubicBezTo>
                      <a:pt x="8" y="9941"/>
                      <a:pt x="5" y="9938"/>
                      <a:pt x="5" y="9933"/>
                    </a:cubicBezTo>
                    <a:close/>
                    <a:moveTo>
                      <a:pt x="5" y="9901"/>
                    </a:moveTo>
                    <a:lnTo>
                      <a:pt x="5" y="9901"/>
                    </a:lnTo>
                    <a:cubicBezTo>
                      <a:pt x="5" y="9897"/>
                      <a:pt x="8" y="9893"/>
                      <a:pt x="13" y="9893"/>
                    </a:cubicBezTo>
                    <a:cubicBezTo>
                      <a:pt x="17" y="9893"/>
                      <a:pt x="21" y="9897"/>
                      <a:pt x="21" y="9901"/>
                    </a:cubicBezTo>
                    <a:cubicBezTo>
                      <a:pt x="21" y="9906"/>
                      <a:pt x="17" y="9909"/>
                      <a:pt x="13" y="9909"/>
                    </a:cubicBezTo>
                    <a:cubicBezTo>
                      <a:pt x="8" y="9909"/>
                      <a:pt x="5" y="9906"/>
                      <a:pt x="5" y="9901"/>
                    </a:cubicBezTo>
                    <a:close/>
                    <a:moveTo>
                      <a:pt x="5" y="9869"/>
                    </a:moveTo>
                    <a:lnTo>
                      <a:pt x="5" y="9869"/>
                    </a:lnTo>
                    <a:cubicBezTo>
                      <a:pt x="5" y="9865"/>
                      <a:pt x="8" y="9861"/>
                      <a:pt x="13" y="9861"/>
                    </a:cubicBezTo>
                    <a:cubicBezTo>
                      <a:pt x="17" y="9861"/>
                      <a:pt x="21" y="9865"/>
                      <a:pt x="21" y="9869"/>
                    </a:cubicBezTo>
                    <a:cubicBezTo>
                      <a:pt x="21" y="9874"/>
                      <a:pt x="17" y="9877"/>
                      <a:pt x="13" y="9877"/>
                    </a:cubicBezTo>
                    <a:cubicBezTo>
                      <a:pt x="8" y="9877"/>
                      <a:pt x="5" y="9874"/>
                      <a:pt x="5" y="9869"/>
                    </a:cubicBezTo>
                    <a:close/>
                    <a:moveTo>
                      <a:pt x="5" y="9837"/>
                    </a:moveTo>
                    <a:lnTo>
                      <a:pt x="5" y="9837"/>
                    </a:lnTo>
                    <a:cubicBezTo>
                      <a:pt x="5" y="9833"/>
                      <a:pt x="8" y="9829"/>
                      <a:pt x="13" y="9829"/>
                    </a:cubicBezTo>
                    <a:cubicBezTo>
                      <a:pt x="17" y="9829"/>
                      <a:pt x="21" y="9833"/>
                      <a:pt x="21" y="9837"/>
                    </a:cubicBezTo>
                    <a:cubicBezTo>
                      <a:pt x="21" y="9842"/>
                      <a:pt x="17" y="9845"/>
                      <a:pt x="13" y="9845"/>
                    </a:cubicBezTo>
                    <a:cubicBezTo>
                      <a:pt x="8" y="9845"/>
                      <a:pt x="5" y="9842"/>
                      <a:pt x="5" y="9837"/>
                    </a:cubicBezTo>
                    <a:close/>
                    <a:moveTo>
                      <a:pt x="5" y="9805"/>
                    </a:moveTo>
                    <a:lnTo>
                      <a:pt x="5" y="9805"/>
                    </a:lnTo>
                    <a:cubicBezTo>
                      <a:pt x="5" y="9801"/>
                      <a:pt x="8" y="9797"/>
                      <a:pt x="13" y="9797"/>
                    </a:cubicBezTo>
                    <a:cubicBezTo>
                      <a:pt x="17" y="9797"/>
                      <a:pt x="21" y="9801"/>
                      <a:pt x="21" y="9805"/>
                    </a:cubicBezTo>
                    <a:cubicBezTo>
                      <a:pt x="21" y="9810"/>
                      <a:pt x="17" y="9813"/>
                      <a:pt x="13" y="9813"/>
                    </a:cubicBezTo>
                    <a:cubicBezTo>
                      <a:pt x="8" y="9813"/>
                      <a:pt x="5" y="9810"/>
                      <a:pt x="5" y="9805"/>
                    </a:cubicBezTo>
                    <a:close/>
                    <a:moveTo>
                      <a:pt x="5" y="9773"/>
                    </a:moveTo>
                    <a:lnTo>
                      <a:pt x="5" y="9773"/>
                    </a:lnTo>
                    <a:cubicBezTo>
                      <a:pt x="5" y="9769"/>
                      <a:pt x="8" y="9765"/>
                      <a:pt x="13" y="9765"/>
                    </a:cubicBezTo>
                    <a:cubicBezTo>
                      <a:pt x="17" y="9765"/>
                      <a:pt x="21" y="9769"/>
                      <a:pt x="21" y="9773"/>
                    </a:cubicBezTo>
                    <a:cubicBezTo>
                      <a:pt x="21" y="9778"/>
                      <a:pt x="17" y="9781"/>
                      <a:pt x="13" y="9781"/>
                    </a:cubicBezTo>
                    <a:cubicBezTo>
                      <a:pt x="8" y="9781"/>
                      <a:pt x="5" y="9778"/>
                      <a:pt x="5" y="9773"/>
                    </a:cubicBezTo>
                    <a:close/>
                    <a:moveTo>
                      <a:pt x="5" y="9741"/>
                    </a:moveTo>
                    <a:lnTo>
                      <a:pt x="5" y="9741"/>
                    </a:lnTo>
                    <a:cubicBezTo>
                      <a:pt x="5" y="9737"/>
                      <a:pt x="8" y="9733"/>
                      <a:pt x="13" y="9733"/>
                    </a:cubicBezTo>
                    <a:cubicBezTo>
                      <a:pt x="17" y="9733"/>
                      <a:pt x="21" y="9737"/>
                      <a:pt x="21" y="9741"/>
                    </a:cubicBezTo>
                    <a:cubicBezTo>
                      <a:pt x="21" y="9746"/>
                      <a:pt x="17" y="9749"/>
                      <a:pt x="13" y="9749"/>
                    </a:cubicBezTo>
                    <a:cubicBezTo>
                      <a:pt x="8" y="9749"/>
                      <a:pt x="5" y="9746"/>
                      <a:pt x="5" y="9741"/>
                    </a:cubicBezTo>
                    <a:close/>
                    <a:moveTo>
                      <a:pt x="5" y="9709"/>
                    </a:moveTo>
                    <a:lnTo>
                      <a:pt x="5" y="9709"/>
                    </a:lnTo>
                    <a:cubicBezTo>
                      <a:pt x="5" y="9705"/>
                      <a:pt x="8" y="9701"/>
                      <a:pt x="13" y="9701"/>
                    </a:cubicBezTo>
                    <a:cubicBezTo>
                      <a:pt x="17" y="9701"/>
                      <a:pt x="21" y="9705"/>
                      <a:pt x="21" y="9709"/>
                    </a:cubicBezTo>
                    <a:cubicBezTo>
                      <a:pt x="21" y="9714"/>
                      <a:pt x="17" y="9717"/>
                      <a:pt x="13" y="9717"/>
                    </a:cubicBezTo>
                    <a:cubicBezTo>
                      <a:pt x="8" y="9717"/>
                      <a:pt x="5" y="9714"/>
                      <a:pt x="5" y="9709"/>
                    </a:cubicBezTo>
                    <a:close/>
                    <a:moveTo>
                      <a:pt x="5" y="9677"/>
                    </a:moveTo>
                    <a:lnTo>
                      <a:pt x="5" y="9677"/>
                    </a:lnTo>
                    <a:cubicBezTo>
                      <a:pt x="5" y="9673"/>
                      <a:pt x="8" y="9669"/>
                      <a:pt x="13" y="9669"/>
                    </a:cubicBezTo>
                    <a:cubicBezTo>
                      <a:pt x="17" y="9669"/>
                      <a:pt x="21" y="9673"/>
                      <a:pt x="21" y="9677"/>
                    </a:cubicBezTo>
                    <a:cubicBezTo>
                      <a:pt x="21" y="9682"/>
                      <a:pt x="17" y="9685"/>
                      <a:pt x="13" y="9685"/>
                    </a:cubicBezTo>
                    <a:cubicBezTo>
                      <a:pt x="8" y="9685"/>
                      <a:pt x="5" y="9682"/>
                      <a:pt x="5" y="9677"/>
                    </a:cubicBezTo>
                    <a:close/>
                    <a:moveTo>
                      <a:pt x="5" y="9645"/>
                    </a:moveTo>
                    <a:lnTo>
                      <a:pt x="5" y="9645"/>
                    </a:lnTo>
                    <a:cubicBezTo>
                      <a:pt x="5" y="9641"/>
                      <a:pt x="8" y="9637"/>
                      <a:pt x="13" y="9637"/>
                    </a:cubicBezTo>
                    <a:cubicBezTo>
                      <a:pt x="17" y="9637"/>
                      <a:pt x="21" y="9641"/>
                      <a:pt x="21" y="9645"/>
                    </a:cubicBezTo>
                    <a:cubicBezTo>
                      <a:pt x="21" y="9650"/>
                      <a:pt x="17" y="9653"/>
                      <a:pt x="13" y="9653"/>
                    </a:cubicBezTo>
                    <a:cubicBezTo>
                      <a:pt x="8" y="9653"/>
                      <a:pt x="5" y="9650"/>
                      <a:pt x="5" y="9645"/>
                    </a:cubicBezTo>
                    <a:close/>
                    <a:moveTo>
                      <a:pt x="5" y="9613"/>
                    </a:moveTo>
                    <a:lnTo>
                      <a:pt x="5" y="9613"/>
                    </a:lnTo>
                    <a:cubicBezTo>
                      <a:pt x="5" y="9609"/>
                      <a:pt x="8" y="9605"/>
                      <a:pt x="13" y="9605"/>
                    </a:cubicBezTo>
                    <a:cubicBezTo>
                      <a:pt x="17" y="9605"/>
                      <a:pt x="21" y="9609"/>
                      <a:pt x="21" y="9613"/>
                    </a:cubicBezTo>
                    <a:cubicBezTo>
                      <a:pt x="21" y="9618"/>
                      <a:pt x="17" y="9621"/>
                      <a:pt x="13" y="9621"/>
                    </a:cubicBezTo>
                    <a:cubicBezTo>
                      <a:pt x="8" y="9621"/>
                      <a:pt x="5" y="9618"/>
                      <a:pt x="5" y="9613"/>
                    </a:cubicBezTo>
                    <a:close/>
                    <a:moveTo>
                      <a:pt x="5" y="9581"/>
                    </a:moveTo>
                    <a:lnTo>
                      <a:pt x="5" y="9581"/>
                    </a:lnTo>
                    <a:cubicBezTo>
                      <a:pt x="5" y="9577"/>
                      <a:pt x="8" y="9573"/>
                      <a:pt x="13" y="9573"/>
                    </a:cubicBezTo>
                    <a:cubicBezTo>
                      <a:pt x="17" y="9573"/>
                      <a:pt x="21" y="9577"/>
                      <a:pt x="21" y="9581"/>
                    </a:cubicBezTo>
                    <a:cubicBezTo>
                      <a:pt x="21" y="9586"/>
                      <a:pt x="17" y="9589"/>
                      <a:pt x="13" y="9589"/>
                    </a:cubicBezTo>
                    <a:cubicBezTo>
                      <a:pt x="8" y="9589"/>
                      <a:pt x="5" y="9586"/>
                      <a:pt x="5" y="9581"/>
                    </a:cubicBezTo>
                    <a:close/>
                    <a:moveTo>
                      <a:pt x="5" y="9549"/>
                    </a:moveTo>
                    <a:lnTo>
                      <a:pt x="5" y="9549"/>
                    </a:lnTo>
                    <a:cubicBezTo>
                      <a:pt x="5" y="9545"/>
                      <a:pt x="8" y="9541"/>
                      <a:pt x="13" y="9541"/>
                    </a:cubicBezTo>
                    <a:cubicBezTo>
                      <a:pt x="17" y="9541"/>
                      <a:pt x="21" y="9545"/>
                      <a:pt x="21" y="9549"/>
                    </a:cubicBezTo>
                    <a:cubicBezTo>
                      <a:pt x="21" y="9554"/>
                      <a:pt x="17" y="9557"/>
                      <a:pt x="13" y="9557"/>
                    </a:cubicBezTo>
                    <a:cubicBezTo>
                      <a:pt x="8" y="9557"/>
                      <a:pt x="5" y="9554"/>
                      <a:pt x="5" y="9549"/>
                    </a:cubicBezTo>
                    <a:close/>
                    <a:moveTo>
                      <a:pt x="5" y="9517"/>
                    </a:moveTo>
                    <a:lnTo>
                      <a:pt x="5" y="9517"/>
                    </a:lnTo>
                    <a:cubicBezTo>
                      <a:pt x="5" y="9513"/>
                      <a:pt x="8" y="9509"/>
                      <a:pt x="13" y="9509"/>
                    </a:cubicBezTo>
                    <a:cubicBezTo>
                      <a:pt x="17" y="9509"/>
                      <a:pt x="21" y="9513"/>
                      <a:pt x="21" y="9517"/>
                    </a:cubicBezTo>
                    <a:cubicBezTo>
                      <a:pt x="21" y="9522"/>
                      <a:pt x="17" y="9525"/>
                      <a:pt x="13" y="9525"/>
                    </a:cubicBezTo>
                    <a:cubicBezTo>
                      <a:pt x="8" y="9525"/>
                      <a:pt x="5" y="9522"/>
                      <a:pt x="5" y="9517"/>
                    </a:cubicBezTo>
                    <a:close/>
                    <a:moveTo>
                      <a:pt x="5" y="9485"/>
                    </a:moveTo>
                    <a:lnTo>
                      <a:pt x="5" y="9485"/>
                    </a:lnTo>
                    <a:cubicBezTo>
                      <a:pt x="5" y="9481"/>
                      <a:pt x="8" y="9477"/>
                      <a:pt x="13" y="9477"/>
                    </a:cubicBezTo>
                    <a:cubicBezTo>
                      <a:pt x="17" y="9477"/>
                      <a:pt x="21" y="9481"/>
                      <a:pt x="21" y="9485"/>
                    </a:cubicBezTo>
                    <a:cubicBezTo>
                      <a:pt x="21" y="9490"/>
                      <a:pt x="17" y="9493"/>
                      <a:pt x="13" y="9493"/>
                    </a:cubicBezTo>
                    <a:cubicBezTo>
                      <a:pt x="8" y="9493"/>
                      <a:pt x="5" y="9490"/>
                      <a:pt x="5" y="9485"/>
                    </a:cubicBezTo>
                    <a:close/>
                    <a:moveTo>
                      <a:pt x="5" y="9453"/>
                    </a:moveTo>
                    <a:lnTo>
                      <a:pt x="5" y="9453"/>
                    </a:lnTo>
                    <a:cubicBezTo>
                      <a:pt x="5" y="9449"/>
                      <a:pt x="8" y="9445"/>
                      <a:pt x="13" y="9445"/>
                    </a:cubicBezTo>
                    <a:cubicBezTo>
                      <a:pt x="17" y="9445"/>
                      <a:pt x="21" y="9449"/>
                      <a:pt x="21" y="9453"/>
                    </a:cubicBezTo>
                    <a:cubicBezTo>
                      <a:pt x="21" y="9458"/>
                      <a:pt x="17" y="9461"/>
                      <a:pt x="13" y="9461"/>
                    </a:cubicBezTo>
                    <a:cubicBezTo>
                      <a:pt x="8" y="9461"/>
                      <a:pt x="5" y="9458"/>
                      <a:pt x="5"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9" y="9029"/>
                      <a:pt x="13" y="9029"/>
                    </a:cubicBezTo>
                    <a:cubicBezTo>
                      <a:pt x="17" y="9029"/>
                      <a:pt x="21" y="9033"/>
                      <a:pt x="21" y="9037"/>
                    </a:cubicBezTo>
                    <a:cubicBezTo>
                      <a:pt x="21" y="9041"/>
                      <a:pt x="17" y="9045"/>
                      <a:pt x="13" y="9045"/>
                    </a:cubicBezTo>
                    <a:cubicBezTo>
                      <a:pt x="9" y="9045"/>
                      <a:pt x="5" y="9041"/>
                      <a:pt x="5" y="9037"/>
                    </a:cubicBezTo>
                    <a:close/>
                    <a:moveTo>
                      <a:pt x="5" y="9005"/>
                    </a:moveTo>
                    <a:lnTo>
                      <a:pt x="5" y="9005"/>
                    </a:lnTo>
                    <a:cubicBezTo>
                      <a:pt x="5" y="9001"/>
                      <a:pt x="9" y="8997"/>
                      <a:pt x="13" y="8997"/>
                    </a:cubicBezTo>
                    <a:cubicBezTo>
                      <a:pt x="17" y="8997"/>
                      <a:pt x="21" y="9001"/>
                      <a:pt x="21" y="9005"/>
                    </a:cubicBezTo>
                    <a:cubicBezTo>
                      <a:pt x="21" y="9009"/>
                      <a:pt x="17" y="9013"/>
                      <a:pt x="13" y="9013"/>
                    </a:cubicBezTo>
                    <a:cubicBezTo>
                      <a:pt x="9" y="9013"/>
                      <a:pt x="5" y="9009"/>
                      <a:pt x="5" y="9005"/>
                    </a:cubicBezTo>
                    <a:close/>
                    <a:moveTo>
                      <a:pt x="5" y="8973"/>
                    </a:moveTo>
                    <a:lnTo>
                      <a:pt x="5" y="8973"/>
                    </a:lnTo>
                    <a:cubicBezTo>
                      <a:pt x="5" y="8969"/>
                      <a:pt x="9" y="8965"/>
                      <a:pt x="13" y="8965"/>
                    </a:cubicBezTo>
                    <a:cubicBezTo>
                      <a:pt x="17" y="8965"/>
                      <a:pt x="21" y="8969"/>
                      <a:pt x="21" y="8973"/>
                    </a:cubicBezTo>
                    <a:cubicBezTo>
                      <a:pt x="21" y="8977"/>
                      <a:pt x="17" y="8981"/>
                      <a:pt x="13" y="8981"/>
                    </a:cubicBezTo>
                    <a:cubicBezTo>
                      <a:pt x="9" y="8981"/>
                      <a:pt x="5" y="8977"/>
                      <a:pt x="5" y="8973"/>
                    </a:cubicBezTo>
                    <a:close/>
                    <a:moveTo>
                      <a:pt x="5" y="8941"/>
                    </a:moveTo>
                    <a:lnTo>
                      <a:pt x="5" y="8941"/>
                    </a:lnTo>
                    <a:cubicBezTo>
                      <a:pt x="5" y="8937"/>
                      <a:pt x="9" y="8933"/>
                      <a:pt x="13" y="8933"/>
                    </a:cubicBezTo>
                    <a:cubicBezTo>
                      <a:pt x="17" y="8933"/>
                      <a:pt x="21" y="8937"/>
                      <a:pt x="21" y="8941"/>
                    </a:cubicBezTo>
                    <a:cubicBezTo>
                      <a:pt x="21" y="8945"/>
                      <a:pt x="17" y="8949"/>
                      <a:pt x="13" y="8949"/>
                    </a:cubicBezTo>
                    <a:cubicBezTo>
                      <a:pt x="9" y="8949"/>
                      <a:pt x="5" y="8945"/>
                      <a:pt x="5" y="8941"/>
                    </a:cubicBezTo>
                    <a:close/>
                    <a:moveTo>
                      <a:pt x="5" y="8909"/>
                    </a:moveTo>
                    <a:lnTo>
                      <a:pt x="5" y="8909"/>
                    </a:lnTo>
                    <a:cubicBezTo>
                      <a:pt x="5" y="8905"/>
                      <a:pt x="9" y="8901"/>
                      <a:pt x="13" y="8901"/>
                    </a:cubicBezTo>
                    <a:cubicBezTo>
                      <a:pt x="17" y="8901"/>
                      <a:pt x="21" y="8905"/>
                      <a:pt x="21" y="8909"/>
                    </a:cubicBezTo>
                    <a:cubicBezTo>
                      <a:pt x="21" y="8913"/>
                      <a:pt x="17" y="8917"/>
                      <a:pt x="13" y="8917"/>
                    </a:cubicBezTo>
                    <a:cubicBezTo>
                      <a:pt x="9" y="8917"/>
                      <a:pt x="5" y="8913"/>
                      <a:pt x="5" y="8909"/>
                    </a:cubicBezTo>
                    <a:close/>
                    <a:moveTo>
                      <a:pt x="5" y="8877"/>
                    </a:moveTo>
                    <a:lnTo>
                      <a:pt x="5" y="8877"/>
                    </a:lnTo>
                    <a:cubicBezTo>
                      <a:pt x="5" y="8873"/>
                      <a:pt x="9" y="8869"/>
                      <a:pt x="13" y="8869"/>
                    </a:cubicBezTo>
                    <a:cubicBezTo>
                      <a:pt x="17" y="8869"/>
                      <a:pt x="21" y="8873"/>
                      <a:pt x="21" y="8877"/>
                    </a:cubicBezTo>
                    <a:cubicBezTo>
                      <a:pt x="21" y="8881"/>
                      <a:pt x="17" y="8885"/>
                      <a:pt x="13" y="8885"/>
                    </a:cubicBezTo>
                    <a:cubicBezTo>
                      <a:pt x="9" y="8885"/>
                      <a:pt x="5" y="8881"/>
                      <a:pt x="5" y="8877"/>
                    </a:cubicBezTo>
                    <a:close/>
                    <a:moveTo>
                      <a:pt x="5" y="8845"/>
                    </a:moveTo>
                    <a:lnTo>
                      <a:pt x="5" y="8845"/>
                    </a:lnTo>
                    <a:cubicBezTo>
                      <a:pt x="5" y="8840"/>
                      <a:pt x="9" y="8837"/>
                      <a:pt x="13" y="8837"/>
                    </a:cubicBezTo>
                    <a:cubicBezTo>
                      <a:pt x="17" y="8837"/>
                      <a:pt x="21" y="8840"/>
                      <a:pt x="21" y="8845"/>
                    </a:cubicBezTo>
                    <a:cubicBezTo>
                      <a:pt x="21" y="8849"/>
                      <a:pt x="17" y="8853"/>
                      <a:pt x="13" y="8853"/>
                    </a:cubicBezTo>
                    <a:cubicBezTo>
                      <a:pt x="9" y="8853"/>
                      <a:pt x="5" y="8849"/>
                      <a:pt x="5" y="8845"/>
                    </a:cubicBezTo>
                    <a:close/>
                    <a:moveTo>
                      <a:pt x="5" y="8813"/>
                    </a:moveTo>
                    <a:lnTo>
                      <a:pt x="5" y="8813"/>
                    </a:lnTo>
                    <a:cubicBezTo>
                      <a:pt x="5" y="8808"/>
                      <a:pt x="9" y="8805"/>
                      <a:pt x="13" y="8805"/>
                    </a:cubicBezTo>
                    <a:cubicBezTo>
                      <a:pt x="17" y="8805"/>
                      <a:pt x="21" y="8808"/>
                      <a:pt x="21" y="8813"/>
                    </a:cubicBezTo>
                    <a:cubicBezTo>
                      <a:pt x="21" y="8817"/>
                      <a:pt x="17" y="8821"/>
                      <a:pt x="13" y="8821"/>
                    </a:cubicBezTo>
                    <a:cubicBezTo>
                      <a:pt x="9" y="8821"/>
                      <a:pt x="5" y="8817"/>
                      <a:pt x="5" y="8813"/>
                    </a:cubicBezTo>
                    <a:close/>
                    <a:moveTo>
                      <a:pt x="5" y="8781"/>
                    </a:moveTo>
                    <a:lnTo>
                      <a:pt x="5" y="8781"/>
                    </a:lnTo>
                    <a:cubicBezTo>
                      <a:pt x="5" y="8776"/>
                      <a:pt x="9" y="8773"/>
                      <a:pt x="13" y="8773"/>
                    </a:cubicBezTo>
                    <a:cubicBezTo>
                      <a:pt x="17" y="8773"/>
                      <a:pt x="21" y="8776"/>
                      <a:pt x="21" y="8781"/>
                    </a:cubicBezTo>
                    <a:cubicBezTo>
                      <a:pt x="21" y="8785"/>
                      <a:pt x="17" y="8789"/>
                      <a:pt x="13" y="8789"/>
                    </a:cubicBezTo>
                    <a:cubicBezTo>
                      <a:pt x="9" y="8789"/>
                      <a:pt x="5" y="8785"/>
                      <a:pt x="5" y="8781"/>
                    </a:cubicBezTo>
                    <a:close/>
                    <a:moveTo>
                      <a:pt x="5" y="8749"/>
                    </a:moveTo>
                    <a:lnTo>
                      <a:pt x="5" y="8749"/>
                    </a:lnTo>
                    <a:cubicBezTo>
                      <a:pt x="5" y="8744"/>
                      <a:pt x="9" y="8741"/>
                      <a:pt x="13" y="8741"/>
                    </a:cubicBezTo>
                    <a:cubicBezTo>
                      <a:pt x="17" y="8741"/>
                      <a:pt x="21" y="8744"/>
                      <a:pt x="21" y="8749"/>
                    </a:cubicBezTo>
                    <a:cubicBezTo>
                      <a:pt x="21" y="8753"/>
                      <a:pt x="17" y="8757"/>
                      <a:pt x="13" y="8757"/>
                    </a:cubicBezTo>
                    <a:cubicBezTo>
                      <a:pt x="9" y="8757"/>
                      <a:pt x="5" y="8753"/>
                      <a:pt x="5" y="8749"/>
                    </a:cubicBezTo>
                    <a:close/>
                    <a:moveTo>
                      <a:pt x="5" y="8717"/>
                    </a:moveTo>
                    <a:lnTo>
                      <a:pt x="5" y="8717"/>
                    </a:lnTo>
                    <a:cubicBezTo>
                      <a:pt x="5" y="8712"/>
                      <a:pt x="9" y="8709"/>
                      <a:pt x="13" y="8709"/>
                    </a:cubicBezTo>
                    <a:cubicBezTo>
                      <a:pt x="17" y="8709"/>
                      <a:pt x="21" y="8712"/>
                      <a:pt x="21" y="8717"/>
                    </a:cubicBezTo>
                    <a:cubicBezTo>
                      <a:pt x="21" y="8721"/>
                      <a:pt x="17" y="8725"/>
                      <a:pt x="13" y="8725"/>
                    </a:cubicBezTo>
                    <a:cubicBezTo>
                      <a:pt x="9" y="8725"/>
                      <a:pt x="5" y="8721"/>
                      <a:pt x="5" y="8717"/>
                    </a:cubicBezTo>
                    <a:close/>
                    <a:moveTo>
                      <a:pt x="5" y="8685"/>
                    </a:moveTo>
                    <a:lnTo>
                      <a:pt x="5" y="8685"/>
                    </a:lnTo>
                    <a:cubicBezTo>
                      <a:pt x="5" y="8680"/>
                      <a:pt x="9" y="8677"/>
                      <a:pt x="13" y="8677"/>
                    </a:cubicBezTo>
                    <a:cubicBezTo>
                      <a:pt x="17" y="8677"/>
                      <a:pt x="21" y="8680"/>
                      <a:pt x="21" y="8685"/>
                    </a:cubicBezTo>
                    <a:cubicBezTo>
                      <a:pt x="21" y="8689"/>
                      <a:pt x="17" y="8693"/>
                      <a:pt x="13" y="8693"/>
                    </a:cubicBezTo>
                    <a:cubicBezTo>
                      <a:pt x="9" y="8693"/>
                      <a:pt x="5" y="8689"/>
                      <a:pt x="5" y="8685"/>
                    </a:cubicBezTo>
                    <a:close/>
                    <a:moveTo>
                      <a:pt x="5" y="8653"/>
                    </a:moveTo>
                    <a:lnTo>
                      <a:pt x="5" y="8653"/>
                    </a:lnTo>
                    <a:cubicBezTo>
                      <a:pt x="5" y="8648"/>
                      <a:pt x="9" y="8645"/>
                      <a:pt x="13" y="8645"/>
                    </a:cubicBezTo>
                    <a:cubicBezTo>
                      <a:pt x="17" y="8645"/>
                      <a:pt x="21" y="8648"/>
                      <a:pt x="21" y="8653"/>
                    </a:cubicBezTo>
                    <a:cubicBezTo>
                      <a:pt x="21" y="8657"/>
                      <a:pt x="17" y="8661"/>
                      <a:pt x="13" y="8661"/>
                    </a:cubicBezTo>
                    <a:cubicBezTo>
                      <a:pt x="9" y="8661"/>
                      <a:pt x="5" y="8657"/>
                      <a:pt x="5" y="8653"/>
                    </a:cubicBezTo>
                    <a:close/>
                    <a:moveTo>
                      <a:pt x="5" y="8621"/>
                    </a:moveTo>
                    <a:lnTo>
                      <a:pt x="5" y="8621"/>
                    </a:lnTo>
                    <a:cubicBezTo>
                      <a:pt x="5" y="8616"/>
                      <a:pt x="9" y="8613"/>
                      <a:pt x="13" y="8613"/>
                    </a:cubicBezTo>
                    <a:cubicBezTo>
                      <a:pt x="17" y="8613"/>
                      <a:pt x="21" y="8616"/>
                      <a:pt x="21" y="8621"/>
                    </a:cubicBezTo>
                    <a:cubicBezTo>
                      <a:pt x="21" y="8625"/>
                      <a:pt x="17" y="8629"/>
                      <a:pt x="13" y="8629"/>
                    </a:cubicBezTo>
                    <a:cubicBezTo>
                      <a:pt x="9" y="8629"/>
                      <a:pt x="5" y="8625"/>
                      <a:pt x="5" y="8621"/>
                    </a:cubicBezTo>
                    <a:close/>
                    <a:moveTo>
                      <a:pt x="5" y="8589"/>
                    </a:moveTo>
                    <a:lnTo>
                      <a:pt x="5" y="8589"/>
                    </a:lnTo>
                    <a:cubicBezTo>
                      <a:pt x="5" y="8584"/>
                      <a:pt x="9" y="8581"/>
                      <a:pt x="13" y="8581"/>
                    </a:cubicBezTo>
                    <a:cubicBezTo>
                      <a:pt x="17" y="8581"/>
                      <a:pt x="21" y="8584"/>
                      <a:pt x="21" y="8589"/>
                    </a:cubicBezTo>
                    <a:cubicBezTo>
                      <a:pt x="21" y="8593"/>
                      <a:pt x="17" y="8597"/>
                      <a:pt x="13" y="8597"/>
                    </a:cubicBezTo>
                    <a:cubicBezTo>
                      <a:pt x="9" y="8597"/>
                      <a:pt x="5" y="8593"/>
                      <a:pt x="5" y="8589"/>
                    </a:cubicBezTo>
                    <a:close/>
                    <a:moveTo>
                      <a:pt x="5" y="8557"/>
                    </a:moveTo>
                    <a:lnTo>
                      <a:pt x="5" y="8557"/>
                    </a:lnTo>
                    <a:cubicBezTo>
                      <a:pt x="5" y="8552"/>
                      <a:pt x="9" y="8549"/>
                      <a:pt x="13" y="8549"/>
                    </a:cubicBezTo>
                    <a:cubicBezTo>
                      <a:pt x="17" y="8549"/>
                      <a:pt x="21" y="8552"/>
                      <a:pt x="21" y="8557"/>
                    </a:cubicBezTo>
                    <a:cubicBezTo>
                      <a:pt x="21" y="8561"/>
                      <a:pt x="17" y="8565"/>
                      <a:pt x="13" y="8565"/>
                    </a:cubicBezTo>
                    <a:cubicBezTo>
                      <a:pt x="9" y="8565"/>
                      <a:pt x="5" y="8561"/>
                      <a:pt x="5" y="8557"/>
                    </a:cubicBezTo>
                    <a:close/>
                    <a:moveTo>
                      <a:pt x="5" y="8525"/>
                    </a:moveTo>
                    <a:lnTo>
                      <a:pt x="5" y="8525"/>
                    </a:lnTo>
                    <a:cubicBezTo>
                      <a:pt x="5" y="8520"/>
                      <a:pt x="9" y="8517"/>
                      <a:pt x="13" y="8517"/>
                    </a:cubicBezTo>
                    <a:cubicBezTo>
                      <a:pt x="17" y="8517"/>
                      <a:pt x="21" y="8520"/>
                      <a:pt x="21" y="8525"/>
                    </a:cubicBezTo>
                    <a:cubicBezTo>
                      <a:pt x="21" y="8529"/>
                      <a:pt x="17" y="8533"/>
                      <a:pt x="13" y="8533"/>
                    </a:cubicBezTo>
                    <a:cubicBezTo>
                      <a:pt x="9" y="8533"/>
                      <a:pt x="5" y="8529"/>
                      <a:pt x="5" y="8525"/>
                    </a:cubicBezTo>
                    <a:close/>
                    <a:moveTo>
                      <a:pt x="5" y="8493"/>
                    </a:moveTo>
                    <a:lnTo>
                      <a:pt x="5" y="8493"/>
                    </a:lnTo>
                    <a:cubicBezTo>
                      <a:pt x="5" y="8488"/>
                      <a:pt x="9" y="8485"/>
                      <a:pt x="13" y="8485"/>
                    </a:cubicBezTo>
                    <a:cubicBezTo>
                      <a:pt x="17" y="8485"/>
                      <a:pt x="21" y="8488"/>
                      <a:pt x="21" y="8493"/>
                    </a:cubicBezTo>
                    <a:cubicBezTo>
                      <a:pt x="21" y="8497"/>
                      <a:pt x="17" y="8501"/>
                      <a:pt x="13" y="8501"/>
                    </a:cubicBezTo>
                    <a:cubicBezTo>
                      <a:pt x="9" y="8501"/>
                      <a:pt x="5" y="8497"/>
                      <a:pt x="5" y="8493"/>
                    </a:cubicBezTo>
                    <a:close/>
                    <a:moveTo>
                      <a:pt x="5" y="8461"/>
                    </a:moveTo>
                    <a:lnTo>
                      <a:pt x="5" y="8461"/>
                    </a:lnTo>
                    <a:cubicBezTo>
                      <a:pt x="5" y="8456"/>
                      <a:pt x="9" y="8453"/>
                      <a:pt x="13" y="8453"/>
                    </a:cubicBezTo>
                    <a:cubicBezTo>
                      <a:pt x="17" y="8453"/>
                      <a:pt x="21" y="8456"/>
                      <a:pt x="21" y="8461"/>
                    </a:cubicBezTo>
                    <a:cubicBezTo>
                      <a:pt x="21" y="8465"/>
                      <a:pt x="17" y="8469"/>
                      <a:pt x="13" y="8469"/>
                    </a:cubicBezTo>
                    <a:cubicBezTo>
                      <a:pt x="9" y="8469"/>
                      <a:pt x="5" y="8465"/>
                      <a:pt x="5" y="8461"/>
                    </a:cubicBezTo>
                    <a:close/>
                    <a:moveTo>
                      <a:pt x="5" y="8429"/>
                    </a:moveTo>
                    <a:lnTo>
                      <a:pt x="5" y="8429"/>
                    </a:lnTo>
                    <a:cubicBezTo>
                      <a:pt x="5" y="8424"/>
                      <a:pt x="9" y="8421"/>
                      <a:pt x="13" y="8421"/>
                    </a:cubicBezTo>
                    <a:cubicBezTo>
                      <a:pt x="17" y="8421"/>
                      <a:pt x="21" y="8424"/>
                      <a:pt x="21" y="8429"/>
                    </a:cubicBezTo>
                    <a:cubicBezTo>
                      <a:pt x="21" y="8433"/>
                      <a:pt x="17" y="8437"/>
                      <a:pt x="13" y="8437"/>
                    </a:cubicBezTo>
                    <a:cubicBezTo>
                      <a:pt x="9" y="8437"/>
                      <a:pt x="5" y="8433"/>
                      <a:pt x="5" y="8429"/>
                    </a:cubicBezTo>
                    <a:close/>
                    <a:moveTo>
                      <a:pt x="5" y="8397"/>
                    </a:moveTo>
                    <a:lnTo>
                      <a:pt x="5" y="8397"/>
                    </a:lnTo>
                    <a:cubicBezTo>
                      <a:pt x="5" y="8392"/>
                      <a:pt x="9" y="8389"/>
                      <a:pt x="13" y="8389"/>
                    </a:cubicBezTo>
                    <a:cubicBezTo>
                      <a:pt x="18" y="8389"/>
                      <a:pt x="21" y="8392"/>
                      <a:pt x="21" y="8397"/>
                    </a:cubicBezTo>
                    <a:cubicBezTo>
                      <a:pt x="21" y="8401"/>
                      <a:pt x="18" y="8405"/>
                      <a:pt x="13" y="8405"/>
                    </a:cubicBezTo>
                    <a:cubicBezTo>
                      <a:pt x="9" y="8405"/>
                      <a:pt x="5" y="8401"/>
                      <a:pt x="5" y="8397"/>
                    </a:cubicBezTo>
                    <a:close/>
                    <a:moveTo>
                      <a:pt x="5" y="8365"/>
                    </a:moveTo>
                    <a:lnTo>
                      <a:pt x="5" y="8365"/>
                    </a:lnTo>
                    <a:cubicBezTo>
                      <a:pt x="5" y="8360"/>
                      <a:pt x="9" y="8357"/>
                      <a:pt x="13" y="8357"/>
                    </a:cubicBezTo>
                    <a:cubicBezTo>
                      <a:pt x="18" y="8357"/>
                      <a:pt x="21" y="8360"/>
                      <a:pt x="21" y="8365"/>
                    </a:cubicBezTo>
                    <a:cubicBezTo>
                      <a:pt x="21" y="8369"/>
                      <a:pt x="18" y="8373"/>
                      <a:pt x="13" y="8373"/>
                    </a:cubicBezTo>
                    <a:cubicBezTo>
                      <a:pt x="9" y="8373"/>
                      <a:pt x="5" y="8369"/>
                      <a:pt x="5" y="8365"/>
                    </a:cubicBezTo>
                    <a:close/>
                    <a:moveTo>
                      <a:pt x="5" y="8333"/>
                    </a:moveTo>
                    <a:lnTo>
                      <a:pt x="5" y="8333"/>
                    </a:lnTo>
                    <a:cubicBezTo>
                      <a:pt x="5" y="8328"/>
                      <a:pt x="9" y="8325"/>
                      <a:pt x="13" y="8325"/>
                    </a:cubicBezTo>
                    <a:cubicBezTo>
                      <a:pt x="18" y="8325"/>
                      <a:pt x="21" y="8328"/>
                      <a:pt x="21" y="8333"/>
                    </a:cubicBezTo>
                    <a:cubicBezTo>
                      <a:pt x="21" y="8337"/>
                      <a:pt x="18" y="8341"/>
                      <a:pt x="13" y="8341"/>
                    </a:cubicBezTo>
                    <a:cubicBezTo>
                      <a:pt x="9" y="8341"/>
                      <a:pt x="5" y="8337"/>
                      <a:pt x="5" y="8333"/>
                    </a:cubicBezTo>
                    <a:close/>
                    <a:moveTo>
                      <a:pt x="5" y="8301"/>
                    </a:moveTo>
                    <a:lnTo>
                      <a:pt x="5" y="8301"/>
                    </a:lnTo>
                    <a:cubicBezTo>
                      <a:pt x="5" y="8296"/>
                      <a:pt x="9" y="8293"/>
                      <a:pt x="13" y="8293"/>
                    </a:cubicBezTo>
                    <a:cubicBezTo>
                      <a:pt x="18" y="8293"/>
                      <a:pt x="21" y="8296"/>
                      <a:pt x="21" y="8301"/>
                    </a:cubicBezTo>
                    <a:cubicBezTo>
                      <a:pt x="21" y="8305"/>
                      <a:pt x="18" y="8309"/>
                      <a:pt x="13" y="8309"/>
                    </a:cubicBezTo>
                    <a:cubicBezTo>
                      <a:pt x="9" y="8309"/>
                      <a:pt x="5" y="8305"/>
                      <a:pt x="5" y="8301"/>
                    </a:cubicBezTo>
                    <a:close/>
                    <a:moveTo>
                      <a:pt x="5" y="8269"/>
                    </a:moveTo>
                    <a:lnTo>
                      <a:pt x="5" y="8269"/>
                    </a:lnTo>
                    <a:cubicBezTo>
                      <a:pt x="5" y="8264"/>
                      <a:pt x="9" y="8261"/>
                      <a:pt x="13" y="8261"/>
                    </a:cubicBezTo>
                    <a:cubicBezTo>
                      <a:pt x="18" y="8261"/>
                      <a:pt x="21" y="8264"/>
                      <a:pt x="21" y="8269"/>
                    </a:cubicBezTo>
                    <a:cubicBezTo>
                      <a:pt x="21" y="8273"/>
                      <a:pt x="18" y="8277"/>
                      <a:pt x="13" y="8277"/>
                    </a:cubicBezTo>
                    <a:cubicBezTo>
                      <a:pt x="9" y="8277"/>
                      <a:pt x="5" y="8273"/>
                      <a:pt x="5" y="8269"/>
                    </a:cubicBezTo>
                    <a:close/>
                    <a:moveTo>
                      <a:pt x="5" y="8237"/>
                    </a:moveTo>
                    <a:lnTo>
                      <a:pt x="5" y="8237"/>
                    </a:lnTo>
                    <a:cubicBezTo>
                      <a:pt x="5" y="8232"/>
                      <a:pt x="9" y="8229"/>
                      <a:pt x="13" y="8229"/>
                    </a:cubicBezTo>
                    <a:cubicBezTo>
                      <a:pt x="18" y="8229"/>
                      <a:pt x="21" y="8232"/>
                      <a:pt x="21" y="8237"/>
                    </a:cubicBezTo>
                    <a:cubicBezTo>
                      <a:pt x="21" y="8241"/>
                      <a:pt x="18" y="8245"/>
                      <a:pt x="13" y="8245"/>
                    </a:cubicBezTo>
                    <a:cubicBezTo>
                      <a:pt x="9" y="8245"/>
                      <a:pt x="5" y="8241"/>
                      <a:pt x="5" y="8237"/>
                    </a:cubicBezTo>
                    <a:close/>
                    <a:moveTo>
                      <a:pt x="5" y="8205"/>
                    </a:moveTo>
                    <a:lnTo>
                      <a:pt x="5" y="8205"/>
                    </a:lnTo>
                    <a:cubicBezTo>
                      <a:pt x="5" y="8200"/>
                      <a:pt x="9" y="8197"/>
                      <a:pt x="13" y="8197"/>
                    </a:cubicBezTo>
                    <a:cubicBezTo>
                      <a:pt x="18" y="8197"/>
                      <a:pt x="21" y="8200"/>
                      <a:pt x="21" y="8205"/>
                    </a:cubicBezTo>
                    <a:cubicBezTo>
                      <a:pt x="21" y="8209"/>
                      <a:pt x="18" y="8213"/>
                      <a:pt x="13" y="8213"/>
                    </a:cubicBezTo>
                    <a:cubicBezTo>
                      <a:pt x="9" y="8213"/>
                      <a:pt x="5" y="8209"/>
                      <a:pt x="5" y="8205"/>
                    </a:cubicBezTo>
                    <a:close/>
                    <a:moveTo>
                      <a:pt x="5" y="8173"/>
                    </a:moveTo>
                    <a:lnTo>
                      <a:pt x="5" y="8173"/>
                    </a:lnTo>
                    <a:cubicBezTo>
                      <a:pt x="5" y="8168"/>
                      <a:pt x="9" y="8165"/>
                      <a:pt x="13" y="8165"/>
                    </a:cubicBezTo>
                    <a:cubicBezTo>
                      <a:pt x="18" y="8165"/>
                      <a:pt x="21" y="8168"/>
                      <a:pt x="21" y="8173"/>
                    </a:cubicBezTo>
                    <a:cubicBezTo>
                      <a:pt x="21" y="8177"/>
                      <a:pt x="18" y="8181"/>
                      <a:pt x="13" y="8181"/>
                    </a:cubicBezTo>
                    <a:cubicBezTo>
                      <a:pt x="9" y="8181"/>
                      <a:pt x="5" y="8177"/>
                      <a:pt x="5" y="8173"/>
                    </a:cubicBezTo>
                    <a:close/>
                    <a:moveTo>
                      <a:pt x="5" y="8141"/>
                    </a:moveTo>
                    <a:lnTo>
                      <a:pt x="5" y="8141"/>
                    </a:lnTo>
                    <a:cubicBezTo>
                      <a:pt x="5" y="8136"/>
                      <a:pt x="9" y="8133"/>
                      <a:pt x="13" y="8133"/>
                    </a:cubicBezTo>
                    <a:cubicBezTo>
                      <a:pt x="18" y="8133"/>
                      <a:pt x="21" y="8136"/>
                      <a:pt x="21" y="8141"/>
                    </a:cubicBezTo>
                    <a:cubicBezTo>
                      <a:pt x="21" y="8145"/>
                      <a:pt x="18" y="8149"/>
                      <a:pt x="13" y="8149"/>
                    </a:cubicBezTo>
                    <a:cubicBezTo>
                      <a:pt x="9" y="8149"/>
                      <a:pt x="5" y="8145"/>
                      <a:pt x="5" y="8141"/>
                    </a:cubicBezTo>
                    <a:close/>
                    <a:moveTo>
                      <a:pt x="5" y="8109"/>
                    </a:moveTo>
                    <a:lnTo>
                      <a:pt x="5" y="8109"/>
                    </a:lnTo>
                    <a:cubicBezTo>
                      <a:pt x="5" y="8104"/>
                      <a:pt x="9" y="8101"/>
                      <a:pt x="13" y="8101"/>
                    </a:cubicBezTo>
                    <a:cubicBezTo>
                      <a:pt x="18" y="8101"/>
                      <a:pt x="21" y="8104"/>
                      <a:pt x="21" y="8109"/>
                    </a:cubicBezTo>
                    <a:cubicBezTo>
                      <a:pt x="21" y="8113"/>
                      <a:pt x="18" y="8117"/>
                      <a:pt x="13" y="8117"/>
                    </a:cubicBezTo>
                    <a:cubicBezTo>
                      <a:pt x="9" y="8117"/>
                      <a:pt x="5" y="8113"/>
                      <a:pt x="5" y="8109"/>
                    </a:cubicBezTo>
                    <a:close/>
                    <a:moveTo>
                      <a:pt x="5" y="8077"/>
                    </a:moveTo>
                    <a:lnTo>
                      <a:pt x="5" y="8077"/>
                    </a:lnTo>
                    <a:cubicBezTo>
                      <a:pt x="5" y="8072"/>
                      <a:pt x="9" y="8069"/>
                      <a:pt x="13" y="8069"/>
                    </a:cubicBezTo>
                    <a:cubicBezTo>
                      <a:pt x="18" y="8069"/>
                      <a:pt x="21" y="8072"/>
                      <a:pt x="21" y="8077"/>
                    </a:cubicBezTo>
                    <a:cubicBezTo>
                      <a:pt x="21" y="8081"/>
                      <a:pt x="18" y="8085"/>
                      <a:pt x="13" y="8085"/>
                    </a:cubicBezTo>
                    <a:cubicBezTo>
                      <a:pt x="9" y="8085"/>
                      <a:pt x="5" y="8081"/>
                      <a:pt x="5" y="8077"/>
                    </a:cubicBezTo>
                    <a:close/>
                    <a:moveTo>
                      <a:pt x="5" y="8045"/>
                    </a:moveTo>
                    <a:lnTo>
                      <a:pt x="5" y="8045"/>
                    </a:lnTo>
                    <a:cubicBezTo>
                      <a:pt x="5" y="8040"/>
                      <a:pt x="9" y="8037"/>
                      <a:pt x="13" y="8037"/>
                    </a:cubicBezTo>
                    <a:cubicBezTo>
                      <a:pt x="18" y="8037"/>
                      <a:pt x="21" y="8040"/>
                      <a:pt x="21" y="8045"/>
                    </a:cubicBezTo>
                    <a:cubicBezTo>
                      <a:pt x="21" y="8049"/>
                      <a:pt x="18" y="8053"/>
                      <a:pt x="13" y="8053"/>
                    </a:cubicBezTo>
                    <a:cubicBezTo>
                      <a:pt x="9" y="8053"/>
                      <a:pt x="5" y="8049"/>
                      <a:pt x="5" y="8045"/>
                    </a:cubicBezTo>
                    <a:close/>
                    <a:moveTo>
                      <a:pt x="5" y="8013"/>
                    </a:moveTo>
                    <a:lnTo>
                      <a:pt x="5" y="8012"/>
                    </a:lnTo>
                    <a:cubicBezTo>
                      <a:pt x="5" y="8008"/>
                      <a:pt x="9" y="8004"/>
                      <a:pt x="13" y="8004"/>
                    </a:cubicBezTo>
                    <a:cubicBezTo>
                      <a:pt x="18" y="8004"/>
                      <a:pt x="21" y="8008"/>
                      <a:pt x="21" y="8012"/>
                    </a:cubicBezTo>
                    <a:lnTo>
                      <a:pt x="21" y="8013"/>
                    </a:lnTo>
                    <a:cubicBezTo>
                      <a:pt x="21" y="8017"/>
                      <a:pt x="18" y="8021"/>
                      <a:pt x="13" y="8021"/>
                    </a:cubicBezTo>
                    <a:cubicBezTo>
                      <a:pt x="9" y="8021"/>
                      <a:pt x="5" y="8017"/>
                      <a:pt x="5" y="8013"/>
                    </a:cubicBezTo>
                    <a:close/>
                    <a:moveTo>
                      <a:pt x="5" y="7980"/>
                    </a:moveTo>
                    <a:lnTo>
                      <a:pt x="5" y="7980"/>
                    </a:lnTo>
                    <a:cubicBezTo>
                      <a:pt x="5" y="7976"/>
                      <a:pt x="9" y="7972"/>
                      <a:pt x="13" y="7972"/>
                    </a:cubicBezTo>
                    <a:cubicBezTo>
                      <a:pt x="18" y="7972"/>
                      <a:pt x="21" y="7976"/>
                      <a:pt x="21" y="7980"/>
                    </a:cubicBezTo>
                    <a:cubicBezTo>
                      <a:pt x="21" y="7985"/>
                      <a:pt x="18" y="7988"/>
                      <a:pt x="13" y="7988"/>
                    </a:cubicBezTo>
                    <a:cubicBezTo>
                      <a:pt x="9" y="7988"/>
                      <a:pt x="5" y="7985"/>
                      <a:pt x="5" y="7980"/>
                    </a:cubicBezTo>
                    <a:close/>
                    <a:moveTo>
                      <a:pt x="5" y="7948"/>
                    </a:moveTo>
                    <a:lnTo>
                      <a:pt x="5" y="7948"/>
                    </a:lnTo>
                    <a:cubicBezTo>
                      <a:pt x="5" y="7944"/>
                      <a:pt x="9" y="7940"/>
                      <a:pt x="13" y="7940"/>
                    </a:cubicBezTo>
                    <a:cubicBezTo>
                      <a:pt x="18" y="7940"/>
                      <a:pt x="21" y="7944"/>
                      <a:pt x="21" y="7948"/>
                    </a:cubicBezTo>
                    <a:cubicBezTo>
                      <a:pt x="21" y="7953"/>
                      <a:pt x="18" y="7956"/>
                      <a:pt x="13" y="7956"/>
                    </a:cubicBezTo>
                    <a:cubicBezTo>
                      <a:pt x="9" y="7956"/>
                      <a:pt x="5" y="7953"/>
                      <a:pt x="5" y="7948"/>
                    </a:cubicBezTo>
                    <a:close/>
                    <a:moveTo>
                      <a:pt x="5" y="7916"/>
                    </a:moveTo>
                    <a:lnTo>
                      <a:pt x="5" y="7916"/>
                    </a:lnTo>
                    <a:cubicBezTo>
                      <a:pt x="5" y="7912"/>
                      <a:pt x="9" y="7908"/>
                      <a:pt x="13" y="7908"/>
                    </a:cubicBezTo>
                    <a:cubicBezTo>
                      <a:pt x="18" y="7908"/>
                      <a:pt x="21" y="7912"/>
                      <a:pt x="21" y="7916"/>
                    </a:cubicBezTo>
                    <a:cubicBezTo>
                      <a:pt x="21" y="7921"/>
                      <a:pt x="18" y="7924"/>
                      <a:pt x="13" y="7924"/>
                    </a:cubicBezTo>
                    <a:cubicBezTo>
                      <a:pt x="9" y="7924"/>
                      <a:pt x="5" y="7921"/>
                      <a:pt x="5" y="7916"/>
                    </a:cubicBezTo>
                    <a:close/>
                    <a:moveTo>
                      <a:pt x="5" y="7884"/>
                    </a:moveTo>
                    <a:lnTo>
                      <a:pt x="5" y="7884"/>
                    </a:lnTo>
                    <a:cubicBezTo>
                      <a:pt x="5" y="7880"/>
                      <a:pt x="9" y="7876"/>
                      <a:pt x="13" y="7876"/>
                    </a:cubicBezTo>
                    <a:cubicBezTo>
                      <a:pt x="18" y="7876"/>
                      <a:pt x="21" y="7880"/>
                      <a:pt x="21" y="7884"/>
                    </a:cubicBezTo>
                    <a:cubicBezTo>
                      <a:pt x="21" y="7889"/>
                      <a:pt x="18" y="7892"/>
                      <a:pt x="13" y="7892"/>
                    </a:cubicBezTo>
                    <a:cubicBezTo>
                      <a:pt x="9" y="7892"/>
                      <a:pt x="5" y="7889"/>
                      <a:pt x="5" y="7884"/>
                    </a:cubicBezTo>
                    <a:close/>
                    <a:moveTo>
                      <a:pt x="5" y="7852"/>
                    </a:moveTo>
                    <a:lnTo>
                      <a:pt x="5" y="7852"/>
                    </a:lnTo>
                    <a:cubicBezTo>
                      <a:pt x="5" y="7848"/>
                      <a:pt x="9" y="7844"/>
                      <a:pt x="13" y="7844"/>
                    </a:cubicBezTo>
                    <a:cubicBezTo>
                      <a:pt x="18" y="7844"/>
                      <a:pt x="21" y="7848"/>
                      <a:pt x="21" y="7852"/>
                    </a:cubicBezTo>
                    <a:cubicBezTo>
                      <a:pt x="21" y="7857"/>
                      <a:pt x="18" y="7860"/>
                      <a:pt x="13" y="7860"/>
                    </a:cubicBezTo>
                    <a:cubicBezTo>
                      <a:pt x="9" y="7860"/>
                      <a:pt x="5" y="7857"/>
                      <a:pt x="5" y="7852"/>
                    </a:cubicBezTo>
                    <a:close/>
                    <a:moveTo>
                      <a:pt x="5" y="7820"/>
                    </a:moveTo>
                    <a:lnTo>
                      <a:pt x="5" y="7820"/>
                    </a:lnTo>
                    <a:cubicBezTo>
                      <a:pt x="5" y="7816"/>
                      <a:pt x="9" y="7812"/>
                      <a:pt x="13" y="7812"/>
                    </a:cubicBezTo>
                    <a:cubicBezTo>
                      <a:pt x="18" y="7812"/>
                      <a:pt x="21" y="7816"/>
                      <a:pt x="21" y="7820"/>
                    </a:cubicBezTo>
                    <a:cubicBezTo>
                      <a:pt x="21" y="7825"/>
                      <a:pt x="18" y="7828"/>
                      <a:pt x="13" y="7828"/>
                    </a:cubicBezTo>
                    <a:cubicBezTo>
                      <a:pt x="9" y="7828"/>
                      <a:pt x="5" y="7825"/>
                      <a:pt x="5" y="7820"/>
                    </a:cubicBezTo>
                    <a:close/>
                    <a:moveTo>
                      <a:pt x="5" y="7788"/>
                    </a:moveTo>
                    <a:lnTo>
                      <a:pt x="5" y="7788"/>
                    </a:lnTo>
                    <a:cubicBezTo>
                      <a:pt x="5" y="7784"/>
                      <a:pt x="9" y="7780"/>
                      <a:pt x="13" y="7780"/>
                    </a:cubicBezTo>
                    <a:cubicBezTo>
                      <a:pt x="18" y="7780"/>
                      <a:pt x="21" y="7784"/>
                      <a:pt x="21" y="7788"/>
                    </a:cubicBezTo>
                    <a:cubicBezTo>
                      <a:pt x="21" y="7793"/>
                      <a:pt x="18" y="7796"/>
                      <a:pt x="13" y="7796"/>
                    </a:cubicBezTo>
                    <a:cubicBezTo>
                      <a:pt x="9" y="7796"/>
                      <a:pt x="5" y="7793"/>
                      <a:pt x="5" y="7788"/>
                    </a:cubicBezTo>
                    <a:close/>
                    <a:moveTo>
                      <a:pt x="5" y="7756"/>
                    </a:moveTo>
                    <a:lnTo>
                      <a:pt x="5" y="7756"/>
                    </a:lnTo>
                    <a:cubicBezTo>
                      <a:pt x="5" y="7752"/>
                      <a:pt x="9" y="7748"/>
                      <a:pt x="13" y="7748"/>
                    </a:cubicBezTo>
                    <a:cubicBezTo>
                      <a:pt x="18" y="7748"/>
                      <a:pt x="21" y="7752"/>
                      <a:pt x="21" y="7756"/>
                    </a:cubicBezTo>
                    <a:cubicBezTo>
                      <a:pt x="21" y="7761"/>
                      <a:pt x="18" y="7764"/>
                      <a:pt x="13" y="7764"/>
                    </a:cubicBezTo>
                    <a:cubicBezTo>
                      <a:pt x="9" y="7764"/>
                      <a:pt x="5" y="7761"/>
                      <a:pt x="5" y="7756"/>
                    </a:cubicBezTo>
                    <a:close/>
                    <a:moveTo>
                      <a:pt x="5" y="7724"/>
                    </a:moveTo>
                    <a:lnTo>
                      <a:pt x="5" y="7724"/>
                    </a:lnTo>
                    <a:cubicBezTo>
                      <a:pt x="5" y="7720"/>
                      <a:pt x="9" y="7716"/>
                      <a:pt x="13" y="7716"/>
                    </a:cubicBezTo>
                    <a:cubicBezTo>
                      <a:pt x="18" y="7716"/>
                      <a:pt x="21" y="7720"/>
                      <a:pt x="21" y="7724"/>
                    </a:cubicBezTo>
                    <a:cubicBezTo>
                      <a:pt x="21" y="7729"/>
                      <a:pt x="18" y="7732"/>
                      <a:pt x="13" y="7732"/>
                    </a:cubicBezTo>
                    <a:cubicBezTo>
                      <a:pt x="9" y="7732"/>
                      <a:pt x="5" y="7729"/>
                      <a:pt x="5" y="7724"/>
                    </a:cubicBezTo>
                    <a:close/>
                    <a:moveTo>
                      <a:pt x="5" y="7692"/>
                    </a:moveTo>
                    <a:lnTo>
                      <a:pt x="5" y="7692"/>
                    </a:lnTo>
                    <a:cubicBezTo>
                      <a:pt x="5" y="7688"/>
                      <a:pt x="9" y="7684"/>
                      <a:pt x="13" y="7684"/>
                    </a:cubicBezTo>
                    <a:cubicBezTo>
                      <a:pt x="18" y="7684"/>
                      <a:pt x="21" y="7688"/>
                      <a:pt x="21" y="7692"/>
                    </a:cubicBezTo>
                    <a:cubicBezTo>
                      <a:pt x="21" y="7697"/>
                      <a:pt x="18" y="7700"/>
                      <a:pt x="13" y="7700"/>
                    </a:cubicBezTo>
                    <a:cubicBezTo>
                      <a:pt x="9" y="7700"/>
                      <a:pt x="5" y="7697"/>
                      <a:pt x="5" y="7692"/>
                    </a:cubicBezTo>
                    <a:close/>
                    <a:moveTo>
                      <a:pt x="5" y="7660"/>
                    </a:moveTo>
                    <a:lnTo>
                      <a:pt x="5" y="7660"/>
                    </a:lnTo>
                    <a:cubicBezTo>
                      <a:pt x="5" y="7656"/>
                      <a:pt x="9" y="7652"/>
                      <a:pt x="13" y="7652"/>
                    </a:cubicBezTo>
                    <a:cubicBezTo>
                      <a:pt x="18" y="7652"/>
                      <a:pt x="21" y="7656"/>
                      <a:pt x="21" y="7660"/>
                    </a:cubicBezTo>
                    <a:cubicBezTo>
                      <a:pt x="21" y="7665"/>
                      <a:pt x="18" y="7668"/>
                      <a:pt x="13" y="7668"/>
                    </a:cubicBezTo>
                    <a:cubicBezTo>
                      <a:pt x="9" y="7668"/>
                      <a:pt x="5" y="7665"/>
                      <a:pt x="5" y="7660"/>
                    </a:cubicBezTo>
                    <a:close/>
                    <a:moveTo>
                      <a:pt x="5" y="7628"/>
                    </a:moveTo>
                    <a:lnTo>
                      <a:pt x="5" y="7628"/>
                    </a:lnTo>
                    <a:cubicBezTo>
                      <a:pt x="5" y="7624"/>
                      <a:pt x="9" y="7620"/>
                      <a:pt x="13" y="7620"/>
                    </a:cubicBezTo>
                    <a:cubicBezTo>
                      <a:pt x="18" y="7620"/>
                      <a:pt x="21" y="7624"/>
                      <a:pt x="21" y="7628"/>
                    </a:cubicBezTo>
                    <a:cubicBezTo>
                      <a:pt x="21" y="7633"/>
                      <a:pt x="18" y="7636"/>
                      <a:pt x="13" y="7636"/>
                    </a:cubicBezTo>
                    <a:cubicBezTo>
                      <a:pt x="9" y="7636"/>
                      <a:pt x="5" y="7633"/>
                      <a:pt x="5" y="7628"/>
                    </a:cubicBezTo>
                    <a:close/>
                    <a:moveTo>
                      <a:pt x="5" y="7596"/>
                    </a:moveTo>
                    <a:lnTo>
                      <a:pt x="5" y="7596"/>
                    </a:lnTo>
                    <a:cubicBezTo>
                      <a:pt x="5" y="7592"/>
                      <a:pt x="9" y="7588"/>
                      <a:pt x="13" y="7588"/>
                    </a:cubicBezTo>
                    <a:cubicBezTo>
                      <a:pt x="18" y="7588"/>
                      <a:pt x="21" y="7592"/>
                      <a:pt x="21" y="7596"/>
                    </a:cubicBezTo>
                    <a:cubicBezTo>
                      <a:pt x="21" y="7601"/>
                      <a:pt x="18" y="7604"/>
                      <a:pt x="13" y="7604"/>
                    </a:cubicBezTo>
                    <a:cubicBezTo>
                      <a:pt x="9" y="7604"/>
                      <a:pt x="5" y="7601"/>
                      <a:pt x="5" y="7596"/>
                    </a:cubicBezTo>
                    <a:close/>
                    <a:moveTo>
                      <a:pt x="5" y="7564"/>
                    </a:moveTo>
                    <a:lnTo>
                      <a:pt x="5" y="7564"/>
                    </a:lnTo>
                    <a:cubicBezTo>
                      <a:pt x="5" y="7560"/>
                      <a:pt x="9" y="7556"/>
                      <a:pt x="13" y="7556"/>
                    </a:cubicBezTo>
                    <a:cubicBezTo>
                      <a:pt x="18" y="7556"/>
                      <a:pt x="21" y="7560"/>
                      <a:pt x="21" y="7564"/>
                    </a:cubicBezTo>
                    <a:cubicBezTo>
                      <a:pt x="21" y="7569"/>
                      <a:pt x="18" y="7572"/>
                      <a:pt x="13" y="7572"/>
                    </a:cubicBezTo>
                    <a:cubicBezTo>
                      <a:pt x="9" y="7572"/>
                      <a:pt x="5" y="7569"/>
                      <a:pt x="5" y="7564"/>
                    </a:cubicBezTo>
                    <a:close/>
                    <a:moveTo>
                      <a:pt x="5" y="7532"/>
                    </a:moveTo>
                    <a:lnTo>
                      <a:pt x="5" y="7532"/>
                    </a:lnTo>
                    <a:cubicBezTo>
                      <a:pt x="5" y="7528"/>
                      <a:pt x="9" y="7524"/>
                      <a:pt x="13" y="7524"/>
                    </a:cubicBezTo>
                    <a:cubicBezTo>
                      <a:pt x="18" y="7524"/>
                      <a:pt x="21" y="7528"/>
                      <a:pt x="21" y="7532"/>
                    </a:cubicBezTo>
                    <a:cubicBezTo>
                      <a:pt x="21" y="7537"/>
                      <a:pt x="18" y="7540"/>
                      <a:pt x="13" y="7540"/>
                    </a:cubicBezTo>
                    <a:cubicBezTo>
                      <a:pt x="9" y="7540"/>
                      <a:pt x="5" y="7537"/>
                      <a:pt x="5" y="7532"/>
                    </a:cubicBezTo>
                    <a:close/>
                    <a:moveTo>
                      <a:pt x="5" y="7500"/>
                    </a:moveTo>
                    <a:lnTo>
                      <a:pt x="5" y="7500"/>
                    </a:lnTo>
                    <a:cubicBezTo>
                      <a:pt x="5" y="7496"/>
                      <a:pt x="9" y="7492"/>
                      <a:pt x="13" y="7492"/>
                    </a:cubicBezTo>
                    <a:cubicBezTo>
                      <a:pt x="18" y="7492"/>
                      <a:pt x="21" y="7496"/>
                      <a:pt x="21" y="7500"/>
                    </a:cubicBezTo>
                    <a:cubicBezTo>
                      <a:pt x="21" y="7505"/>
                      <a:pt x="18" y="7508"/>
                      <a:pt x="13" y="7508"/>
                    </a:cubicBezTo>
                    <a:cubicBezTo>
                      <a:pt x="9" y="7508"/>
                      <a:pt x="5" y="7505"/>
                      <a:pt x="5" y="7500"/>
                    </a:cubicBezTo>
                    <a:close/>
                    <a:moveTo>
                      <a:pt x="5" y="7468"/>
                    </a:moveTo>
                    <a:lnTo>
                      <a:pt x="5" y="7468"/>
                    </a:lnTo>
                    <a:cubicBezTo>
                      <a:pt x="5" y="7464"/>
                      <a:pt x="9" y="7460"/>
                      <a:pt x="13" y="7460"/>
                    </a:cubicBezTo>
                    <a:cubicBezTo>
                      <a:pt x="18" y="7460"/>
                      <a:pt x="21" y="7464"/>
                      <a:pt x="21" y="7468"/>
                    </a:cubicBezTo>
                    <a:cubicBezTo>
                      <a:pt x="21" y="7473"/>
                      <a:pt x="18" y="7476"/>
                      <a:pt x="13" y="7476"/>
                    </a:cubicBezTo>
                    <a:cubicBezTo>
                      <a:pt x="9" y="7476"/>
                      <a:pt x="5" y="7473"/>
                      <a:pt x="5" y="7468"/>
                    </a:cubicBezTo>
                    <a:close/>
                    <a:moveTo>
                      <a:pt x="5" y="7436"/>
                    </a:moveTo>
                    <a:lnTo>
                      <a:pt x="5" y="7436"/>
                    </a:lnTo>
                    <a:cubicBezTo>
                      <a:pt x="5" y="7432"/>
                      <a:pt x="9" y="7428"/>
                      <a:pt x="13" y="7428"/>
                    </a:cubicBezTo>
                    <a:cubicBezTo>
                      <a:pt x="18" y="7428"/>
                      <a:pt x="21" y="7432"/>
                      <a:pt x="21" y="7436"/>
                    </a:cubicBezTo>
                    <a:cubicBezTo>
                      <a:pt x="21" y="7441"/>
                      <a:pt x="18" y="7444"/>
                      <a:pt x="13" y="7444"/>
                    </a:cubicBezTo>
                    <a:cubicBezTo>
                      <a:pt x="9" y="7444"/>
                      <a:pt x="5" y="7441"/>
                      <a:pt x="5" y="7436"/>
                    </a:cubicBezTo>
                    <a:close/>
                    <a:moveTo>
                      <a:pt x="5" y="7404"/>
                    </a:moveTo>
                    <a:lnTo>
                      <a:pt x="5" y="7404"/>
                    </a:lnTo>
                    <a:cubicBezTo>
                      <a:pt x="5" y="7400"/>
                      <a:pt x="9" y="7396"/>
                      <a:pt x="13" y="7396"/>
                    </a:cubicBezTo>
                    <a:cubicBezTo>
                      <a:pt x="18" y="7396"/>
                      <a:pt x="21" y="7400"/>
                      <a:pt x="21" y="7404"/>
                    </a:cubicBezTo>
                    <a:cubicBezTo>
                      <a:pt x="21" y="7409"/>
                      <a:pt x="18" y="7412"/>
                      <a:pt x="13" y="7412"/>
                    </a:cubicBezTo>
                    <a:cubicBezTo>
                      <a:pt x="9" y="7412"/>
                      <a:pt x="5" y="7409"/>
                      <a:pt x="5" y="7404"/>
                    </a:cubicBezTo>
                    <a:close/>
                    <a:moveTo>
                      <a:pt x="5" y="7372"/>
                    </a:moveTo>
                    <a:lnTo>
                      <a:pt x="5" y="7372"/>
                    </a:lnTo>
                    <a:cubicBezTo>
                      <a:pt x="5" y="7368"/>
                      <a:pt x="9" y="7364"/>
                      <a:pt x="13" y="7364"/>
                    </a:cubicBezTo>
                    <a:cubicBezTo>
                      <a:pt x="18" y="7364"/>
                      <a:pt x="21" y="7368"/>
                      <a:pt x="21" y="7372"/>
                    </a:cubicBezTo>
                    <a:cubicBezTo>
                      <a:pt x="21" y="7377"/>
                      <a:pt x="18" y="7380"/>
                      <a:pt x="13" y="7380"/>
                    </a:cubicBezTo>
                    <a:cubicBezTo>
                      <a:pt x="9" y="7380"/>
                      <a:pt x="5" y="7377"/>
                      <a:pt x="5" y="7372"/>
                    </a:cubicBezTo>
                    <a:close/>
                    <a:moveTo>
                      <a:pt x="5" y="7340"/>
                    </a:moveTo>
                    <a:lnTo>
                      <a:pt x="5" y="7340"/>
                    </a:lnTo>
                    <a:cubicBezTo>
                      <a:pt x="5" y="7336"/>
                      <a:pt x="9" y="7332"/>
                      <a:pt x="13" y="7332"/>
                    </a:cubicBezTo>
                    <a:cubicBezTo>
                      <a:pt x="18" y="7332"/>
                      <a:pt x="21" y="7336"/>
                      <a:pt x="21" y="7340"/>
                    </a:cubicBezTo>
                    <a:cubicBezTo>
                      <a:pt x="21" y="7345"/>
                      <a:pt x="18" y="7348"/>
                      <a:pt x="13" y="7348"/>
                    </a:cubicBezTo>
                    <a:cubicBezTo>
                      <a:pt x="9" y="7348"/>
                      <a:pt x="5" y="7345"/>
                      <a:pt x="5" y="7340"/>
                    </a:cubicBezTo>
                    <a:close/>
                    <a:moveTo>
                      <a:pt x="5" y="7308"/>
                    </a:moveTo>
                    <a:lnTo>
                      <a:pt x="5" y="7308"/>
                    </a:lnTo>
                    <a:cubicBezTo>
                      <a:pt x="5" y="7304"/>
                      <a:pt x="9" y="7300"/>
                      <a:pt x="13" y="7300"/>
                    </a:cubicBezTo>
                    <a:cubicBezTo>
                      <a:pt x="18" y="7300"/>
                      <a:pt x="21" y="7304"/>
                      <a:pt x="21" y="7308"/>
                    </a:cubicBezTo>
                    <a:cubicBezTo>
                      <a:pt x="21" y="7313"/>
                      <a:pt x="18" y="7316"/>
                      <a:pt x="13" y="7316"/>
                    </a:cubicBezTo>
                    <a:cubicBezTo>
                      <a:pt x="9" y="7316"/>
                      <a:pt x="5" y="7313"/>
                      <a:pt x="5" y="7308"/>
                    </a:cubicBezTo>
                    <a:close/>
                    <a:moveTo>
                      <a:pt x="5" y="7276"/>
                    </a:moveTo>
                    <a:lnTo>
                      <a:pt x="5" y="7276"/>
                    </a:lnTo>
                    <a:cubicBezTo>
                      <a:pt x="5" y="7272"/>
                      <a:pt x="9" y="7268"/>
                      <a:pt x="13" y="7268"/>
                    </a:cubicBezTo>
                    <a:cubicBezTo>
                      <a:pt x="18" y="7268"/>
                      <a:pt x="21" y="7272"/>
                      <a:pt x="21" y="7276"/>
                    </a:cubicBezTo>
                    <a:cubicBezTo>
                      <a:pt x="21" y="7281"/>
                      <a:pt x="18" y="7284"/>
                      <a:pt x="13" y="7284"/>
                    </a:cubicBezTo>
                    <a:cubicBezTo>
                      <a:pt x="9" y="7284"/>
                      <a:pt x="5" y="7281"/>
                      <a:pt x="5" y="7276"/>
                    </a:cubicBezTo>
                    <a:close/>
                    <a:moveTo>
                      <a:pt x="5" y="7244"/>
                    </a:moveTo>
                    <a:lnTo>
                      <a:pt x="5" y="7244"/>
                    </a:lnTo>
                    <a:cubicBezTo>
                      <a:pt x="5" y="7240"/>
                      <a:pt x="9" y="7236"/>
                      <a:pt x="13" y="7236"/>
                    </a:cubicBezTo>
                    <a:cubicBezTo>
                      <a:pt x="18" y="7236"/>
                      <a:pt x="21" y="7240"/>
                      <a:pt x="21" y="7244"/>
                    </a:cubicBezTo>
                    <a:cubicBezTo>
                      <a:pt x="21" y="7249"/>
                      <a:pt x="18" y="7252"/>
                      <a:pt x="13" y="7252"/>
                    </a:cubicBezTo>
                    <a:cubicBezTo>
                      <a:pt x="9" y="7252"/>
                      <a:pt x="5" y="7249"/>
                      <a:pt x="5" y="7244"/>
                    </a:cubicBezTo>
                    <a:close/>
                    <a:moveTo>
                      <a:pt x="5" y="7212"/>
                    </a:moveTo>
                    <a:lnTo>
                      <a:pt x="5" y="7212"/>
                    </a:lnTo>
                    <a:cubicBezTo>
                      <a:pt x="5" y="7208"/>
                      <a:pt x="9" y="7204"/>
                      <a:pt x="13" y="7204"/>
                    </a:cubicBezTo>
                    <a:cubicBezTo>
                      <a:pt x="18" y="7204"/>
                      <a:pt x="21" y="7208"/>
                      <a:pt x="21" y="7212"/>
                    </a:cubicBezTo>
                    <a:cubicBezTo>
                      <a:pt x="21" y="7217"/>
                      <a:pt x="18" y="7220"/>
                      <a:pt x="13" y="7220"/>
                    </a:cubicBezTo>
                    <a:cubicBezTo>
                      <a:pt x="9" y="7220"/>
                      <a:pt x="5" y="7217"/>
                      <a:pt x="5" y="7212"/>
                    </a:cubicBezTo>
                    <a:close/>
                    <a:moveTo>
                      <a:pt x="5" y="7180"/>
                    </a:moveTo>
                    <a:lnTo>
                      <a:pt x="5" y="7180"/>
                    </a:lnTo>
                    <a:cubicBezTo>
                      <a:pt x="5" y="7176"/>
                      <a:pt x="9" y="7172"/>
                      <a:pt x="13" y="7172"/>
                    </a:cubicBezTo>
                    <a:cubicBezTo>
                      <a:pt x="18" y="7172"/>
                      <a:pt x="21" y="7176"/>
                      <a:pt x="21" y="7180"/>
                    </a:cubicBezTo>
                    <a:cubicBezTo>
                      <a:pt x="21" y="7185"/>
                      <a:pt x="18" y="7188"/>
                      <a:pt x="13" y="7188"/>
                    </a:cubicBezTo>
                    <a:cubicBezTo>
                      <a:pt x="9" y="7188"/>
                      <a:pt x="5" y="7185"/>
                      <a:pt x="5" y="7180"/>
                    </a:cubicBezTo>
                    <a:close/>
                    <a:moveTo>
                      <a:pt x="5" y="7148"/>
                    </a:moveTo>
                    <a:lnTo>
                      <a:pt x="5" y="7148"/>
                    </a:lnTo>
                    <a:cubicBezTo>
                      <a:pt x="5" y="7144"/>
                      <a:pt x="9" y="7140"/>
                      <a:pt x="13" y="7140"/>
                    </a:cubicBezTo>
                    <a:cubicBezTo>
                      <a:pt x="18" y="7140"/>
                      <a:pt x="21" y="7144"/>
                      <a:pt x="21" y="7148"/>
                    </a:cubicBezTo>
                    <a:cubicBezTo>
                      <a:pt x="21" y="7152"/>
                      <a:pt x="18" y="7156"/>
                      <a:pt x="13" y="7156"/>
                    </a:cubicBezTo>
                    <a:cubicBezTo>
                      <a:pt x="9" y="7156"/>
                      <a:pt x="5" y="7152"/>
                      <a:pt x="5" y="7148"/>
                    </a:cubicBezTo>
                    <a:close/>
                    <a:moveTo>
                      <a:pt x="5" y="7116"/>
                    </a:moveTo>
                    <a:lnTo>
                      <a:pt x="5" y="7116"/>
                    </a:lnTo>
                    <a:cubicBezTo>
                      <a:pt x="5" y="7112"/>
                      <a:pt x="9" y="7108"/>
                      <a:pt x="13" y="7108"/>
                    </a:cubicBezTo>
                    <a:cubicBezTo>
                      <a:pt x="18" y="7108"/>
                      <a:pt x="21" y="7112"/>
                      <a:pt x="21" y="7116"/>
                    </a:cubicBezTo>
                    <a:cubicBezTo>
                      <a:pt x="21" y="7120"/>
                      <a:pt x="18" y="7124"/>
                      <a:pt x="13" y="7124"/>
                    </a:cubicBezTo>
                    <a:cubicBezTo>
                      <a:pt x="9" y="7124"/>
                      <a:pt x="5" y="7120"/>
                      <a:pt x="5" y="7116"/>
                    </a:cubicBezTo>
                    <a:close/>
                    <a:moveTo>
                      <a:pt x="5" y="7084"/>
                    </a:moveTo>
                    <a:lnTo>
                      <a:pt x="5" y="7084"/>
                    </a:lnTo>
                    <a:cubicBezTo>
                      <a:pt x="5" y="7080"/>
                      <a:pt x="9" y="7076"/>
                      <a:pt x="13" y="7076"/>
                    </a:cubicBezTo>
                    <a:cubicBezTo>
                      <a:pt x="18" y="7076"/>
                      <a:pt x="21" y="7080"/>
                      <a:pt x="21" y="7084"/>
                    </a:cubicBezTo>
                    <a:cubicBezTo>
                      <a:pt x="21" y="7088"/>
                      <a:pt x="18" y="7092"/>
                      <a:pt x="13" y="7092"/>
                    </a:cubicBezTo>
                    <a:cubicBezTo>
                      <a:pt x="9" y="7092"/>
                      <a:pt x="5" y="7088"/>
                      <a:pt x="5" y="7084"/>
                    </a:cubicBezTo>
                    <a:close/>
                    <a:moveTo>
                      <a:pt x="5" y="7052"/>
                    </a:moveTo>
                    <a:lnTo>
                      <a:pt x="5" y="7052"/>
                    </a:lnTo>
                    <a:cubicBezTo>
                      <a:pt x="5" y="7048"/>
                      <a:pt x="9" y="7044"/>
                      <a:pt x="13" y="7044"/>
                    </a:cubicBezTo>
                    <a:cubicBezTo>
                      <a:pt x="18" y="7044"/>
                      <a:pt x="21" y="7048"/>
                      <a:pt x="21" y="7052"/>
                    </a:cubicBezTo>
                    <a:cubicBezTo>
                      <a:pt x="21" y="7056"/>
                      <a:pt x="18"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6" y="6668"/>
                    </a:moveTo>
                    <a:lnTo>
                      <a:pt x="6" y="6668"/>
                    </a:lnTo>
                    <a:cubicBezTo>
                      <a:pt x="6" y="6663"/>
                      <a:pt x="9" y="6660"/>
                      <a:pt x="14" y="6660"/>
                    </a:cubicBezTo>
                    <a:cubicBezTo>
                      <a:pt x="18" y="6660"/>
                      <a:pt x="22" y="6663"/>
                      <a:pt x="22" y="6668"/>
                    </a:cubicBezTo>
                    <a:cubicBezTo>
                      <a:pt x="22" y="6672"/>
                      <a:pt x="18" y="6676"/>
                      <a:pt x="14" y="6676"/>
                    </a:cubicBezTo>
                    <a:cubicBezTo>
                      <a:pt x="9" y="6676"/>
                      <a:pt x="6" y="6672"/>
                      <a:pt x="6" y="6668"/>
                    </a:cubicBezTo>
                    <a:close/>
                    <a:moveTo>
                      <a:pt x="6" y="6636"/>
                    </a:moveTo>
                    <a:lnTo>
                      <a:pt x="6" y="6636"/>
                    </a:lnTo>
                    <a:cubicBezTo>
                      <a:pt x="6" y="6631"/>
                      <a:pt x="9" y="6628"/>
                      <a:pt x="14" y="6628"/>
                    </a:cubicBezTo>
                    <a:cubicBezTo>
                      <a:pt x="18" y="6628"/>
                      <a:pt x="22" y="6631"/>
                      <a:pt x="22" y="6636"/>
                    </a:cubicBezTo>
                    <a:cubicBezTo>
                      <a:pt x="22" y="6640"/>
                      <a:pt x="18" y="6644"/>
                      <a:pt x="14" y="6644"/>
                    </a:cubicBezTo>
                    <a:cubicBezTo>
                      <a:pt x="9" y="6644"/>
                      <a:pt x="6" y="6640"/>
                      <a:pt x="6" y="6636"/>
                    </a:cubicBezTo>
                    <a:close/>
                    <a:moveTo>
                      <a:pt x="6" y="6604"/>
                    </a:moveTo>
                    <a:lnTo>
                      <a:pt x="6" y="6604"/>
                    </a:lnTo>
                    <a:cubicBezTo>
                      <a:pt x="6" y="6599"/>
                      <a:pt x="9" y="6596"/>
                      <a:pt x="14" y="6596"/>
                    </a:cubicBezTo>
                    <a:cubicBezTo>
                      <a:pt x="18" y="6596"/>
                      <a:pt x="22" y="6599"/>
                      <a:pt x="22" y="6604"/>
                    </a:cubicBezTo>
                    <a:cubicBezTo>
                      <a:pt x="22" y="6608"/>
                      <a:pt x="18" y="6612"/>
                      <a:pt x="14" y="6612"/>
                    </a:cubicBezTo>
                    <a:cubicBezTo>
                      <a:pt x="9" y="6612"/>
                      <a:pt x="6" y="6608"/>
                      <a:pt x="6" y="6604"/>
                    </a:cubicBezTo>
                    <a:close/>
                    <a:moveTo>
                      <a:pt x="6" y="6572"/>
                    </a:moveTo>
                    <a:lnTo>
                      <a:pt x="6" y="6572"/>
                    </a:lnTo>
                    <a:cubicBezTo>
                      <a:pt x="6" y="6567"/>
                      <a:pt x="9" y="6564"/>
                      <a:pt x="14" y="6564"/>
                    </a:cubicBezTo>
                    <a:cubicBezTo>
                      <a:pt x="18" y="6564"/>
                      <a:pt x="22" y="6567"/>
                      <a:pt x="22" y="6572"/>
                    </a:cubicBezTo>
                    <a:cubicBezTo>
                      <a:pt x="22" y="6576"/>
                      <a:pt x="18" y="6580"/>
                      <a:pt x="14" y="6580"/>
                    </a:cubicBezTo>
                    <a:cubicBezTo>
                      <a:pt x="9" y="6580"/>
                      <a:pt x="6" y="6576"/>
                      <a:pt x="6" y="6572"/>
                    </a:cubicBezTo>
                    <a:close/>
                    <a:moveTo>
                      <a:pt x="6" y="6540"/>
                    </a:moveTo>
                    <a:lnTo>
                      <a:pt x="6" y="6540"/>
                    </a:lnTo>
                    <a:cubicBezTo>
                      <a:pt x="6" y="6535"/>
                      <a:pt x="9" y="6532"/>
                      <a:pt x="14" y="6532"/>
                    </a:cubicBezTo>
                    <a:cubicBezTo>
                      <a:pt x="18" y="6532"/>
                      <a:pt x="22" y="6535"/>
                      <a:pt x="22" y="6540"/>
                    </a:cubicBezTo>
                    <a:cubicBezTo>
                      <a:pt x="22" y="6544"/>
                      <a:pt x="18" y="6548"/>
                      <a:pt x="14" y="6548"/>
                    </a:cubicBezTo>
                    <a:cubicBezTo>
                      <a:pt x="9" y="6548"/>
                      <a:pt x="6" y="6544"/>
                      <a:pt x="6" y="6540"/>
                    </a:cubicBezTo>
                    <a:close/>
                    <a:moveTo>
                      <a:pt x="6" y="6508"/>
                    </a:moveTo>
                    <a:lnTo>
                      <a:pt x="6" y="6508"/>
                    </a:lnTo>
                    <a:cubicBezTo>
                      <a:pt x="6" y="6503"/>
                      <a:pt x="9" y="6500"/>
                      <a:pt x="14" y="6500"/>
                    </a:cubicBezTo>
                    <a:cubicBezTo>
                      <a:pt x="18" y="6500"/>
                      <a:pt x="22" y="6503"/>
                      <a:pt x="22" y="6508"/>
                    </a:cubicBezTo>
                    <a:cubicBezTo>
                      <a:pt x="22" y="6512"/>
                      <a:pt x="18" y="6516"/>
                      <a:pt x="14" y="6516"/>
                    </a:cubicBezTo>
                    <a:cubicBezTo>
                      <a:pt x="9" y="6516"/>
                      <a:pt x="6" y="6512"/>
                      <a:pt x="6" y="6508"/>
                    </a:cubicBezTo>
                    <a:close/>
                    <a:moveTo>
                      <a:pt x="6" y="6476"/>
                    </a:moveTo>
                    <a:lnTo>
                      <a:pt x="6" y="6476"/>
                    </a:lnTo>
                    <a:cubicBezTo>
                      <a:pt x="6" y="6471"/>
                      <a:pt x="9" y="6468"/>
                      <a:pt x="14" y="6468"/>
                    </a:cubicBezTo>
                    <a:cubicBezTo>
                      <a:pt x="18" y="6468"/>
                      <a:pt x="22" y="6471"/>
                      <a:pt x="22" y="6476"/>
                    </a:cubicBezTo>
                    <a:cubicBezTo>
                      <a:pt x="22" y="6480"/>
                      <a:pt x="18" y="6484"/>
                      <a:pt x="14" y="6484"/>
                    </a:cubicBezTo>
                    <a:cubicBezTo>
                      <a:pt x="9" y="6484"/>
                      <a:pt x="6" y="6480"/>
                      <a:pt x="6" y="6476"/>
                    </a:cubicBezTo>
                    <a:close/>
                    <a:moveTo>
                      <a:pt x="6" y="6444"/>
                    </a:moveTo>
                    <a:lnTo>
                      <a:pt x="6" y="6444"/>
                    </a:lnTo>
                    <a:cubicBezTo>
                      <a:pt x="6" y="6439"/>
                      <a:pt x="9" y="6436"/>
                      <a:pt x="14" y="6436"/>
                    </a:cubicBezTo>
                    <a:cubicBezTo>
                      <a:pt x="18" y="6436"/>
                      <a:pt x="22" y="6439"/>
                      <a:pt x="22" y="6444"/>
                    </a:cubicBezTo>
                    <a:cubicBezTo>
                      <a:pt x="22" y="6448"/>
                      <a:pt x="18" y="6452"/>
                      <a:pt x="14" y="6452"/>
                    </a:cubicBezTo>
                    <a:cubicBezTo>
                      <a:pt x="9" y="6452"/>
                      <a:pt x="6" y="6448"/>
                      <a:pt x="6" y="6444"/>
                    </a:cubicBezTo>
                    <a:close/>
                    <a:moveTo>
                      <a:pt x="6" y="6412"/>
                    </a:moveTo>
                    <a:lnTo>
                      <a:pt x="6" y="6412"/>
                    </a:lnTo>
                    <a:cubicBezTo>
                      <a:pt x="6" y="6407"/>
                      <a:pt x="9" y="6404"/>
                      <a:pt x="14" y="6404"/>
                    </a:cubicBezTo>
                    <a:cubicBezTo>
                      <a:pt x="18" y="6404"/>
                      <a:pt x="22" y="6407"/>
                      <a:pt x="22" y="6412"/>
                    </a:cubicBezTo>
                    <a:cubicBezTo>
                      <a:pt x="22" y="6416"/>
                      <a:pt x="18" y="6420"/>
                      <a:pt x="14" y="6420"/>
                    </a:cubicBezTo>
                    <a:cubicBezTo>
                      <a:pt x="9" y="6420"/>
                      <a:pt x="6" y="6416"/>
                      <a:pt x="6" y="6412"/>
                    </a:cubicBezTo>
                    <a:close/>
                    <a:moveTo>
                      <a:pt x="6" y="6380"/>
                    </a:moveTo>
                    <a:lnTo>
                      <a:pt x="6" y="6380"/>
                    </a:lnTo>
                    <a:cubicBezTo>
                      <a:pt x="6" y="6375"/>
                      <a:pt x="9" y="6372"/>
                      <a:pt x="14" y="6372"/>
                    </a:cubicBezTo>
                    <a:cubicBezTo>
                      <a:pt x="18" y="6372"/>
                      <a:pt x="22" y="6375"/>
                      <a:pt x="22" y="6380"/>
                    </a:cubicBezTo>
                    <a:cubicBezTo>
                      <a:pt x="22" y="6384"/>
                      <a:pt x="18" y="6388"/>
                      <a:pt x="14" y="6388"/>
                    </a:cubicBezTo>
                    <a:cubicBezTo>
                      <a:pt x="9" y="6388"/>
                      <a:pt x="6" y="6384"/>
                      <a:pt x="6" y="6380"/>
                    </a:cubicBezTo>
                    <a:close/>
                    <a:moveTo>
                      <a:pt x="6" y="6348"/>
                    </a:moveTo>
                    <a:lnTo>
                      <a:pt x="6" y="6348"/>
                    </a:lnTo>
                    <a:cubicBezTo>
                      <a:pt x="6" y="6343"/>
                      <a:pt x="9" y="6340"/>
                      <a:pt x="14" y="6340"/>
                    </a:cubicBezTo>
                    <a:cubicBezTo>
                      <a:pt x="18" y="6340"/>
                      <a:pt x="22" y="6343"/>
                      <a:pt x="22" y="6348"/>
                    </a:cubicBezTo>
                    <a:cubicBezTo>
                      <a:pt x="22" y="6352"/>
                      <a:pt x="18" y="6356"/>
                      <a:pt x="14" y="6356"/>
                    </a:cubicBezTo>
                    <a:cubicBezTo>
                      <a:pt x="9" y="6356"/>
                      <a:pt x="6" y="6352"/>
                      <a:pt x="6" y="6348"/>
                    </a:cubicBezTo>
                    <a:close/>
                    <a:moveTo>
                      <a:pt x="6" y="6316"/>
                    </a:moveTo>
                    <a:lnTo>
                      <a:pt x="6" y="6316"/>
                    </a:lnTo>
                    <a:cubicBezTo>
                      <a:pt x="6" y="6311"/>
                      <a:pt x="9" y="6308"/>
                      <a:pt x="14" y="6308"/>
                    </a:cubicBezTo>
                    <a:cubicBezTo>
                      <a:pt x="18" y="6308"/>
                      <a:pt x="22" y="6311"/>
                      <a:pt x="22" y="6316"/>
                    </a:cubicBezTo>
                    <a:cubicBezTo>
                      <a:pt x="22" y="6320"/>
                      <a:pt x="18" y="6324"/>
                      <a:pt x="14" y="6324"/>
                    </a:cubicBezTo>
                    <a:cubicBezTo>
                      <a:pt x="9" y="6324"/>
                      <a:pt x="6" y="6320"/>
                      <a:pt x="6" y="6316"/>
                    </a:cubicBezTo>
                    <a:close/>
                    <a:moveTo>
                      <a:pt x="6" y="6284"/>
                    </a:moveTo>
                    <a:lnTo>
                      <a:pt x="6" y="6284"/>
                    </a:lnTo>
                    <a:cubicBezTo>
                      <a:pt x="6" y="6279"/>
                      <a:pt x="9" y="6276"/>
                      <a:pt x="14" y="6276"/>
                    </a:cubicBezTo>
                    <a:cubicBezTo>
                      <a:pt x="18" y="6276"/>
                      <a:pt x="22" y="6279"/>
                      <a:pt x="22" y="6284"/>
                    </a:cubicBezTo>
                    <a:cubicBezTo>
                      <a:pt x="22" y="6288"/>
                      <a:pt x="18" y="6292"/>
                      <a:pt x="14" y="6292"/>
                    </a:cubicBezTo>
                    <a:cubicBezTo>
                      <a:pt x="9" y="6292"/>
                      <a:pt x="6" y="6288"/>
                      <a:pt x="6" y="6284"/>
                    </a:cubicBezTo>
                    <a:close/>
                    <a:moveTo>
                      <a:pt x="6" y="6252"/>
                    </a:moveTo>
                    <a:lnTo>
                      <a:pt x="6" y="6252"/>
                    </a:lnTo>
                    <a:cubicBezTo>
                      <a:pt x="6" y="6247"/>
                      <a:pt x="9" y="6244"/>
                      <a:pt x="14" y="6244"/>
                    </a:cubicBezTo>
                    <a:cubicBezTo>
                      <a:pt x="18" y="6244"/>
                      <a:pt x="22" y="6247"/>
                      <a:pt x="22" y="6252"/>
                    </a:cubicBezTo>
                    <a:cubicBezTo>
                      <a:pt x="22" y="6256"/>
                      <a:pt x="18" y="6260"/>
                      <a:pt x="14" y="6260"/>
                    </a:cubicBezTo>
                    <a:cubicBezTo>
                      <a:pt x="9" y="6260"/>
                      <a:pt x="6" y="6256"/>
                      <a:pt x="6" y="6252"/>
                    </a:cubicBezTo>
                    <a:close/>
                    <a:moveTo>
                      <a:pt x="6" y="6220"/>
                    </a:moveTo>
                    <a:lnTo>
                      <a:pt x="6" y="6220"/>
                    </a:lnTo>
                    <a:cubicBezTo>
                      <a:pt x="6" y="6215"/>
                      <a:pt x="9" y="6212"/>
                      <a:pt x="14" y="6212"/>
                    </a:cubicBezTo>
                    <a:cubicBezTo>
                      <a:pt x="18" y="6212"/>
                      <a:pt x="22" y="6215"/>
                      <a:pt x="22" y="6220"/>
                    </a:cubicBezTo>
                    <a:cubicBezTo>
                      <a:pt x="22" y="6224"/>
                      <a:pt x="18" y="6228"/>
                      <a:pt x="14" y="6228"/>
                    </a:cubicBezTo>
                    <a:cubicBezTo>
                      <a:pt x="9" y="6228"/>
                      <a:pt x="6" y="6224"/>
                      <a:pt x="6" y="6220"/>
                    </a:cubicBezTo>
                    <a:close/>
                    <a:moveTo>
                      <a:pt x="6" y="6188"/>
                    </a:moveTo>
                    <a:lnTo>
                      <a:pt x="6" y="6188"/>
                    </a:lnTo>
                    <a:cubicBezTo>
                      <a:pt x="6" y="6183"/>
                      <a:pt x="9" y="6180"/>
                      <a:pt x="14" y="6180"/>
                    </a:cubicBezTo>
                    <a:cubicBezTo>
                      <a:pt x="18" y="6180"/>
                      <a:pt x="22" y="6183"/>
                      <a:pt x="22" y="6188"/>
                    </a:cubicBezTo>
                    <a:cubicBezTo>
                      <a:pt x="22" y="6192"/>
                      <a:pt x="18" y="6196"/>
                      <a:pt x="14" y="6196"/>
                    </a:cubicBezTo>
                    <a:cubicBezTo>
                      <a:pt x="9" y="6196"/>
                      <a:pt x="6" y="6192"/>
                      <a:pt x="6" y="6188"/>
                    </a:cubicBezTo>
                    <a:close/>
                    <a:moveTo>
                      <a:pt x="6" y="6156"/>
                    </a:moveTo>
                    <a:lnTo>
                      <a:pt x="6" y="6156"/>
                    </a:lnTo>
                    <a:cubicBezTo>
                      <a:pt x="6" y="6151"/>
                      <a:pt x="9" y="6148"/>
                      <a:pt x="14" y="6148"/>
                    </a:cubicBezTo>
                    <a:cubicBezTo>
                      <a:pt x="18" y="6148"/>
                      <a:pt x="22" y="6151"/>
                      <a:pt x="22" y="6156"/>
                    </a:cubicBezTo>
                    <a:cubicBezTo>
                      <a:pt x="22" y="6160"/>
                      <a:pt x="18" y="6164"/>
                      <a:pt x="14" y="6164"/>
                    </a:cubicBezTo>
                    <a:cubicBezTo>
                      <a:pt x="9" y="6164"/>
                      <a:pt x="6" y="6160"/>
                      <a:pt x="6" y="6156"/>
                    </a:cubicBezTo>
                    <a:close/>
                    <a:moveTo>
                      <a:pt x="6" y="6124"/>
                    </a:moveTo>
                    <a:lnTo>
                      <a:pt x="6" y="6124"/>
                    </a:lnTo>
                    <a:cubicBezTo>
                      <a:pt x="6" y="6119"/>
                      <a:pt x="9" y="6116"/>
                      <a:pt x="14" y="6116"/>
                    </a:cubicBezTo>
                    <a:cubicBezTo>
                      <a:pt x="18" y="6116"/>
                      <a:pt x="22" y="6119"/>
                      <a:pt x="22" y="6124"/>
                    </a:cubicBezTo>
                    <a:cubicBezTo>
                      <a:pt x="22" y="6128"/>
                      <a:pt x="18" y="6132"/>
                      <a:pt x="14" y="6132"/>
                    </a:cubicBezTo>
                    <a:cubicBezTo>
                      <a:pt x="9" y="6132"/>
                      <a:pt x="6" y="6128"/>
                      <a:pt x="6" y="6124"/>
                    </a:cubicBezTo>
                    <a:close/>
                    <a:moveTo>
                      <a:pt x="6" y="6092"/>
                    </a:moveTo>
                    <a:lnTo>
                      <a:pt x="6" y="6092"/>
                    </a:lnTo>
                    <a:cubicBezTo>
                      <a:pt x="6" y="6087"/>
                      <a:pt x="9" y="6084"/>
                      <a:pt x="14" y="6084"/>
                    </a:cubicBezTo>
                    <a:cubicBezTo>
                      <a:pt x="18" y="6084"/>
                      <a:pt x="22" y="6087"/>
                      <a:pt x="22" y="6092"/>
                    </a:cubicBezTo>
                    <a:cubicBezTo>
                      <a:pt x="22" y="6096"/>
                      <a:pt x="18" y="6100"/>
                      <a:pt x="14" y="6100"/>
                    </a:cubicBezTo>
                    <a:cubicBezTo>
                      <a:pt x="9" y="6100"/>
                      <a:pt x="6" y="6096"/>
                      <a:pt x="6" y="6092"/>
                    </a:cubicBezTo>
                    <a:close/>
                    <a:moveTo>
                      <a:pt x="6" y="6060"/>
                    </a:moveTo>
                    <a:lnTo>
                      <a:pt x="6" y="6060"/>
                    </a:lnTo>
                    <a:cubicBezTo>
                      <a:pt x="6" y="6055"/>
                      <a:pt x="9" y="6052"/>
                      <a:pt x="14" y="6052"/>
                    </a:cubicBezTo>
                    <a:cubicBezTo>
                      <a:pt x="18" y="6052"/>
                      <a:pt x="22" y="6055"/>
                      <a:pt x="22" y="6060"/>
                    </a:cubicBezTo>
                    <a:cubicBezTo>
                      <a:pt x="22" y="6064"/>
                      <a:pt x="18" y="6068"/>
                      <a:pt x="14" y="6068"/>
                    </a:cubicBezTo>
                    <a:cubicBezTo>
                      <a:pt x="9" y="6068"/>
                      <a:pt x="6" y="6064"/>
                      <a:pt x="6" y="6060"/>
                    </a:cubicBezTo>
                    <a:close/>
                    <a:moveTo>
                      <a:pt x="6" y="6028"/>
                    </a:moveTo>
                    <a:lnTo>
                      <a:pt x="6" y="6027"/>
                    </a:lnTo>
                    <a:cubicBezTo>
                      <a:pt x="6" y="6023"/>
                      <a:pt x="9" y="6019"/>
                      <a:pt x="14" y="6019"/>
                    </a:cubicBezTo>
                    <a:cubicBezTo>
                      <a:pt x="18" y="6019"/>
                      <a:pt x="22" y="6023"/>
                      <a:pt x="22" y="6027"/>
                    </a:cubicBezTo>
                    <a:lnTo>
                      <a:pt x="22" y="6028"/>
                    </a:lnTo>
                    <a:cubicBezTo>
                      <a:pt x="22" y="6032"/>
                      <a:pt x="18" y="6036"/>
                      <a:pt x="14" y="6036"/>
                    </a:cubicBezTo>
                    <a:cubicBezTo>
                      <a:pt x="9" y="6036"/>
                      <a:pt x="6" y="6032"/>
                      <a:pt x="6" y="6028"/>
                    </a:cubicBezTo>
                    <a:close/>
                    <a:moveTo>
                      <a:pt x="6" y="5995"/>
                    </a:moveTo>
                    <a:lnTo>
                      <a:pt x="6" y="5995"/>
                    </a:lnTo>
                    <a:cubicBezTo>
                      <a:pt x="6" y="5991"/>
                      <a:pt x="9" y="5987"/>
                      <a:pt x="14" y="5987"/>
                    </a:cubicBezTo>
                    <a:cubicBezTo>
                      <a:pt x="18" y="5987"/>
                      <a:pt x="22" y="5991"/>
                      <a:pt x="22" y="5995"/>
                    </a:cubicBezTo>
                    <a:cubicBezTo>
                      <a:pt x="22" y="6000"/>
                      <a:pt x="18" y="6003"/>
                      <a:pt x="14" y="6003"/>
                    </a:cubicBezTo>
                    <a:cubicBezTo>
                      <a:pt x="9" y="6003"/>
                      <a:pt x="6" y="6000"/>
                      <a:pt x="6" y="5995"/>
                    </a:cubicBezTo>
                    <a:close/>
                    <a:moveTo>
                      <a:pt x="6" y="5963"/>
                    </a:moveTo>
                    <a:lnTo>
                      <a:pt x="6" y="5963"/>
                    </a:lnTo>
                    <a:cubicBezTo>
                      <a:pt x="6" y="5959"/>
                      <a:pt x="9" y="5955"/>
                      <a:pt x="14" y="5955"/>
                    </a:cubicBezTo>
                    <a:cubicBezTo>
                      <a:pt x="18" y="5955"/>
                      <a:pt x="22" y="5959"/>
                      <a:pt x="22" y="5963"/>
                    </a:cubicBezTo>
                    <a:cubicBezTo>
                      <a:pt x="22" y="5968"/>
                      <a:pt x="18" y="5971"/>
                      <a:pt x="14" y="5971"/>
                    </a:cubicBezTo>
                    <a:cubicBezTo>
                      <a:pt x="9" y="5971"/>
                      <a:pt x="6" y="5968"/>
                      <a:pt x="6" y="5963"/>
                    </a:cubicBezTo>
                    <a:close/>
                    <a:moveTo>
                      <a:pt x="6" y="5931"/>
                    </a:moveTo>
                    <a:lnTo>
                      <a:pt x="6" y="5931"/>
                    </a:lnTo>
                    <a:cubicBezTo>
                      <a:pt x="6" y="5927"/>
                      <a:pt x="9" y="5923"/>
                      <a:pt x="14" y="5923"/>
                    </a:cubicBezTo>
                    <a:cubicBezTo>
                      <a:pt x="18" y="5923"/>
                      <a:pt x="22" y="5927"/>
                      <a:pt x="22" y="5931"/>
                    </a:cubicBezTo>
                    <a:cubicBezTo>
                      <a:pt x="22" y="5936"/>
                      <a:pt x="18" y="5939"/>
                      <a:pt x="14" y="5939"/>
                    </a:cubicBezTo>
                    <a:cubicBezTo>
                      <a:pt x="9" y="5939"/>
                      <a:pt x="6" y="5936"/>
                      <a:pt x="6" y="5931"/>
                    </a:cubicBezTo>
                    <a:close/>
                    <a:moveTo>
                      <a:pt x="6" y="5899"/>
                    </a:moveTo>
                    <a:lnTo>
                      <a:pt x="6" y="5899"/>
                    </a:lnTo>
                    <a:cubicBezTo>
                      <a:pt x="6" y="5895"/>
                      <a:pt x="9" y="5891"/>
                      <a:pt x="14" y="5891"/>
                    </a:cubicBezTo>
                    <a:cubicBezTo>
                      <a:pt x="18" y="5891"/>
                      <a:pt x="22" y="5895"/>
                      <a:pt x="22" y="5899"/>
                    </a:cubicBezTo>
                    <a:cubicBezTo>
                      <a:pt x="22" y="5904"/>
                      <a:pt x="18" y="5907"/>
                      <a:pt x="14" y="5907"/>
                    </a:cubicBezTo>
                    <a:cubicBezTo>
                      <a:pt x="9" y="5907"/>
                      <a:pt x="6" y="5904"/>
                      <a:pt x="6" y="5899"/>
                    </a:cubicBezTo>
                    <a:close/>
                    <a:moveTo>
                      <a:pt x="6" y="5867"/>
                    </a:moveTo>
                    <a:lnTo>
                      <a:pt x="6" y="5867"/>
                    </a:lnTo>
                    <a:cubicBezTo>
                      <a:pt x="6" y="5863"/>
                      <a:pt x="9" y="5859"/>
                      <a:pt x="14" y="5859"/>
                    </a:cubicBezTo>
                    <a:cubicBezTo>
                      <a:pt x="18" y="5859"/>
                      <a:pt x="22" y="5863"/>
                      <a:pt x="22" y="5867"/>
                    </a:cubicBezTo>
                    <a:cubicBezTo>
                      <a:pt x="22" y="5872"/>
                      <a:pt x="18" y="5875"/>
                      <a:pt x="14" y="5875"/>
                    </a:cubicBezTo>
                    <a:cubicBezTo>
                      <a:pt x="9" y="5875"/>
                      <a:pt x="6" y="5872"/>
                      <a:pt x="6" y="5867"/>
                    </a:cubicBezTo>
                    <a:close/>
                    <a:moveTo>
                      <a:pt x="6" y="5835"/>
                    </a:moveTo>
                    <a:lnTo>
                      <a:pt x="6" y="5835"/>
                    </a:lnTo>
                    <a:cubicBezTo>
                      <a:pt x="6" y="5831"/>
                      <a:pt x="9" y="5827"/>
                      <a:pt x="14" y="5827"/>
                    </a:cubicBezTo>
                    <a:cubicBezTo>
                      <a:pt x="18" y="5827"/>
                      <a:pt x="22" y="5831"/>
                      <a:pt x="22" y="5835"/>
                    </a:cubicBezTo>
                    <a:cubicBezTo>
                      <a:pt x="22" y="5840"/>
                      <a:pt x="18" y="5843"/>
                      <a:pt x="14" y="5843"/>
                    </a:cubicBezTo>
                    <a:cubicBezTo>
                      <a:pt x="9" y="5843"/>
                      <a:pt x="6" y="5840"/>
                      <a:pt x="6" y="5835"/>
                    </a:cubicBezTo>
                    <a:close/>
                    <a:moveTo>
                      <a:pt x="6" y="5803"/>
                    </a:moveTo>
                    <a:lnTo>
                      <a:pt x="6" y="5803"/>
                    </a:lnTo>
                    <a:cubicBezTo>
                      <a:pt x="6" y="5799"/>
                      <a:pt x="9" y="5795"/>
                      <a:pt x="14" y="5795"/>
                    </a:cubicBezTo>
                    <a:cubicBezTo>
                      <a:pt x="18" y="5795"/>
                      <a:pt x="22" y="5799"/>
                      <a:pt x="22" y="5803"/>
                    </a:cubicBezTo>
                    <a:cubicBezTo>
                      <a:pt x="22" y="5808"/>
                      <a:pt x="18" y="5811"/>
                      <a:pt x="14" y="5811"/>
                    </a:cubicBezTo>
                    <a:cubicBezTo>
                      <a:pt x="9" y="5811"/>
                      <a:pt x="6" y="5808"/>
                      <a:pt x="6" y="5803"/>
                    </a:cubicBezTo>
                    <a:close/>
                    <a:moveTo>
                      <a:pt x="6" y="5771"/>
                    </a:moveTo>
                    <a:lnTo>
                      <a:pt x="6" y="5771"/>
                    </a:lnTo>
                    <a:cubicBezTo>
                      <a:pt x="6" y="5767"/>
                      <a:pt x="9" y="5763"/>
                      <a:pt x="14" y="5763"/>
                    </a:cubicBezTo>
                    <a:cubicBezTo>
                      <a:pt x="18" y="5763"/>
                      <a:pt x="22" y="5767"/>
                      <a:pt x="22" y="5771"/>
                    </a:cubicBezTo>
                    <a:cubicBezTo>
                      <a:pt x="22" y="5776"/>
                      <a:pt x="18" y="5779"/>
                      <a:pt x="14" y="5779"/>
                    </a:cubicBezTo>
                    <a:cubicBezTo>
                      <a:pt x="9" y="5779"/>
                      <a:pt x="6" y="5776"/>
                      <a:pt x="6" y="5771"/>
                    </a:cubicBezTo>
                    <a:close/>
                    <a:moveTo>
                      <a:pt x="6" y="5739"/>
                    </a:moveTo>
                    <a:lnTo>
                      <a:pt x="6" y="5739"/>
                    </a:lnTo>
                    <a:cubicBezTo>
                      <a:pt x="6" y="5735"/>
                      <a:pt x="9" y="5731"/>
                      <a:pt x="14" y="5731"/>
                    </a:cubicBezTo>
                    <a:cubicBezTo>
                      <a:pt x="18" y="5731"/>
                      <a:pt x="22" y="5735"/>
                      <a:pt x="22" y="5739"/>
                    </a:cubicBezTo>
                    <a:cubicBezTo>
                      <a:pt x="22" y="5744"/>
                      <a:pt x="18" y="5747"/>
                      <a:pt x="14" y="5747"/>
                    </a:cubicBezTo>
                    <a:cubicBezTo>
                      <a:pt x="9" y="5747"/>
                      <a:pt x="6" y="5744"/>
                      <a:pt x="6" y="5739"/>
                    </a:cubicBezTo>
                    <a:close/>
                    <a:moveTo>
                      <a:pt x="6" y="5707"/>
                    </a:moveTo>
                    <a:lnTo>
                      <a:pt x="6" y="5707"/>
                    </a:lnTo>
                    <a:cubicBezTo>
                      <a:pt x="6" y="5703"/>
                      <a:pt x="9" y="5699"/>
                      <a:pt x="14" y="5699"/>
                    </a:cubicBezTo>
                    <a:cubicBezTo>
                      <a:pt x="18" y="5699"/>
                      <a:pt x="22" y="5703"/>
                      <a:pt x="22" y="5707"/>
                    </a:cubicBezTo>
                    <a:cubicBezTo>
                      <a:pt x="22" y="5712"/>
                      <a:pt x="18" y="5715"/>
                      <a:pt x="14" y="5715"/>
                    </a:cubicBezTo>
                    <a:cubicBezTo>
                      <a:pt x="9" y="5715"/>
                      <a:pt x="6" y="5712"/>
                      <a:pt x="6" y="5707"/>
                    </a:cubicBezTo>
                    <a:close/>
                    <a:moveTo>
                      <a:pt x="6" y="5675"/>
                    </a:moveTo>
                    <a:lnTo>
                      <a:pt x="6" y="5675"/>
                    </a:lnTo>
                    <a:cubicBezTo>
                      <a:pt x="6" y="5671"/>
                      <a:pt x="9" y="5667"/>
                      <a:pt x="14" y="5667"/>
                    </a:cubicBezTo>
                    <a:cubicBezTo>
                      <a:pt x="18" y="5667"/>
                      <a:pt x="22" y="5671"/>
                      <a:pt x="22" y="5675"/>
                    </a:cubicBezTo>
                    <a:cubicBezTo>
                      <a:pt x="22" y="5680"/>
                      <a:pt x="18" y="5683"/>
                      <a:pt x="14" y="5683"/>
                    </a:cubicBezTo>
                    <a:cubicBezTo>
                      <a:pt x="9" y="5683"/>
                      <a:pt x="6" y="5680"/>
                      <a:pt x="6" y="5675"/>
                    </a:cubicBezTo>
                    <a:close/>
                    <a:moveTo>
                      <a:pt x="6" y="5643"/>
                    </a:moveTo>
                    <a:lnTo>
                      <a:pt x="6" y="5643"/>
                    </a:lnTo>
                    <a:cubicBezTo>
                      <a:pt x="6" y="5639"/>
                      <a:pt x="9" y="5635"/>
                      <a:pt x="14" y="5635"/>
                    </a:cubicBezTo>
                    <a:cubicBezTo>
                      <a:pt x="18" y="5635"/>
                      <a:pt x="22" y="5639"/>
                      <a:pt x="22" y="5643"/>
                    </a:cubicBezTo>
                    <a:cubicBezTo>
                      <a:pt x="22" y="5648"/>
                      <a:pt x="18" y="5651"/>
                      <a:pt x="14" y="5651"/>
                    </a:cubicBezTo>
                    <a:cubicBezTo>
                      <a:pt x="9" y="5651"/>
                      <a:pt x="6" y="5648"/>
                      <a:pt x="6" y="5643"/>
                    </a:cubicBezTo>
                    <a:close/>
                    <a:moveTo>
                      <a:pt x="6" y="5611"/>
                    </a:moveTo>
                    <a:lnTo>
                      <a:pt x="6" y="5611"/>
                    </a:lnTo>
                    <a:cubicBezTo>
                      <a:pt x="6" y="5607"/>
                      <a:pt x="9" y="5603"/>
                      <a:pt x="14" y="5603"/>
                    </a:cubicBezTo>
                    <a:cubicBezTo>
                      <a:pt x="18" y="5603"/>
                      <a:pt x="22" y="5607"/>
                      <a:pt x="22" y="5611"/>
                    </a:cubicBezTo>
                    <a:cubicBezTo>
                      <a:pt x="22" y="5616"/>
                      <a:pt x="18" y="5619"/>
                      <a:pt x="14" y="5619"/>
                    </a:cubicBezTo>
                    <a:cubicBezTo>
                      <a:pt x="9" y="5619"/>
                      <a:pt x="6" y="5616"/>
                      <a:pt x="6" y="5611"/>
                    </a:cubicBezTo>
                    <a:close/>
                    <a:moveTo>
                      <a:pt x="6" y="5579"/>
                    </a:moveTo>
                    <a:lnTo>
                      <a:pt x="6" y="5579"/>
                    </a:lnTo>
                    <a:cubicBezTo>
                      <a:pt x="6" y="5575"/>
                      <a:pt x="9" y="5571"/>
                      <a:pt x="14" y="5571"/>
                    </a:cubicBezTo>
                    <a:cubicBezTo>
                      <a:pt x="18" y="5571"/>
                      <a:pt x="22" y="5575"/>
                      <a:pt x="22" y="5579"/>
                    </a:cubicBezTo>
                    <a:cubicBezTo>
                      <a:pt x="22" y="5584"/>
                      <a:pt x="18" y="5587"/>
                      <a:pt x="14" y="5587"/>
                    </a:cubicBezTo>
                    <a:cubicBezTo>
                      <a:pt x="9" y="5587"/>
                      <a:pt x="6" y="5584"/>
                      <a:pt x="6" y="5579"/>
                    </a:cubicBezTo>
                    <a:close/>
                    <a:moveTo>
                      <a:pt x="6" y="5547"/>
                    </a:moveTo>
                    <a:lnTo>
                      <a:pt x="6" y="5547"/>
                    </a:lnTo>
                    <a:cubicBezTo>
                      <a:pt x="6" y="5543"/>
                      <a:pt x="9" y="5539"/>
                      <a:pt x="14" y="5539"/>
                    </a:cubicBezTo>
                    <a:cubicBezTo>
                      <a:pt x="18" y="5539"/>
                      <a:pt x="22" y="5543"/>
                      <a:pt x="22" y="5547"/>
                    </a:cubicBezTo>
                    <a:cubicBezTo>
                      <a:pt x="22" y="5552"/>
                      <a:pt x="18" y="5555"/>
                      <a:pt x="14" y="5555"/>
                    </a:cubicBezTo>
                    <a:cubicBezTo>
                      <a:pt x="9" y="5555"/>
                      <a:pt x="6" y="5552"/>
                      <a:pt x="6" y="5547"/>
                    </a:cubicBezTo>
                    <a:close/>
                    <a:moveTo>
                      <a:pt x="6" y="5515"/>
                    </a:moveTo>
                    <a:lnTo>
                      <a:pt x="6" y="5515"/>
                    </a:lnTo>
                    <a:cubicBezTo>
                      <a:pt x="6" y="5511"/>
                      <a:pt x="9" y="5507"/>
                      <a:pt x="14" y="5507"/>
                    </a:cubicBezTo>
                    <a:cubicBezTo>
                      <a:pt x="18" y="5507"/>
                      <a:pt x="22" y="5511"/>
                      <a:pt x="22" y="5515"/>
                    </a:cubicBezTo>
                    <a:cubicBezTo>
                      <a:pt x="22" y="5520"/>
                      <a:pt x="18" y="5523"/>
                      <a:pt x="14" y="5523"/>
                    </a:cubicBezTo>
                    <a:cubicBezTo>
                      <a:pt x="9" y="5523"/>
                      <a:pt x="6" y="5520"/>
                      <a:pt x="6" y="5515"/>
                    </a:cubicBezTo>
                    <a:close/>
                    <a:moveTo>
                      <a:pt x="6" y="5483"/>
                    </a:moveTo>
                    <a:lnTo>
                      <a:pt x="6" y="5483"/>
                    </a:lnTo>
                    <a:cubicBezTo>
                      <a:pt x="6" y="5479"/>
                      <a:pt x="9" y="5475"/>
                      <a:pt x="14" y="5475"/>
                    </a:cubicBezTo>
                    <a:cubicBezTo>
                      <a:pt x="18" y="5475"/>
                      <a:pt x="22" y="5479"/>
                      <a:pt x="22" y="5483"/>
                    </a:cubicBezTo>
                    <a:cubicBezTo>
                      <a:pt x="22" y="5488"/>
                      <a:pt x="18" y="5491"/>
                      <a:pt x="14" y="5491"/>
                    </a:cubicBezTo>
                    <a:cubicBezTo>
                      <a:pt x="9" y="5491"/>
                      <a:pt x="6" y="5488"/>
                      <a:pt x="6" y="5483"/>
                    </a:cubicBezTo>
                    <a:close/>
                    <a:moveTo>
                      <a:pt x="6" y="5451"/>
                    </a:moveTo>
                    <a:lnTo>
                      <a:pt x="6" y="5451"/>
                    </a:lnTo>
                    <a:cubicBezTo>
                      <a:pt x="6" y="5447"/>
                      <a:pt x="9" y="5443"/>
                      <a:pt x="14" y="5443"/>
                    </a:cubicBezTo>
                    <a:cubicBezTo>
                      <a:pt x="18" y="5443"/>
                      <a:pt x="22" y="5447"/>
                      <a:pt x="22" y="5451"/>
                    </a:cubicBezTo>
                    <a:cubicBezTo>
                      <a:pt x="22" y="5456"/>
                      <a:pt x="18" y="5459"/>
                      <a:pt x="14" y="5459"/>
                    </a:cubicBezTo>
                    <a:cubicBezTo>
                      <a:pt x="9" y="5459"/>
                      <a:pt x="6" y="5456"/>
                      <a:pt x="6" y="5451"/>
                    </a:cubicBezTo>
                    <a:close/>
                    <a:moveTo>
                      <a:pt x="6" y="5419"/>
                    </a:moveTo>
                    <a:lnTo>
                      <a:pt x="6" y="5419"/>
                    </a:lnTo>
                    <a:cubicBezTo>
                      <a:pt x="6" y="5415"/>
                      <a:pt x="9" y="5411"/>
                      <a:pt x="14" y="5411"/>
                    </a:cubicBezTo>
                    <a:cubicBezTo>
                      <a:pt x="18" y="5411"/>
                      <a:pt x="22" y="5415"/>
                      <a:pt x="22" y="5419"/>
                    </a:cubicBezTo>
                    <a:cubicBezTo>
                      <a:pt x="22" y="5424"/>
                      <a:pt x="18" y="5427"/>
                      <a:pt x="14" y="5427"/>
                    </a:cubicBezTo>
                    <a:cubicBezTo>
                      <a:pt x="9" y="5427"/>
                      <a:pt x="6" y="5424"/>
                      <a:pt x="6" y="5419"/>
                    </a:cubicBezTo>
                    <a:close/>
                    <a:moveTo>
                      <a:pt x="6" y="5387"/>
                    </a:moveTo>
                    <a:lnTo>
                      <a:pt x="6" y="5387"/>
                    </a:lnTo>
                    <a:cubicBezTo>
                      <a:pt x="6" y="5383"/>
                      <a:pt x="9" y="5379"/>
                      <a:pt x="14" y="5379"/>
                    </a:cubicBezTo>
                    <a:cubicBezTo>
                      <a:pt x="18" y="5379"/>
                      <a:pt x="22" y="5383"/>
                      <a:pt x="22" y="5387"/>
                    </a:cubicBezTo>
                    <a:cubicBezTo>
                      <a:pt x="22" y="5392"/>
                      <a:pt x="18" y="5395"/>
                      <a:pt x="14" y="5395"/>
                    </a:cubicBezTo>
                    <a:cubicBezTo>
                      <a:pt x="9" y="5395"/>
                      <a:pt x="6" y="5392"/>
                      <a:pt x="6" y="5387"/>
                    </a:cubicBezTo>
                    <a:close/>
                    <a:moveTo>
                      <a:pt x="6" y="5355"/>
                    </a:moveTo>
                    <a:lnTo>
                      <a:pt x="6" y="5355"/>
                    </a:lnTo>
                    <a:cubicBezTo>
                      <a:pt x="6" y="5351"/>
                      <a:pt x="9" y="5347"/>
                      <a:pt x="14" y="5347"/>
                    </a:cubicBezTo>
                    <a:cubicBezTo>
                      <a:pt x="18" y="5347"/>
                      <a:pt x="22" y="5351"/>
                      <a:pt x="22" y="5355"/>
                    </a:cubicBezTo>
                    <a:cubicBezTo>
                      <a:pt x="22" y="5360"/>
                      <a:pt x="18" y="5363"/>
                      <a:pt x="14" y="5363"/>
                    </a:cubicBezTo>
                    <a:cubicBezTo>
                      <a:pt x="9" y="5363"/>
                      <a:pt x="6" y="5360"/>
                      <a:pt x="6"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10" y="4931"/>
                      <a:pt x="14" y="4931"/>
                    </a:cubicBezTo>
                    <a:cubicBezTo>
                      <a:pt x="18" y="4931"/>
                      <a:pt x="22" y="4935"/>
                      <a:pt x="22" y="4939"/>
                    </a:cubicBezTo>
                    <a:cubicBezTo>
                      <a:pt x="22" y="4943"/>
                      <a:pt x="18" y="4947"/>
                      <a:pt x="14" y="4947"/>
                    </a:cubicBezTo>
                    <a:cubicBezTo>
                      <a:pt x="10" y="4947"/>
                      <a:pt x="6" y="4943"/>
                      <a:pt x="6" y="4939"/>
                    </a:cubicBezTo>
                    <a:close/>
                    <a:moveTo>
                      <a:pt x="6" y="4907"/>
                    </a:moveTo>
                    <a:lnTo>
                      <a:pt x="6" y="4907"/>
                    </a:lnTo>
                    <a:cubicBezTo>
                      <a:pt x="6" y="4903"/>
                      <a:pt x="10" y="4899"/>
                      <a:pt x="14" y="4899"/>
                    </a:cubicBezTo>
                    <a:cubicBezTo>
                      <a:pt x="18" y="4899"/>
                      <a:pt x="22" y="4903"/>
                      <a:pt x="22" y="4907"/>
                    </a:cubicBezTo>
                    <a:cubicBezTo>
                      <a:pt x="22" y="4911"/>
                      <a:pt x="18" y="4915"/>
                      <a:pt x="14" y="4915"/>
                    </a:cubicBezTo>
                    <a:cubicBezTo>
                      <a:pt x="10" y="4915"/>
                      <a:pt x="6" y="4911"/>
                      <a:pt x="6" y="4907"/>
                    </a:cubicBezTo>
                    <a:close/>
                    <a:moveTo>
                      <a:pt x="6" y="4875"/>
                    </a:moveTo>
                    <a:lnTo>
                      <a:pt x="6" y="4875"/>
                    </a:lnTo>
                    <a:cubicBezTo>
                      <a:pt x="6" y="4870"/>
                      <a:pt x="10" y="4867"/>
                      <a:pt x="14" y="4867"/>
                    </a:cubicBezTo>
                    <a:cubicBezTo>
                      <a:pt x="18" y="4867"/>
                      <a:pt x="22" y="4870"/>
                      <a:pt x="22" y="4875"/>
                    </a:cubicBezTo>
                    <a:cubicBezTo>
                      <a:pt x="22" y="4879"/>
                      <a:pt x="18" y="4883"/>
                      <a:pt x="14" y="4883"/>
                    </a:cubicBezTo>
                    <a:cubicBezTo>
                      <a:pt x="10" y="4883"/>
                      <a:pt x="6" y="4879"/>
                      <a:pt x="6" y="4875"/>
                    </a:cubicBezTo>
                    <a:close/>
                    <a:moveTo>
                      <a:pt x="6" y="4843"/>
                    </a:moveTo>
                    <a:lnTo>
                      <a:pt x="6" y="4843"/>
                    </a:lnTo>
                    <a:cubicBezTo>
                      <a:pt x="6" y="4838"/>
                      <a:pt x="10" y="4835"/>
                      <a:pt x="14" y="4835"/>
                    </a:cubicBezTo>
                    <a:cubicBezTo>
                      <a:pt x="18" y="4835"/>
                      <a:pt x="22" y="4838"/>
                      <a:pt x="22" y="4843"/>
                    </a:cubicBezTo>
                    <a:cubicBezTo>
                      <a:pt x="22" y="4847"/>
                      <a:pt x="18" y="4851"/>
                      <a:pt x="14" y="4851"/>
                    </a:cubicBezTo>
                    <a:cubicBezTo>
                      <a:pt x="10" y="4851"/>
                      <a:pt x="6" y="4847"/>
                      <a:pt x="6" y="4843"/>
                    </a:cubicBezTo>
                    <a:close/>
                    <a:moveTo>
                      <a:pt x="6" y="4811"/>
                    </a:moveTo>
                    <a:lnTo>
                      <a:pt x="6" y="4811"/>
                    </a:lnTo>
                    <a:cubicBezTo>
                      <a:pt x="6" y="4806"/>
                      <a:pt x="10" y="4803"/>
                      <a:pt x="14" y="4803"/>
                    </a:cubicBezTo>
                    <a:cubicBezTo>
                      <a:pt x="18" y="4803"/>
                      <a:pt x="22" y="4806"/>
                      <a:pt x="22" y="4811"/>
                    </a:cubicBezTo>
                    <a:cubicBezTo>
                      <a:pt x="22" y="4815"/>
                      <a:pt x="18" y="4819"/>
                      <a:pt x="14" y="4819"/>
                    </a:cubicBezTo>
                    <a:cubicBezTo>
                      <a:pt x="10" y="4819"/>
                      <a:pt x="6" y="4815"/>
                      <a:pt x="6" y="4811"/>
                    </a:cubicBezTo>
                    <a:close/>
                    <a:moveTo>
                      <a:pt x="6" y="4779"/>
                    </a:moveTo>
                    <a:lnTo>
                      <a:pt x="6" y="4779"/>
                    </a:lnTo>
                    <a:cubicBezTo>
                      <a:pt x="6" y="4774"/>
                      <a:pt x="10" y="4771"/>
                      <a:pt x="14" y="4771"/>
                    </a:cubicBezTo>
                    <a:cubicBezTo>
                      <a:pt x="18" y="4771"/>
                      <a:pt x="22" y="4774"/>
                      <a:pt x="22" y="4779"/>
                    </a:cubicBezTo>
                    <a:cubicBezTo>
                      <a:pt x="22" y="4783"/>
                      <a:pt x="18" y="4787"/>
                      <a:pt x="14" y="4787"/>
                    </a:cubicBezTo>
                    <a:cubicBezTo>
                      <a:pt x="10" y="4787"/>
                      <a:pt x="6" y="4783"/>
                      <a:pt x="6" y="4779"/>
                    </a:cubicBezTo>
                    <a:close/>
                    <a:moveTo>
                      <a:pt x="6" y="4747"/>
                    </a:moveTo>
                    <a:lnTo>
                      <a:pt x="6" y="4747"/>
                    </a:lnTo>
                    <a:cubicBezTo>
                      <a:pt x="6" y="4742"/>
                      <a:pt x="10" y="4739"/>
                      <a:pt x="14" y="4739"/>
                    </a:cubicBezTo>
                    <a:cubicBezTo>
                      <a:pt x="18" y="4739"/>
                      <a:pt x="22" y="4742"/>
                      <a:pt x="22" y="4747"/>
                    </a:cubicBezTo>
                    <a:cubicBezTo>
                      <a:pt x="22" y="4751"/>
                      <a:pt x="18" y="4755"/>
                      <a:pt x="14" y="4755"/>
                    </a:cubicBezTo>
                    <a:cubicBezTo>
                      <a:pt x="10" y="4755"/>
                      <a:pt x="6" y="4751"/>
                      <a:pt x="6" y="4747"/>
                    </a:cubicBezTo>
                    <a:close/>
                    <a:moveTo>
                      <a:pt x="6" y="4715"/>
                    </a:moveTo>
                    <a:lnTo>
                      <a:pt x="6" y="4715"/>
                    </a:lnTo>
                    <a:cubicBezTo>
                      <a:pt x="6" y="4710"/>
                      <a:pt x="10" y="4707"/>
                      <a:pt x="14" y="4707"/>
                    </a:cubicBezTo>
                    <a:cubicBezTo>
                      <a:pt x="18" y="4707"/>
                      <a:pt x="22" y="4710"/>
                      <a:pt x="22" y="4715"/>
                    </a:cubicBezTo>
                    <a:cubicBezTo>
                      <a:pt x="22" y="4719"/>
                      <a:pt x="18" y="4723"/>
                      <a:pt x="14" y="4723"/>
                    </a:cubicBezTo>
                    <a:cubicBezTo>
                      <a:pt x="10" y="4723"/>
                      <a:pt x="6" y="4719"/>
                      <a:pt x="6" y="4715"/>
                    </a:cubicBezTo>
                    <a:close/>
                    <a:moveTo>
                      <a:pt x="6" y="4683"/>
                    </a:moveTo>
                    <a:lnTo>
                      <a:pt x="6" y="4683"/>
                    </a:lnTo>
                    <a:cubicBezTo>
                      <a:pt x="6" y="4678"/>
                      <a:pt x="10" y="4675"/>
                      <a:pt x="14" y="4675"/>
                    </a:cubicBezTo>
                    <a:cubicBezTo>
                      <a:pt x="18" y="4675"/>
                      <a:pt x="22" y="4678"/>
                      <a:pt x="22" y="4683"/>
                    </a:cubicBezTo>
                    <a:cubicBezTo>
                      <a:pt x="22" y="4687"/>
                      <a:pt x="18" y="4691"/>
                      <a:pt x="14" y="4691"/>
                    </a:cubicBezTo>
                    <a:cubicBezTo>
                      <a:pt x="10" y="4691"/>
                      <a:pt x="6" y="4687"/>
                      <a:pt x="6" y="4683"/>
                    </a:cubicBezTo>
                    <a:close/>
                    <a:moveTo>
                      <a:pt x="6" y="4651"/>
                    </a:moveTo>
                    <a:lnTo>
                      <a:pt x="6" y="4651"/>
                    </a:lnTo>
                    <a:cubicBezTo>
                      <a:pt x="6" y="4646"/>
                      <a:pt x="10" y="4643"/>
                      <a:pt x="14" y="4643"/>
                    </a:cubicBezTo>
                    <a:cubicBezTo>
                      <a:pt x="18" y="4643"/>
                      <a:pt x="22" y="4646"/>
                      <a:pt x="22" y="4651"/>
                    </a:cubicBezTo>
                    <a:cubicBezTo>
                      <a:pt x="22" y="4655"/>
                      <a:pt x="18" y="4659"/>
                      <a:pt x="14" y="4659"/>
                    </a:cubicBezTo>
                    <a:cubicBezTo>
                      <a:pt x="10" y="4659"/>
                      <a:pt x="6" y="4655"/>
                      <a:pt x="6" y="4651"/>
                    </a:cubicBezTo>
                    <a:close/>
                    <a:moveTo>
                      <a:pt x="6" y="4619"/>
                    </a:moveTo>
                    <a:lnTo>
                      <a:pt x="6" y="4619"/>
                    </a:lnTo>
                    <a:cubicBezTo>
                      <a:pt x="6" y="4614"/>
                      <a:pt x="10" y="4611"/>
                      <a:pt x="14" y="4611"/>
                    </a:cubicBezTo>
                    <a:cubicBezTo>
                      <a:pt x="18" y="4611"/>
                      <a:pt x="22" y="4614"/>
                      <a:pt x="22" y="4619"/>
                    </a:cubicBezTo>
                    <a:cubicBezTo>
                      <a:pt x="22" y="4623"/>
                      <a:pt x="18" y="4627"/>
                      <a:pt x="14" y="4627"/>
                    </a:cubicBezTo>
                    <a:cubicBezTo>
                      <a:pt x="10" y="4627"/>
                      <a:pt x="6" y="4623"/>
                      <a:pt x="6" y="4619"/>
                    </a:cubicBezTo>
                    <a:close/>
                    <a:moveTo>
                      <a:pt x="6" y="4587"/>
                    </a:moveTo>
                    <a:lnTo>
                      <a:pt x="6" y="4587"/>
                    </a:lnTo>
                    <a:cubicBezTo>
                      <a:pt x="6" y="4582"/>
                      <a:pt x="10" y="4579"/>
                      <a:pt x="14" y="4579"/>
                    </a:cubicBezTo>
                    <a:cubicBezTo>
                      <a:pt x="18" y="4579"/>
                      <a:pt x="22" y="4582"/>
                      <a:pt x="22" y="4587"/>
                    </a:cubicBezTo>
                    <a:cubicBezTo>
                      <a:pt x="22" y="4591"/>
                      <a:pt x="18" y="4595"/>
                      <a:pt x="14" y="4595"/>
                    </a:cubicBezTo>
                    <a:cubicBezTo>
                      <a:pt x="10" y="4595"/>
                      <a:pt x="6" y="4591"/>
                      <a:pt x="6" y="4587"/>
                    </a:cubicBezTo>
                    <a:close/>
                    <a:moveTo>
                      <a:pt x="6" y="4555"/>
                    </a:moveTo>
                    <a:lnTo>
                      <a:pt x="6" y="4555"/>
                    </a:lnTo>
                    <a:cubicBezTo>
                      <a:pt x="6" y="4550"/>
                      <a:pt x="10" y="4547"/>
                      <a:pt x="14" y="4547"/>
                    </a:cubicBezTo>
                    <a:cubicBezTo>
                      <a:pt x="18" y="4547"/>
                      <a:pt x="22" y="4550"/>
                      <a:pt x="22" y="4555"/>
                    </a:cubicBezTo>
                    <a:cubicBezTo>
                      <a:pt x="22" y="4559"/>
                      <a:pt x="18" y="4563"/>
                      <a:pt x="14" y="4563"/>
                    </a:cubicBezTo>
                    <a:cubicBezTo>
                      <a:pt x="10" y="4563"/>
                      <a:pt x="6" y="4559"/>
                      <a:pt x="6" y="4555"/>
                    </a:cubicBezTo>
                    <a:close/>
                    <a:moveTo>
                      <a:pt x="6" y="4523"/>
                    </a:moveTo>
                    <a:lnTo>
                      <a:pt x="6" y="4523"/>
                    </a:lnTo>
                    <a:cubicBezTo>
                      <a:pt x="6" y="4518"/>
                      <a:pt x="10" y="4515"/>
                      <a:pt x="14" y="4515"/>
                    </a:cubicBezTo>
                    <a:cubicBezTo>
                      <a:pt x="18" y="4515"/>
                      <a:pt x="22" y="4518"/>
                      <a:pt x="22" y="4523"/>
                    </a:cubicBezTo>
                    <a:cubicBezTo>
                      <a:pt x="22" y="4527"/>
                      <a:pt x="18" y="4531"/>
                      <a:pt x="14" y="4531"/>
                    </a:cubicBezTo>
                    <a:cubicBezTo>
                      <a:pt x="10" y="4531"/>
                      <a:pt x="6" y="4527"/>
                      <a:pt x="6" y="4523"/>
                    </a:cubicBezTo>
                    <a:close/>
                    <a:moveTo>
                      <a:pt x="6" y="4491"/>
                    </a:moveTo>
                    <a:lnTo>
                      <a:pt x="6" y="4491"/>
                    </a:lnTo>
                    <a:cubicBezTo>
                      <a:pt x="6" y="4486"/>
                      <a:pt x="10" y="4483"/>
                      <a:pt x="14" y="4483"/>
                    </a:cubicBezTo>
                    <a:cubicBezTo>
                      <a:pt x="18" y="4483"/>
                      <a:pt x="22" y="4486"/>
                      <a:pt x="22" y="4491"/>
                    </a:cubicBezTo>
                    <a:cubicBezTo>
                      <a:pt x="22" y="4495"/>
                      <a:pt x="18" y="4499"/>
                      <a:pt x="14" y="4499"/>
                    </a:cubicBezTo>
                    <a:cubicBezTo>
                      <a:pt x="10" y="4499"/>
                      <a:pt x="6" y="4495"/>
                      <a:pt x="6" y="4491"/>
                    </a:cubicBezTo>
                    <a:close/>
                    <a:moveTo>
                      <a:pt x="6" y="4459"/>
                    </a:moveTo>
                    <a:lnTo>
                      <a:pt x="6" y="4459"/>
                    </a:lnTo>
                    <a:cubicBezTo>
                      <a:pt x="6" y="4454"/>
                      <a:pt x="10" y="4451"/>
                      <a:pt x="14" y="4451"/>
                    </a:cubicBezTo>
                    <a:cubicBezTo>
                      <a:pt x="18" y="4451"/>
                      <a:pt x="22" y="4454"/>
                      <a:pt x="22" y="4459"/>
                    </a:cubicBezTo>
                    <a:cubicBezTo>
                      <a:pt x="22" y="4463"/>
                      <a:pt x="18" y="4467"/>
                      <a:pt x="14" y="4467"/>
                    </a:cubicBezTo>
                    <a:cubicBezTo>
                      <a:pt x="10" y="4467"/>
                      <a:pt x="6" y="4463"/>
                      <a:pt x="6" y="4459"/>
                    </a:cubicBezTo>
                    <a:close/>
                    <a:moveTo>
                      <a:pt x="6" y="4427"/>
                    </a:moveTo>
                    <a:lnTo>
                      <a:pt x="6" y="4427"/>
                    </a:lnTo>
                    <a:cubicBezTo>
                      <a:pt x="6" y="4422"/>
                      <a:pt x="10" y="4419"/>
                      <a:pt x="14" y="4419"/>
                    </a:cubicBezTo>
                    <a:cubicBezTo>
                      <a:pt x="18" y="4419"/>
                      <a:pt x="22" y="4422"/>
                      <a:pt x="22" y="4427"/>
                    </a:cubicBezTo>
                    <a:cubicBezTo>
                      <a:pt x="22" y="4431"/>
                      <a:pt x="18" y="4435"/>
                      <a:pt x="14" y="4435"/>
                    </a:cubicBezTo>
                    <a:cubicBezTo>
                      <a:pt x="10" y="4435"/>
                      <a:pt x="6" y="4431"/>
                      <a:pt x="6" y="4427"/>
                    </a:cubicBezTo>
                    <a:close/>
                    <a:moveTo>
                      <a:pt x="6" y="4395"/>
                    </a:moveTo>
                    <a:lnTo>
                      <a:pt x="6" y="4395"/>
                    </a:lnTo>
                    <a:cubicBezTo>
                      <a:pt x="6" y="4390"/>
                      <a:pt x="10" y="4387"/>
                      <a:pt x="14" y="4387"/>
                    </a:cubicBezTo>
                    <a:cubicBezTo>
                      <a:pt x="18" y="4387"/>
                      <a:pt x="22" y="4390"/>
                      <a:pt x="22" y="4395"/>
                    </a:cubicBezTo>
                    <a:cubicBezTo>
                      <a:pt x="22" y="4399"/>
                      <a:pt x="18" y="4403"/>
                      <a:pt x="14" y="4403"/>
                    </a:cubicBezTo>
                    <a:cubicBezTo>
                      <a:pt x="10" y="4403"/>
                      <a:pt x="6" y="4399"/>
                      <a:pt x="6" y="4395"/>
                    </a:cubicBezTo>
                    <a:close/>
                    <a:moveTo>
                      <a:pt x="6" y="4363"/>
                    </a:moveTo>
                    <a:lnTo>
                      <a:pt x="6" y="4363"/>
                    </a:lnTo>
                    <a:cubicBezTo>
                      <a:pt x="6" y="4358"/>
                      <a:pt x="10" y="4355"/>
                      <a:pt x="14" y="4355"/>
                    </a:cubicBezTo>
                    <a:cubicBezTo>
                      <a:pt x="18" y="4355"/>
                      <a:pt x="22" y="4358"/>
                      <a:pt x="22" y="4363"/>
                    </a:cubicBezTo>
                    <a:cubicBezTo>
                      <a:pt x="22" y="4367"/>
                      <a:pt x="18" y="4371"/>
                      <a:pt x="14" y="4371"/>
                    </a:cubicBezTo>
                    <a:cubicBezTo>
                      <a:pt x="10" y="4371"/>
                      <a:pt x="6" y="4367"/>
                      <a:pt x="6" y="4363"/>
                    </a:cubicBezTo>
                    <a:close/>
                    <a:moveTo>
                      <a:pt x="6" y="4331"/>
                    </a:moveTo>
                    <a:lnTo>
                      <a:pt x="6" y="4331"/>
                    </a:lnTo>
                    <a:cubicBezTo>
                      <a:pt x="6" y="4326"/>
                      <a:pt x="10" y="4323"/>
                      <a:pt x="14" y="4323"/>
                    </a:cubicBezTo>
                    <a:cubicBezTo>
                      <a:pt x="18" y="4323"/>
                      <a:pt x="22" y="4326"/>
                      <a:pt x="22" y="4331"/>
                    </a:cubicBezTo>
                    <a:cubicBezTo>
                      <a:pt x="22" y="4335"/>
                      <a:pt x="18" y="4339"/>
                      <a:pt x="14" y="4339"/>
                    </a:cubicBezTo>
                    <a:cubicBezTo>
                      <a:pt x="10" y="4339"/>
                      <a:pt x="6" y="4335"/>
                      <a:pt x="6" y="4331"/>
                    </a:cubicBezTo>
                    <a:close/>
                    <a:moveTo>
                      <a:pt x="6" y="4299"/>
                    </a:moveTo>
                    <a:lnTo>
                      <a:pt x="6" y="4299"/>
                    </a:lnTo>
                    <a:cubicBezTo>
                      <a:pt x="6" y="4294"/>
                      <a:pt x="10" y="4291"/>
                      <a:pt x="14" y="4291"/>
                    </a:cubicBezTo>
                    <a:cubicBezTo>
                      <a:pt x="19" y="4291"/>
                      <a:pt x="22" y="4294"/>
                      <a:pt x="22" y="4299"/>
                    </a:cubicBezTo>
                    <a:cubicBezTo>
                      <a:pt x="22" y="4303"/>
                      <a:pt x="19" y="4307"/>
                      <a:pt x="14" y="4307"/>
                    </a:cubicBezTo>
                    <a:cubicBezTo>
                      <a:pt x="10" y="4307"/>
                      <a:pt x="6" y="4303"/>
                      <a:pt x="6" y="4299"/>
                    </a:cubicBezTo>
                    <a:close/>
                    <a:moveTo>
                      <a:pt x="6" y="4267"/>
                    </a:moveTo>
                    <a:lnTo>
                      <a:pt x="6" y="4267"/>
                    </a:lnTo>
                    <a:cubicBezTo>
                      <a:pt x="6" y="4262"/>
                      <a:pt x="10" y="4259"/>
                      <a:pt x="14" y="4259"/>
                    </a:cubicBezTo>
                    <a:cubicBezTo>
                      <a:pt x="19" y="4259"/>
                      <a:pt x="22" y="4262"/>
                      <a:pt x="22" y="4267"/>
                    </a:cubicBezTo>
                    <a:cubicBezTo>
                      <a:pt x="22" y="4271"/>
                      <a:pt x="19" y="4275"/>
                      <a:pt x="14" y="4275"/>
                    </a:cubicBezTo>
                    <a:cubicBezTo>
                      <a:pt x="10" y="4275"/>
                      <a:pt x="6" y="4271"/>
                      <a:pt x="6" y="4267"/>
                    </a:cubicBezTo>
                    <a:close/>
                    <a:moveTo>
                      <a:pt x="6" y="4235"/>
                    </a:moveTo>
                    <a:lnTo>
                      <a:pt x="6" y="4235"/>
                    </a:lnTo>
                    <a:cubicBezTo>
                      <a:pt x="6" y="4230"/>
                      <a:pt x="10" y="4227"/>
                      <a:pt x="14" y="4227"/>
                    </a:cubicBezTo>
                    <a:cubicBezTo>
                      <a:pt x="19" y="4227"/>
                      <a:pt x="22" y="4230"/>
                      <a:pt x="22" y="4235"/>
                    </a:cubicBezTo>
                    <a:cubicBezTo>
                      <a:pt x="22" y="4239"/>
                      <a:pt x="19" y="4243"/>
                      <a:pt x="14" y="4243"/>
                    </a:cubicBezTo>
                    <a:cubicBezTo>
                      <a:pt x="10" y="4243"/>
                      <a:pt x="6" y="4239"/>
                      <a:pt x="6" y="4235"/>
                    </a:cubicBezTo>
                    <a:close/>
                    <a:moveTo>
                      <a:pt x="6" y="4203"/>
                    </a:moveTo>
                    <a:lnTo>
                      <a:pt x="6" y="4203"/>
                    </a:lnTo>
                    <a:cubicBezTo>
                      <a:pt x="6" y="4198"/>
                      <a:pt x="10" y="4195"/>
                      <a:pt x="14" y="4195"/>
                    </a:cubicBezTo>
                    <a:cubicBezTo>
                      <a:pt x="19" y="4195"/>
                      <a:pt x="22" y="4198"/>
                      <a:pt x="22" y="4203"/>
                    </a:cubicBezTo>
                    <a:cubicBezTo>
                      <a:pt x="22" y="4207"/>
                      <a:pt x="19" y="4211"/>
                      <a:pt x="14" y="4211"/>
                    </a:cubicBezTo>
                    <a:cubicBezTo>
                      <a:pt x="10" y="4211"/>
                      <a:pt x="6" y="4207"/>
                      <a:pt x="6" y="4203"/>
                    </a:cubicBezTo>
                    <a:close/>
                    <a:moveTo>
                      <a:pt x="6" y="4171"/>
                    </a:moveTo>
                    <a:lnTo>
                      <a:pt x="6" y="4171"/>
                    </a:lnTo>
                    <a:cubicBezTo>
                      <a:pt x="6" y="4166"/>
                      <a:pt x="10" y="4163"/>
                      <a:pt x="14" y="4163"/>
                    </a:cubicBezTo>
                    <a:cubicBezTo>
                      <a:pt x="19" y="4163"/>
                      <a:pt x="22" y="4166"/>
                      <a:pt x="22" y="4171"/>
                    </a:cubicBezTo>
                    <a:cubicBezTo>
                      <a:pt x="22" y="4175"/>
                      <a:pt x="19" y="4179"/>
                      <a:pt x="14" y="4179"/>
                    </a:cubicBezTo>
                    <a:cubicBezTo>
                      <a:pt x="10" y="4179"/>
                      <a:pt x="6" y="4175"/>
                      <a:pt x="6" y="4171"/>
                    </a:cubicBezTo>
                    <a:close/>
                    <a:moveTo>
                      <a:pt x="6" y="4139"/>
                    </a:moveTo>
                    <a:lnTo>
                      <a:pt x="6" y="4139"/>
                    </a:lnTo>
                    <a:cubicBezTo>
                      <a:pt x="6" y="4134"/>
                      <a:pt x="10" y="4131"/>
                      <a:pt x="14" y="4131"/>
                    </a:cubicBezTo>
                    <a:cubicBezTo>
                      <a:pt x="19" y="4131"/>
                      <a:pt x="22" y="4134"/>
                      <a:pt x="22" y="4139"/>
                    </a:cubicBezTo>
                    <a:cubicBezTo>
                      <a:pt x="22" y="4143"/>
                      <a:pt x="19" y="4147"/>
                      <a:pt x="14" y="4147"/>
                    </a:cubicBezTo>
                    <a:cubicBezTo>
                      <a:pt x="10" y="4147"/>
                      <a:pt x="6" y="4143"/>
                      <a:pt x="6" y="4139"/>
                    </a:cubicBezTo>
                    <a:close/>
                    <a:moveTo>
                      <a:pt x="6" y="4107"/>
                    </a:moveTo>
                    <a:lnTo>
                      <a:pt x="6" y="4107"/>
                    </a:lnTo>
                    <a:cubicBezTo>
                      <a:pt x="6" y="4102"/>
                      <a:pt x="10" y="4099"/>
                      <a:pt x="14" y="4099"/>
                    </a:cubicBezTo>
                    <a:cubicBezTo>
                      <a:pt x="19" y="4099"/>
                      <a:pt x="22" y="4102"/>
                      <a:pt x="22" y="4107"/>
                    </a:cubicBezTo>
                    <a:cubicBezTo>
                      <a:pt x="22" y="4111"/>
                      <a:pt x="19" y="4115"/>
                      <a:pt x="14" y="4115"/>
                    </a:cubicBezTo>
                    <a:cubicBezTo>
                      <a:pt x="10" y="4115"/>
                      <a:pt x="6" y="4111"/>
                      <a:pt x="6" y="4107"/>
                    </a:cubicBezTo>
                    <a:close/>
                    <a:moveTo>
                      <a:pt x="6" y="4075"/>
                    </a:moveTo>
                    <a:lnTo>
                      <a:pt x="6" y="4075"/>
                    </a:lnTo>
                    <a:cubicBezTo>
                      <a:pt x="6" y="4070"/>
                      <a:pt x="10" y="4067"/>
                      <a:pt x="14" y="4067"/>
                    </a:cubicBezTo>
                    <a:cubicBezTo>
                      <a:pt x="19" y="4067"/>
                      <a:pt x="22" y="4070"/>
                      <a:pt x="22" y="4075"/>
                    </a:cubicBezTo>
                    <a:cubicBezTo>
                      <a:pt x="22" y="4079"/>
                      <a:pt x="19" y="4083"/>
                      <a:pt x="14" y="4083"/>
                    </a:cubicBezTo>
                    <a:cubicBezTo>
                      <a:pt x="10" y="4083"/>
                      <a:pt x="6" y="4079"/>
                      <a:pt x="6" y="4075"/>
                    </a:cubicBezTo>
                    <a:close/>
                    <a:moveTo>
                      <a:pt x="6" y="4043"/>
                    </a:moveTo>
                    <a:lnTo>
                      <a:pt x="6" y="4042"/>
                    </a:lnTo>
                    <a:cubicBezTo>
                      <a:pt x="6" y="4038"/>
                      <a:pt x="10" y="4034"/>
                      <a:pt x="14" y="4034"/>
                    </a:cubicBezTo>
                    <a:cubicBezTo>
                      <a:pt x="19" y="4034"/>
                      <a:pt x="22" y="4038"/>
                      <a:pt x="22" y="4042"/>
                    </a:cubicBezTo>
                    <a:lnTo>
                      <a:pt x="22" y="4043"/>
                    </a:lnTo>
                    <a:cubicBezTo>
                      <a:pt x="22" y="4047"/>
                      <a:pt x="19" y="4051"/>
                      <a:pt x="14" y="4051"/>
                    </a:cubicBezTo>
                    <a:cubicBezTo>
                      <a:pt x="10" y="4051"/>
                      <a:pt x="6" y="4047"/>
                      <a:pt x="6" y="4043"/>
                    </a:cubicBezTo>
                    <a:close/>
                    <a:moveTo>
                      <a:pt x="6" y="4010"/>
                    </a:moveTo>
                    <a:lnTo>
                      <a:pt x="6" y="4010"/>
                    </a:lnTo>
                    <a:cubicBezTo>
                      <a:pt x="6" y="4006"/>
                      <a:pt x="10" y="4002"/>
                      <a:pt x="14" y="4002"/>
                    </a:cubicBezTo>
                    <a:cubicBezTo>
                      <a:pt x="19" y="4002"/>
                      <a:pt x="22" y="4006"/>
                      <a:pt x="22" y="4010"/>
                    </a:cubicBezTo>
                    <a:cubicBezTo>
                      <a:pt x="22" y="4015"/>
                      <a:pt x="19" y="4018"/>
                      <a:pt x="14" y="4018"/>
                    </a:cubicBezTo>
                    <a:cubicBezTo>
                      <a:pt x="10" y="4018"/>
                      <a:pt x="6" y="4015"/>
                      <a:pt x="6" y="4010"/>
                    </a:cubicBezTo>
                    <a:close/>
                    <a:moveTo>
                      <a:pt x="6" y="3978"/>
                    </a:moveTo>
                    <a:lnTo>
                      <a:pt x="6" y="3978"/>
                    </a:lnTo>
                    <a:cubicBezTo>
                      <a:pt x="6" y="3974"/>
                      <a:pt x="10" y="3970"/>
                      <a:pt x="14" y="3970"/>
                    </a:cubicBezTo>
                    <a:cubicBezTo>
                      <a:pt x="19" y="3970"/>
                      <a:pt x="22" y="3974"/>
                      <a:pt x="22" y="3978"/>
                    </a:cubicBezTo>
                    <a:cubicBezTo>
                      <a:pt x="22" y="3983"/>
                      <a:pt x="19" y="3986"/>
                      <a:pt x="14" y="3986"/>
                    </a:cubicBezTo>
                    <a:cubicBezTo>
                      <a:pt x="10" y="3986"/>
                      <a:pt x="6" y="3983"/>
                      <a:pt x="6" y="3978"/>
                    </a:cubicBezTo>
                    <a:close/>
                    <a:moveTo>
                      <a:pt x="6" y="3946"/>
                    </a:moveTo>
                    <a:lnTo>
                      <a:pt x="6" y="3946"/>
                    </a:lnTo>
                    <a:cubicBezTo>
                      <a:pt x="6" y="3942"/>
                      <a:pt x="10" y="3938"/>
                      <a:pt x="14" y="3938"/>
                    </a:cubicBezTo>
                    <a:cubicBezTo>
                      <a:pt x="19" y="3938"/>
                      <a:pt x="22" y="3942"/>
                      <a:pt x="22" y="3946"/>
                    </a:cubicBezTo>
                    <a:cubicBezTo>
                      <a:pt x="22" y="3951"/>
                      <a:pt x="19" y="3954"/>
                      <a:pt x="14" y="3954"/>
                    </a:cubicBezTo>
                    <a:cubicBezTo>
                      <a:pt x="10" y="3954"/>
                      <a:pt x="6" y="3951"/>
                      <a:pt x="6" y="3946"/>
                    </a:cubicBezTo>
                    <a:close/>
                    <a:moveTo>
                      <a:pt x="6" y="3914"/>
                    </a:moveTo>
                    <a:lnTo>
                      <a:pt x="6" y="3914"/>
                    </a:lnTo>
                    <a:cubicBezTo>
                      <a:pt x="6" y="3910"/>
                      <a:pt x="10" y="3906"/>
                      <a:pt x="14" y="3906"/>
                    </a:cubicBezTo>
                    <a:cubicBezTo>
                      <a:pt x="19" y="3906"/>
                      <a:pt x="22" y="3910"/>
                      <a:pt x="22" y="3914"/>
                    </a:cubicBezTo>
                    <a:cubicBezTo>
                      <a:pt x="22" y="3919"/>
                      <a:pt x="19" y="3922"/>
                      <a:pt x="14" y="3922"/>
                    </a:cubicBezTo>
                    <a:cubicBezTo>
                      <a:pt x="10" y="3922"/>
                      <a:pt x="6" y="3919"/>
                      <a:pt x="6" y="3914"/>
                    </a:cubicBezTo>
                    <a:close/>
                    <a:moveTo>
                      <a:pt x="6" y="3882"/>
                    </a:moveTo>
                    <a:lnTo>
                      <a:pt x="6" y="3882"/>
                    </a:lnTo>
                    <a:cubicBezTo>
                      <a:pt x="6" y="3878"/>
                      <a:pt x="10" y="3874"/>
                      <a:pt x="14" y="3874"/>
                    </a:cubicBezTo>
                    <a:cubicBezTo>
                      <a:pt x="19" y="3874"/>
                      <a:pt x="22" y="3878"/>
                      <a:pt x="22" y="3882"/>
                    </a:cubicBezTo>
                    <a:cubicBezTo>
                      <a:pt x="22" y="3887"/>
                      <a:pt x="19" y="3890"/>
                      <a:pt x="14" y="3890"/>
                    </a:cubicBezTo>
                    <a:cubicBezTo>
                      <a:pt x="10" y="3890"/>
                      <a:pt x="6" y="3887"/>
                      <a:pt x="6" y="3882"/>
                    </a:cubicBezTo>
                    <a:close/>
                    <a:moveTo>
                      <a:pt x="6" y="3850"/>
                    </a:moveTo>
                    <a:lnTo>
                      <a:pt x="6" y="3850"/>
                    </a:lnTo>
                    <a:cubicBezTo>
                      <a:pt x="6" y="3846"/>
                      <a:pt x="10" y="3842"/>
                      <a:pt x="14" y="3842"/>
                    </a:cubicBezTo>
                    <a:cubicBezTo>
                      <a:pt x="19" y="3842"/>
                      <a:pt x="22" y="3846"/>
                      <a:pt x="22" y="3850"/>
                    </a:cubicBezTo>
                    <a:cubicBezTo>
                      <a:pt x="22" y="3855"/>
                      <a:pt x="19" y="3858"/>
                      <a:pt x="14" y="3858"/>
                    </a:cubicBezTo>
                    <a:cubicBezTo>
                      <a:pt x="10" y="3858"/>
                      <a:pt x="6" y="3855"/>
                      <a:pt x="6" y="3850"/>
                    </a:cubicBezTo>
                    <a:close/>
                    <a:moveTo>
                      <a:pt x="6" y="3818"/>
                    </a:moveTo>
                    <a:lnTo>
                      <a:pt x="6" y="3818"/>
                    </a:lnTo>
                    <a:cubicBezTo>
                      <a:pt x="6" y="3814"/>
                      <a:pt x="10" y="3810"/>
                      <a:pt x="14" y="3810"/>
                    </a:cubicBezTo>
                    <a:cubicBezTo>
                      <a:pt x="19" y="3810"/>
                      <a:pt x="22" y="3814"/>
                      <a:pt x="22" y="3818"/>
                    </a:cubicBezTo>
                    <a:cubicBezTo>
                      <a:pt x="22" y="3823"/>
                      <a:pt x="19" y="3826"/>
                      <a:pt x="14" y="3826"/>
                    </a:cubicBezTo>
                    <a:cubicBezTo>
                      <a:pt x="10" y="3826"/>
                      <a:pt x="6" y="3823"/>
                      <a:pt x="6" y="3818"/>
                    </a:cubicBezTo>
                    <a:close/>
                    <a:moveTo>
                      <a:pt x="6" y="3786"/>
                    </a:moveTo>
                    <a:lnTo>
                      <a:pt x="6" y="3786"/>
                    </a:lnTo>
                    <a:cubicBezTo>
                      <a:pt x="6" y="3782"/>
                      <a:pt x="10" y="3778"/>
                      <a:pt x="14" y="3778"/>
                    </a:cubicBezTo>
                    <a:cubicBezTo>
                      <a:pt x="19" y="3778"/>
                      <a:pt x="22" y="3782"/>
                      <a:pt x="22" y="3786"/>
                    </a:cubicBezTo>
                    <a:cubicBezTo>
                      <a:pt x="22" y="3791"/>
                      <a:pt x="19" y="3794"/>
                      <a:pt x="14" y="3794"/>
                    </a:cubicBezTo>
                    <a:cubicBezTo>
                      <a:pt x="10" y="3794"/>
                      <a:pt x="6" y="3791"/>
                      <a:pt x="6" y="3786"/>
                    </a:cubicBezTo>
                    <a:close/>
                    <a:moveTo>
                      <a:pt x="6" y="3754"/>
                    </a:moveTo>
                    <a:lnTo>
                      <a:pt x="6" y="3754"/>
                    </a:lnTo>
                    <a:cubicBezTo>
                      <a:pt x="6" y="3750"/>
                      <a:pt x="10" y="3746"/>
                      <a:pt x="14" y="3746"/>
                    </a:cubicBezTo>
                    <a:cubicBezTo>
                      <a:pt x="19" y="3746"/>
                      <a:pt x="22" y="3750"/>
                      <a:pt x="22" y="3754"/>
                    </a:cubicBezTo>
                    <a:cubicBezTo>
                      <a:pt x="22" y="3759"/>
                      <a:pt x="19" y="3762"/>
                      <a:pt x="14" y="3762"/>
                    </a:cubicBezTo>
                    <a:cubicBezTo>
                      <a:pt x="10" y="3762"/>
                      <a:pt x="6" y="3759"/>
                      <a:pt x="6" y="3754"/>
                    </a:cubicBezTo>
                    <a:close/>
                    <a:moveTo>
                      <a:pt x="6" y="3722"/>
                    </a:moveTo>
                    <a:lnTo>
                      <a:pt x="6" y="3722"/>
                    </a:lnTo>
                    <a:cubicBezTo>
                      <a:pt x="6" y="3718"/>
                      <a:pt x="10" y="3714"/>
                      <a:pt x="14" y="3714"/>
                    </a:cubicBezTo>
                    <a:cubicBezTo>
                      <a:pt x="19" y="3714"/>
                      <a:pt x="22" y="3718"/>
                      <a:pt x="22" y="3722"/>
                    </a:cubicBezTo>
                    <a:cubicBezTo>
                      <a:pt x="22" y="3727"/>
                      <a:pt x="19" y="3730"/>
                      <a:pt x="14" y="3730"/>
                    </a:cubicBezTo>
                    <a:cubicBezTo>
                      <a:pt x="10" y="3730"/>
                      <a:pt x="6" y="3727"/>
                      <a:pt x="6" y="3722"/>
                    </a:cubicBezTo>
                    <a:close/>
                    <a:moveTo>
                      <a:pt x="6" y="3690"/>
                    </a:moveTo>
                    <a:lnTo>
                      <a:pt x="6" y="3690"/>
                    </a:lnTo>
                    <a:cubicBezTo>
                      <a:pt x="6" y="3686"/>
                      <a:pt x="10" y="3682"/>
                      <a:pt x="14" y="3682"/>
                    </a:cubicBezTo>
                    <a:cubicBezTo>
                      <a:pt x="19" y="3682"/>
                      <a:pt x="22" y="3686"/>
                      <a:pt x="22" y="3690"/>
                    </a:cubicBezTo>
                    <a:cubicBezTo>
                      <a:pt x="22" y="3695"/>
                      <a:pt x="19" y="3698"/>
                      <a:pt x="14" y="3698"/>
                    </a:cubicBezTo>
                    <a:cubicBezTo>
                      <a:pt x="10" y="3698"/>
                      <a:pt x="6" y="3695"/>
                      <a:pt x="6" y="3690"/>
                    </a:cubicBezTo>
                    <a:close/>
                    <a:moveTo>
                      <a:pt x="6" y="3658"/>
                    </a:moveTo>
                    <a:lnTo>
                      <a:pt x="6" y="3658"/>
                    </a:lnTo>
                    <a:cubicBezTo>
                      <a:pt x="6" y="3654"/>
                      <a:pt x="10" y="3650"/>
                      <a:pt x="14" y="3650"/>
                    </a:cubicBezTo>
                    <a:cubicBezTo>
                      <a:pt x="19" y="3650"/>
                      <a:pt x="22" y="3654"/>
                      <a:pt x="22" y="3658"/>
                    </a:cubicBezTo>
                    <a:cubicBezTo>
                      <a:pt x="22" y="3663"/>
                      <a:pt x="19" y="3666"/>
                      <a:pt x="14" y="3666"/>
                    </a:cubicBezTo>
                    <a:cubicBezTo>
                      <a:pt x="10" y="3666"/>
                      <a:pt x="6" y="3663"/>
                      <a:pt x="6" y="3658"/>
                    </a:cubicBezTo>
                    <a:close/>
                    <a:moveTo>
                      <a:pt x="6" y="3626"/>
                    </a:moveTo>
                    <a:lnTo>
                      <a:pt x="6" y="3626"/>
                    </a:lnTo>
                    <a:cubicBezTo>
                      <a:pt x="6" y="3622"/>
                      <a:pt x="10" y="3618"/>
                      <a:pt x="14" y="3618"/>
                    </a:cubicBezTo>
                    <a:cubicBezTo>
                      <a:pt x="19" y="3618"/>
                      <a:pt x="22" y="3622"/>
                      <a:pt x="22" y="3626"/>
                    </a:cubicBezTo>
                    <a:cubicBezTo>
                      <a:pt x="22" y="3631"/>
                      <a:pt x="19" y="3634"/>
                      <a:pt x="14" y="3634"/>
                    </a:cubicBezTo>
                    <a:cubicBezTo>
                      <a:pt x="10" y="3634"/>
                      <a:pt x="6" y="3631"/>
                      <a:pt x="6" y="3626"/>
                    </a:cubicBezTo>
                    <a:close/>
                    <a:moveTo>
                      <a:pt x="6" y="3594"/>
                    </a:moveTo>
                    <a:lnTo>
                      <a:pt x="6" y="3594"/>
                    </a:lnTo>
                    <a:cubicBezTo>
                      <a:pt x="6" y="3590"/>
                      <a:pt x="10" y="3586"/>
                      <a:pt x="14" y="3586"/>
                    </a:cubicBezTo>
                    <a:cubicBezTo>
                      <a:pt x="19" y="3586"/>
                      <a:pt x="22" y="3590"/>
                      <a:pt x="22" y="3594"/>
                    </a:cubicBezTo>
                    <a:cubicBezTo>
                      <a:pt x="22" y="3599"/>
                      <a:pt x="19" y="3602"/>
                      <a:pt x="14" y="3602"/>
                    </a:cubicBezTo>
                    <a:cubicBezTo>
                      <a:pt x="10" y="3602"/>
                      <a:pt x="6" y="3599"/>
                      <a:pt x="6" y="3594"/>
                    </a:cubicBezTo>
                    <a:close/>
                    <a:moveTo>
                      <a:pt x="6" y="3562"/>
                    </a:moveTo>
                    <a:lnTo>
                      <a:pt x="6" y="3562"/>
                    </a:lnTo>
                    <a:cubicBezTo>
                      <a:pt x="6" y="3558"/>
                      <a:pt x="10" y="3554"/>
                      <a:pt x="14" y="3554"/>
                    </a:cubicBezTo>
                    <a:cubicBezTo>
                      <a:pt x="19" y="3554"/>
                      <a:pt x="22" y="3558"/>
                      <a:pt x="22" y="3562"/>
                    </a:cubicBezTo>
                    <a:cubicBezTo>
                      <a:pt x="22" y="3567"/>
                      <a:pt x="19" y="3570"/>
                      <a:pt x="14" y="3570"/>
                    </a:cubicBezTo>
                    <a:cubicBezTo>
                      <a:pt x="10" y="3570"/>
                      <a:pt x="6" y="3567"/>
                      <a:pt x="6" y="3562"/>
                    </a:cubicBezTo>
                    <a:close/>
                    <a:moveTo>
                      <a:pt x="6" y="3530"/>
                    </a:moveTo>
                    <a:lnTo>
                      <a:pt x="6" y="3530"/>
                    </a:lnTo>
                    <a:cubicBezTo>
                      <a:pt x="6" y="3526"/>
                      <a:pt x="10" y="3522"/>
                      <a:pt x="14" y="3522"/>
                    </a:cubicBezTo>
                    <a:cubicBezTo>
                      <a:pt x="19" y="3522"/>
                      <a:pt x="22" y="3526"/>
                      <a:pt x="22" y="3530"/>
                    </a:cubicBezTo>
                    <a:cubicBezTo>
                      <a:pt x="22" y="3535"/>
                      <a:pt x="19" y="3538"/>
                      <a:pt x="14" y="3538"/>
                    </a:cubicBezTo>
                    <a:cubicBezTo>
                      <a:pt x="10" y="3538"/>
                      <a:pt x="6" y="3535"/>
                      <a:pt x="6" y="3530"/>
                    </a:cubicBezTo>
                    <a:close/>
                    <a:moveTo>
                      <a:pt x="6" y="3498"/>
                    </a:moveTo>
                    <a:lnTo>
                      <a:pt x="6" y="3498"/>
                    </a:lnTo>
                    <a:cubicBezTo>
                      <a:pt x="6" y="3494"/>
                      <a:pt x="10" y="3490"/>
                      <a:pt x="14" y="3490"/>
                    </a:cubicBezTo>
                    <a:cubicBezTo>
                      <a:pt x="19" y="3490"/>
                      <a:pt x="22" y="3494"/>
                      <a:pt x="22" y="3498"/>
                    </a:cubicBezTo>
                    <a:cubicBezTo>
                      <a:pt x="22" y="3503"/>
                      <a:pt x="19" y="3506"/>
                      <a:pt x="14" y="3506"/>
                    </a:cubicBezTo>
                    <a:cubicBezTo>
                      <a:pt x="10" y="3506"/>
                      <a:pt x="6" y="3503"/>
                      <a:pt x="6" y="3498"/>
                    </a:cubicBezTo>
                    <a:close/>
                    <a:moveTo>
                      <a:pt x="6" y="3466"/>
                    </a:moveTo>
                    <a:lnTo>
                      <a:pt x="6" y="3466"/>
                    </a:lnTo>
                    <a:cubicBezTo>
                      <a:pt x="6" y="3462"/>
                      <a:pt x="10" y="3458"/>
                      <a:pt x="14" y="3458"/>
                    </a:cubicBezTo>
                    <a:cubicBezTo>
                      <a:pt x="19" y="3458"/>
                      <a:pt x="22" y="3462"/>
                      <a:pt x="22" y="3466"/>
                    </a:cubicBezTo>
                    <a:cubicBezTo>
                      <a:pt x="22" y="3471"/>
                      <a:pt x="19" y="3474"/>
                      <a:pt x="14" y="3474"/>
                    </a:cubicBezTo>
                    <a:cubicBezTo>
                      <a:pt x="10" y="3474"/>
                      <a:pt x="6" y="3471"/>
                      <a:pt x="6" y="3466"/>
                    </a:cubicBezTo>
                    <a:close/>
                    <a:moveTo>
                      <a:pt x="6" y="3434"/>
                    </a:moveTo>
                    <a:lnTo>
                      <a:pt x="6" y="3434"/>
                    </a:lnTo>
                    <a:cubicBezTo>
                      <a:pt x="6" y="3430"/>
                      <a:pt x="10" y="3426"/>
                      <a:pt x="14" y="3426"/>
                    </a:cubicBezTo>
                    <a:cubicBezTo>
                      <a:pt x="19" y="3426"/>
                      <a:pt x="22" y="3430"/>
                      <a:pt x="22" y="3434"/>
                    </a:cubicBezTo>
                    <a:cubicBezTo>
                      <a:pt x="22" y="3439"/>
                      <a:pt x="19" y="3442"/>
                      <a:pt x="14" y="3442"/>
                    </a:cubicBezTo>
                    <a:cubicBezTo>
                      <a:pt x="10" y="3442"/>
                      <a:pt x="6" y="3439"/>
                      <a:pt x="6" y="3434"/>
                    </a:cubicBezTo>
                    <a:close/>
                    <a:moveTo>
                      <a:pt x="6" y="3402"/>
                    </a:moveTo>
                    <a:lnTo>
                      <a:pt x="6" y="3402"/>
                    </a:lnTo>
                    <a:cubicBezTo>
                      <a:pt x="6" y="3398"/>
                      <a:pt x="10" y="3394"/>
                      <a:pt x="14" y="3394"/>
                    </a:cubicBezTo>
                    <a:cubicBezTo>
                      <a:pt x="19" y="3394"/>
                      <a:pt x="22" y="3398"/>
                      <a:pt x="22" y="3402"/>
                    </a:cubicBezTo>
                    <a:cubicBezTo>
                      <a:pt x="22" y="3407"/>
                      <a:pt x="19" y="3410"/>
                      <a:pt x="14" y="3410"/>
                    </a:cubicBezTo>
                    <a:cubicBezTo>
                      <a:pt x="10" y="3410"/>
                      <a:pt x="6" y="3407"/>
                      <a:pt x="6" y="3402"/>
                    </a:cubicBezTo>
                    <a:close/>
                    <a:moveTo>
                      <a:pt x="6" y="3370"/>
                    </a:moveTo>
                    <a:lnTo>
                      <a:pt x="6" y="3370"/>
                    </a:lnTo>
                    <a:cubicBezTo>
                      <a:pt x="6" y="3366"/>
                      <a:pt x="10" y="3362"/>
                      <a:pt x="14" y="3362"/>
                    </a:cubicBezTo>
                    <a:cubicBezTo>
                      <a:pt x="19" y="3362"/>
                      <a:pt x="22" y="3366"/>
                      <a:pt x="22" y="3370"/>
                    </a:cubicBezTo>
                    <a:cubicBezTo>
                      <a:pt x="22" y="3375"/>
                      <a:pt x="19" y="3378"/>
                      <a:pt x="14" y="3378"/>
                    </a:cubicBezTo>
                    <a:cubicBezTo>
                      <a:pt x="10" y="3378"/>
                      <a:pt x="6" y="3375"/>
                      <a:pt x="6" y="3370"/>
                    </a:cubicBezTo>
                    <a:close/>
                    <a:moveTo>
                      <a:pt x="6" y="3338"/>
                    </a:moveTo>
                    <a:lnTo>
                      <a:pt x="6" y="3338"/>
                    </a:lnTo>
                    <a:cubicBezTo>
                      <a:pt x="6" y="3334"/>
                      <a:pt x="10" y="3330"/>
                      <a:pt x="14" y="3330"/>
                    </a:cubicBezTo>
                    <a:cubicBezTo>
                      <a:pt x="19" y="3330"/>
                      <a:pt x="22" y="3334"/>
                      <a:pt x="22" y="3338"/>
                    </a:cubicBezTo>
                    <a:cubicBezTo>
                      <a:pt x="22" y="3343"/>
                      <a:pt x="19" y="3346"/>
                      <a:pt x="14" y="3346"/>
                    </a:cubicBezTo>
                    <a:cubicBezTo>
                      <a:pt x="10" y="3346"/>
                      <a:pt x="6" y="3343"/>
                      <a:pt x="6" y="3338"/>
                    </a:cubicBezTo>
                    <a:close/>
                    <a:moveTo>
                      <a:pt x="6" y="3306"/>
                    </a:moveTo>
                    <a:lnTo>
                      <a:pt x="6" y="3306"/>
                    </a:lnTo>
                    <a:cubicBezTo>
                      <a:pt x="6" y="3302"/>
                      <a:pt x="10" y="3298"/>
                      <a:pt x="14" y="3298"/>
                    </a:cubicBezTo>
                    <a:cubicBezTo>
                      <a:pt x="19" y="3298"/>
                      <a:pt x="22" y="3302"/>
                      <a:pt x="22" y="3306"/>
                    </a:cubicBezTo>
                    <a:cubicBezTo>
                      <a:pt x="22" y="3311"/>
                      <a:pt x="19" y="3314"/>
                      <a:pt x="14" y="3314"/>
                    </a:cubicBezTo>
                    <a:cubicBezTo>
                      <a:pt x="10" y="3314"/>
                      <a:pt x="6" y="3311"/>
                      <a:pt x="6" y="3306"/>
                    </a:cubicBezTo>
                    <a:close/>
                    <a:moveTo>
                      <a:pt x="6" y="3274"/>
                    </a:moveTo>
                    <a:lnTo>
                      <a:pt x="6" y="3274"/>
                    </a:lnTo>
                    <a:cubicBezTo>
                      <a:pt x="6" y="3270"/>
                      <a:pt x="10" y="3266"/>
                      <a:pt x="14" y="3266"/>
                    </a:cubicBezTo>
                    <a:cubicBezTo>
                      <a:pt x="19" y="3266"/>
                      <a:pt x="22" y="3270"/>
                      <a:pt x="22" y="3274"/>
                    </a:cubicBezTo>
                    <a:cubicBezTo>
                      <a:pt x="22" y="3279"/>
                      <a:pt x="19" y="3282"/>
                      <a:pt x="14" y="3282"/>
                    </a:cubicBezTo>
                    <a:cubicBezTo>
                      <a:pt x="10" y="3282"/>
                      <a:pt x="6" y="3279"/>
                      <a:pt x="6" y="3274"/>
                    </a:cubicBezTo>
                    <a:close/>
                    <a:moveTo>
                      <a:pt x="6" y="3242"/>
                    </a:moveTo>
                    <a:lnTo>
                      <a:pt x="6" y="3242"/>
                    </a:lnTo>
                    <a:cubicBezTo>
                      <a:pt x="6" y="3238"/>
                      <a:pt x="10" y="3234"/>
                      <a:pt x="14" y="3234"/>
                    </a:cubicBezTo>
                    <a:cubicBezTo>
                      <a:pt x="19" y="3234"/>
                      <a:pt x="22" y="3238"/>
                      <a:pt x="22" y="3242"/>
                    </a:cubicBezTo>
                    <a:cubicBezTo>
                      <a:pt x="22" y="3247"/>
                      <a:pt x="19" y="3250"/>
                      <a:pt x="14" y="3250"/>
                    </a:cubicBezTo>
                    <a:cubicBezTo>
                      <a:pt x="10" y="3250"/>
                      <a:pt x="6" y="3247"/>
                      <a:pt x="6" y="3242"/>
                    </a:cubicBezTo>
                    <a:close/>
                    <a:moveTo>
                      <a:pt x="6" y="3210"/>
                    </a:moveTo>
                    <a:lnTo>
                      <a:pt x="6" y="3210"/>
                    </a:lnTo>
                    <a:cubicBezTo>
                      <a:pt x="6" y="3206"/>
                      <a:pt x="10" y="3202"/>
                      <a:pt x="14" y="3202"/>
                    </a:cubicBezTo>
                    <a:cubicBezTo>
                      <a:pt x="19" y="3202"/>
                      <a:pt x="22" y="3206"/>
                      <a:pt x="22" y="3210"/>
                    </a:cubicBezTo>
                    <a:cubicBezTo>
                      <a:pt x="22" y="3215"/>
                      <a:pt x="19" y="3218"/>
                      <a:pt x="14" y="3218"/>
                    </a:cubicBezTo>
                    <a:cubicBezTo>
                      <a:pt x="10" y="3218"/>
                      <a:pt x="6" y="3215"/>
                      <a:pt x="6" y="3210"/>
                    </a:cubicBezTo>
                    <a:close/>
                    <a:moveTo>
                      <a:pt x="6" y="3178"/>
                    </a:moveTo>
                    <a:lnTo>
                      <a:pt x="6" y="3178"/>
                    </a:lnTo>
                    <a:cubicBezTo>
                      <a:pt x="6" y="3174"/>
                      <a:pt x="10" y="3170"/>
                      <a:pt x="14" y="3170"/>
                    </a:cubicBezTo>
                    <a:cubicBezTo>
                      <a:pt x="19" y="3170"/>
                      <a:pt x="22" y="3174"/>
                      <a:pt x="22" y="3178"/>
                    </a:cubicBezTo>
                    <a:cubicBezTo>
                      <a:pt x="22" y="3182"/>
                      <a:pt x="19" y="3186"/>
                      <a:pt x="14" y="3186"/>
                    </a:cubicBezTo>
                    <a:cubicBezTo>
                      <a:pt x="10" y="3186"/>
                      <a:pt x="6" y="3182"/>
                      <a:pt x="6" y="3178"/>
                    </a:cubicBezTo>
                    <a:close/>
                    <a:moveTo>
                      <a:pt x="6" y="3146"/>
                    </a:moveTo>
                    <a:lnTo>
                      <a:pt x="6" y="3146"/>
                    </a:lnTo>
                    <a:cubicBezTo>
                      <a:pt x="6" y="3142"/>
                      <a:pt x="10" y="3138"/>
                      <a:pt x="14" y="3138"/>
                    </a:cubicBezTo>
                    <a:cubicBezTo>
                      <a:pt x="19" y="3138"/>
                      <a:pt x="22" y="3142"/>
                      <a:pt x="22" y="3146"/>
                    </a:cubicBezTo>
                    <a:cubicBezTo>
                      <a:pt x="22" y="3150"/>
                      <a:pt x="19" y="3154"/>
                      <a:pt x="14" y="3154"/>
                    </a:cubicBezTo>
                    <a:cubicBezTo>
                      <a:pt x="10" y="3154"/>
                      <a:pt x="6" y="3150"/>
                      <a:pt x="6" y="3146"/>
                    </a:cubicBezTo>
                    <a:close/>
                    <a:moveTo>
                      <a:pt x="6" y="3114"/>
                    </a:moveTo>
                    <a:lnTo>
                      <a:pt x="6" y="3114"/>
                    </a:lnTo>
                    <a:cubicBezTo>
                      <a:pt x="6" y="3110"/>
                      <a:pt x="10" y="3106"/>
                      <a:pt x="14" y="3106"/>
                    </a:cubicBezTo>
                    <a:cubicBezTo>
                      <a:pt x="19" y="3106"/>
                      <a:pt x="22" y="3110"/>
                      <a:pt x="22" y="3114"/>
                    </a:cubicBezTo>
                    <a:cubicBezTo>
                      <a:pt x="22" y="3118"/>
                      <a:pt x="19" y="3122"/>
                      <a:pt x="14" y="3122"/>
                    </a:cubicBezTo>
                    <a:cubicBezTo>
                      <a:pt x="10" y="3122"/>
                      <a:pt x="6" y="3118"/>
                      <a:pt x="6" y="3114"/>
                    </a:cubicBezTo>
                    <a:close/>
                    <a:moveTo>
                      <a:pt x="6" y="3082"/>
                    </a:moveTo>
                    <a:lnTo>
                      <a:pt x="6" y="3082"/>
                    </a:lnTo>
                    <a:cubicBezTo>
                      <a:pt x="6" y="3078"/>
                      <a:pt x="10" y="3074"/>
                      <a:pt x="14" y="3074"/>
                    </a:cubicBezTo>
                    <a:cubicBezTo>
                      <a:pt x="19" y="3074"/>
                      <a:pt x="22" y="3078"/>
                      <a:pt x="22" y="3082"/>
                    </a:cubicBezTo>
                    <a:cubicBezTo>
                      <a:pt x="22" y="3086"/>
                      <a:pt x="19" y="3090"/>
                      <a:pt x="14" y="3090"/>
                    </a:cubicBezTo>
                    <a:cubicBezTo>
                      <a:pt x="10" y="3090"/>
                      <a:pt x="6" y="3086"/>
                      <a:pt x="6" y="3082"/>
                    </a:cubicBezTo>
                    <a:close/>
                    <a:moveTo>
                      <a:pt x="6" y="3050"/>
                    </a:moveTo>
                    <a:lnTo>
                      <a:pt x="6" y="3050"/>
                    </a:lnTo>
                    <a:cubicBezTo>
                      <a:pt x="6" y="3046"/>
                      <a:pt x="10" y="3042"/>
                      <a:pt x="14" y="3042"/>
                    </a:cubicBezTo>
                    <a:cubicBezTo>
                      <a:pt x="19" y="3042"/>
                      <a:pt x="22" y="3046"/>
                      <a:pt x="22" y="3050"/>
                    </a:cubicBezTo>
                    <a:cubicBezTo>
                      <a:pt x="22" y="3054"/>
                      <a:pt x="19" y="3058"/>
                      <a:pt x="14" y="3058"/>
                    </a:cubicBezTo>
                    <a:cubicBezTo>
                      <a:pt x="10" y="3058"/>
                      <a:pt x="6" y="3054"/>
                      <a:pt x="6" y="3050"/>
                    </a:cubicBezTo>
                    <a:close/>
                    <a:moveTo>
                      <a:pt x="6" y="3018"/>
                    </a:moveTo>
                    <a:lnTo>
                      <a:pt x="6" y="3018"/>
                    </a:lnTo>
                    <a:cubicBezTo>
                      <a:pt x="6" y="3014"/>
                      <a:pt x="10" y="3010"/>
                      <a:pt x="14" y="3010"/>
                    </a:cubicBezTo>
                    <a:cubicBezTo>
                      <a:pt x="19" y="3010"/>
                      <a:pt x="22" y="3014"/>
                      <a:pt x="22" y="3018"/>
                    </a:cubicBezTo>
                    <a:cubicBezTo>
                      <a:pt x="22" y="3022"/>
                      <a:pt x="19" y="3026"/>
                      <a:pt x="14" y="3026"/>
                    </a:cubicBezTo>
                    <a:cubicBezTo>
                      <a:pt x="10" y="3026"/>
                      <a:pt x="6" y="3022"/>
                      <a:pt x="6" y="3018"/>
                    </a:cubicBezTo>
                    <a:close/>
                    <a:moveTo>
                      <a:pt x="6" y="2986"/>
                    </a:moveTo>
                    <a:lnTo>
                      <a:pt x="6" y="2986"/>
                    </a:lnTo>
                    <a:cubicBezTo>
                      <a:pt x="6" y="2982"/>
                      <a:pt x="10" y="2978"/>
                      <a:pt x="14" y="2978"/>
                    </a:cubicBezTo>
                    <a:cubicBezTo>
                      <a:pt x="19" y="2978"/>
                      <a:pt x="22" y="2982"/>
                      <a:pt x="22" y="2986"/>
                    </a:cubicBezTo>
                    <a:cubicBezTo>
                      <a:pt x="22" y="2990"/>
                      <a:pt x="19" y="2994"/>
                      <a:pt x="14" y="2994"/>
                    </a:cubicBezTo>
                    <a:cubicBezTo>
                      <a:pt x="10" y="2994"/>
                      <a:pt x="6" y="2990"/>
                      <a:pt x="6" y="2986"/>
                    </a:cubicBezTo>
                    <a:close/>
                    <a:moveTo>
                      <a:pt x="6" y="2954"/>
                    </a:moveTo>
                    <a:lnTo>
                      <a:pt x="6" y="2954"/>
                    </a:lnTo>
                    <a:cubicBezTo>
                      <a:pt x="6" y="2950"/>
                      <a:pt x="10" y="2946"/>
                      <a:pt x="14" y="2946"/>
                    </a:cubicBezTo>
                    <a:cubicBezTo>
                      <a:pt x="19" y="2946"/>
                      <a:pt x="22" y="2950"/>
                      <a:pt x="22" y="2954"/>
                    </a:cubicBezTo>
                    <a:cubicBezTo>
                      <a:pt x="22" y="2958"/>
                      <a:pt x="19"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7" y="2570"/>
                    </a:moveTo>
                    <a:lnTo>
                      <a:pt x="7" y="2570"/>
                    </a:lnTo>
                    <a:cubicBezTo>
                      <a:pt x="7" y="2565"/>
                      <a:pt x="10" y="2562"/>
                      <a:pt x="15" y="2562"/>
                    </a:cubicBezTo>
                    <a:cubicBezTo>
                      <a:pt x="19" y="2562"/>
                      <a:pt x="23" y="2565"/>
                      <a:pt x="23" y="2570"/>
                    </a:cubicBezTo>
                    <a:cubicBezTo>
                      <a:pt x="23" y="2574"/>
                      <a:pt x="19" y="2578"/>
                      <a:pt x="15" y="2578"/>
                    </a:cubicBezTo>
                    <a:cubicBezTo>
                      <a:pt x="10" y="2578"/>
                      <a:pt x="7" y="2574"/>
                      <a:pt x="7" y="2570"/>
                    </a:cubicBezTo>
                    <a:close/>
                    <a:moveTo>
                      <a:pt x="7" y="2538"/>
                    </a:moveTo>
                    <a:lnTo>
                      <a:pt x="7" y="2538"/>
                    </a:lnTo>
                    <a:cubicBezTo>
                      <a:pt x="7" y="2533"/>
                      <a:pt x="10" y="2530"/>
                      <a:pt x="15" y="2530"/>
                    </a:cubicBezTo>
                    <a:cubicBezTo>
                      <a:pt x="19" y="2530"/>
                      <a:pt x="23" y="2533"/>
                      <a:pt x="23" y="2538"/>
                    </a:cubicBezTo>
                    <a:cubicBezTo>
                      <a:pt x="23" y="2542"/>
                      <a:pt x="19" y="2546"/>
                      <a:pt x="15" y="2546"/>
                    </a:cubicBezTo>
                    <a:cubicBezTo>
                      <a:pt x="10" y="2546"/>
                      <a:pt x="7" y="2542"/>
                      <a:pt x="7" y="2538"/>
                    </a:cubicBezTo>
                    <a:close/>
                    <a:moveTo>
                      <a:pt x="7" y="2506"/>
                    </a:moveTo>
                    <a:lnTo>
                      <a:pt x="7" y="2506"/>
                    </a:lnTo>
                    <a:cubicBezTo>
                      <a:pt x="7" y="2501"/>
                      <a:pt x="10" y="2498"/>
                      <a:pt x="15" y="2498"/>
                    </a:cubicBezTo>
                    <a:cubicBezTo>
                      <a:pt x="19" y="2498"/>
                      <a:pt x="23" y="2501"/>
                      <a:pt x="23" y="2506"/>
                    </a:cubicBezTo>
                    <a:cubicBezTo>
                      <a:pt x="23" y="2510"/>
                      <a:pt x="19" y="2514"/>
                      <a:pt x="15" y="2514"/>
                    </a:cubicBezTo>
                    <a:cubicBezTo>
                      <a:pt x="10" y="2514"/>
                      <a:pt x="7" y="2510"/>
                      <a:pt x="7" y="2506"/>
                    </a:cubicBezTo>
                    <a:close/>
                    <a:moveTo>
                      <a:pt x="7" y="2474"/>
                    </a:moveTo>
                    <a:lnTo>
                      <a:pt x="7" y="2474"/>
                    </a:lnTo>
                    <a:cubicBezTo>
                      <a:pt x="7" y="2469"/>
                      <a:pt x="10" y="2466"/>
                      <a:pt x="15" y="2466"/>
                    </a:cubicBezTo>
                    <a:cubicBezTo>
                      <a:pt x="19" y="2466"/>
                      <a:pt x="23" y="2469"/>
                      <a:pt x="23" y="2474"/>
                    </a:cubicBezTo>
                    <a:cubicBezTo>
                      <a:pt x="23" y="2478"/>
                      <a:pt x="19" y="2482"/>
                      <a:pt x="15" y="2482"/>
                    </a:cubicBezTo>
                    <a:cubicBezTo>
                      <a:pt x="10" y="2482"/>
                      <a:pt x="7" y="2478"/>
                      <a:pt x="7" y="2474"/>
                    </a:cubicBezTo>
                    <a:close/>
                    <a:moveTo>
                      <a:pt x="7" y="2442"/>
                    </a:moveTo>
                    <a:lnTo>
                      <a:pt x="7" y="2442"/>
                    </a:lnTo>
                    <a:cubicBezTo>
                      <a:pt x="7" y="2437"/>
                      <a:pt x="10" y="2434"/>
                      <a:pt x="15" y="2434"/>
                    </a:cubicBezTo>
                    <a:cubicBezTo>
                      <a:pt x="19" y="2434"/>
                      <a:pt x="23" y="2437"/>
                      <a:pt x="23" y="2442"/>
                    </a:cubicBezTo>
                    <a:cubicBezTo>
                      <a:pt x="23" y="2446"/>
                      <a:pt x="19" y="2450"/>
                      <a:pt x="15" y="2450"/>
                    </a:cubicBezTo>
                    <a:cubicBezTo>
                      <a:pt x="10" y="2450"/>
                      <a:pt x="7" y="2446"/>
                      <a:pt x="7" y="2442"/>
                    </a:cubicBezTo>
                    <a:close/>
                    <a:moveTo>
                      <a:pt x="7" y="2410"/>
                    </a:moveTo>
                    <a:lnTo>
                      <a:pt x="7" y="2410"/>
                    </a:lnTo>
                    <a:cubicBezTo>
                      <a:pt x="7" y="2405"/>
                      <a:pt x="10" y="2402"/>
                      <a:pt x="15" y="2402"/>
                    </a:cubicBezTo>
                    <a:cubicBezTo>
                      <a:pt x="19" y="2402"/>
                      <a:pt x="23" y="2405"/>
                      <a:pt x="23" y="2410"/>
                    </a:cubicBezTo>
                    <a:cubicBezTo>
                      <a:pt x="23" y="2414"/>
                      <a:pt x="19" y="2418"/>
                      <a:pt x="15" y="2418"/>
                    </a:cubicBezTo>
                    <a:cubicBezTo>
                      <a:pt x="10" y="2418"/>
                      <a:pt x="7" y="2414"/>
                      <a:pt x="7" y="2410"/>
                    </a:cubicBezTo>
                    <a:close/>
                    <a:moveTo>
                      <a:pt x="7" y="2378"/>
                    </a:moveTo>
                    <a:lnTo>
                      <a:pt x="7" y="2378"/>
                    </a:lnTo>
                    <a:cubicBezTo>
                      <a:pt x="7" y="2373"/>
                      <a:pt x="10" y="2370"/>
                      <a:pt x="15" y="2370"/>
                    </a:cubicBezTo>
                    <a:cubicBezTo>
                      <a:pt x="19" y="2370"/>
                      <a:pt x="23" y="2373"/>
                      <a:pt x="23" y="2378"/>
                    </a:cubicBezTo>
                    <a:cubicBezTo>
                      <a:pt x="23" y="2382"/>
                      <a:pt x="19" y="2386"/>
                      <a:pt x="15" y="2386"/>
                    </a:cubicBezTo>
                    <a:cubicBezTo>
                      <a:pt x="10" y="2386"/>
                      <a:pt x="7" y="2382"/>
                      <a:pt x="7" y="2378"/>
                    </a:cubicBezTo>
                    <a:close/>
                    <a:moveTo>
                      <a:pt x="7" y="2346"/>
                    </a:moveTo>
                    <a:lnTo>
                      <a:pt x="7" y="2346"/>
                    </a:lnTo>
                    <a:cubicBezTo>
                      <a:pt x="7" y="2341"/>
                      <a:pt x="10" y="2338"/>
                      <a:pt x="15" y="2338"/>
                    </a:cubicBezTo>
                    <a:cubicBezTo>
                      <a:pt x="19" y="2338"/>
                      <a:pt x="23" y="2341"/>
                      <a:pt x="23" y="2346"/>
                    </a:cubicBezTo>
                    <a:cubicBezTo>
                      <a:pt x="23" y="2350"/>
                      <a:pt x="19" y="2354"/>
                      <a:pt x="15" y="2354"/>
                    </a:cubicBezTo>
                    <a:cubicBezTo>
                      <a:pt x="10" y="2354"/>
                      <a:pt x="7" y="2350"/>
                      <a:pt x="7" y="2346"/>
                    </a:cubicBezTo>
                    <a:close/>
                    <a:moveTo>
                      <a:pt x="7" y="2314"/>
                    </a:moveTo>
                    <a:lnTo>
                      <a:pt x="7" y="2314"/>
                    </a:lnTo>
                    <a:cubicBezTo>
                      <a:pt x="7" y="2309"/>
                      <a:pt x="10" y="2306"/>
                      <a:pt x="15" y="2306"/>
                    </a:cubicBezTo>
                    <a:cubicBezTo>
                      <a:pt x="19" y="2306"/>
                      <a:pt x="23" y="2309"/>
                      <a:pt x="23" y="2314"/>
                    </a:cubicBezTo>
                    <a:cubicBezTo>
                      <a:pt x="23" y="2318"/>
                      <a:pt x="19" y="2322"/>
                      <a:pt x="15" y="2322"/>
                    </a:cubicBezTo>
                    <a:cubicBezTo>
                      <a:pt x="10" y="2322"/>
                      <a:pt x="7" y="2318"/>
                      <a:pt x="7" y="2314"/>
                    </a:cubicBezTo>
                    <a:close/>
                    <a:moveTo>
                      <a:pt x="7" y="2282"/>
                    </a:moveTo>
                    <a:lnTo>
                      <a:pt x="7" y="2282"/>
                    </a:lnTo>
                    <a:cubicBezTo>
                      <a:pt x="7" y="2277"/>
                      <a:pt x="10" y="2274"/>
                      <a:pt x="15" y="2274"/>
                    </a:cubicBezTo>
                    <a:cubicBezTo>
                      <a:pt x="19" y="2274"/>
                      <a:pt x="23" y="2277"/>
                      <a:pt x="23" y="2282"/>
                    </a:cubicBezTo>
                    <a:cubicBezTo>
                      <a:pt x="23" y="2286"/>
                      <a:pt x="19" y="2290"/>
                      <a:pt x="15" y="2290"/>
                    </a:cubicBezTo>
                    <a:cubicBezTo>
                      <a:pt x="10" y="2290"/>
                      <a:pt x="7" y="2286"/>
                      <a:pt x="7" y="2282"/>
                    </a:cubicBezTo>
                    <a:close/>
                    <a:moveTo>
                      <a:pt x="7" y="2250"/>
                    </a:moveTo>
                    <a:lnTo>
                      <a:pt x="7" y="2250"/>
                    </a:lnTo>
                    <a:cubicBezTo>
                      <a:pt x="7" y="2245"/>
                      <a:pt x="10" y="2242"/>
                      <a:pt x="15" y="2242"/>
                    </a:cubicBezTo>
                    <a:cubicBezTo>
                      <a:pt x="19" y="2242"/>
                      <a:pt x="23" y="2245"/>
                      <a:pt x="23" y="2250"/>
                    </a:cubicBezTo>
                    <a:cubicBezTo>
                      <a:pt x="23" y="2254"/>
                      <a:pt x="19" y="2258"/>
                      <a:pt x="15" y="2258"/>
                    </a:cubicBezTo>
                    <a:cubicBezTo>
                      <a:pt x="10" y="2258"/>
                      <a:pt x="7" y="2254"/>
                      <a:pt x="7" y="2250"/>
                    </a:cubicBezTo>
                    <a:close/>
                    <a:moveTo>
                      <a:pt x="7" y="2218"/>
                    </a:moveTo>
                    <a:lnTo>
                      <a:pt x="7" y="2218"/>
                    </a:lnTo>
                    <a:cubicBezTo>
                      <a:pt x="7" y="2213"/>
                      <a:pt x="10" y="2210"/>
                      <a:pt x="15" y="2210"/>
                    </a:cubicBezTo>
                    <a:cubicBezTo>
                      <a:pt x="19" y="2210"/>
                      <a:pt x="23" y="2213"/>
                      <a:pt x="23" y="2218"/>
                    </a:cubicBezTo>
                    <a:cubicBezTo>
                      <a:pt x="23" y="2222"/>
                      <a:pt x="19" y="2226"/>
                      <a:pt x="15" y="2226"/>
                    </a:cubicBezTo>
                    <a:cubicBezTo>
                      <a:pt x="10" y="2226"/>
                      <a:pt x="7" y="2222"/>
                      <a:pt x="7" y="2218"/>
                    </a:cubicBezTo>
                    <a:close/>
                    <a:moveTo>
                      <a:pt x="7" y="2186"/>
                    </a:moveTo>
                    <a:lnTo>
                      <a:pt x="7" y="2186"/>
                    </a:lnTo>
                    <a:cubicBezTo>
                      <a:pt x="7" y="2181"/>
                      <a:pt x="10" y="2178"/>
                      <a:pt x="15" y="2178"/>
                    </a:cubicBezTo>
                    <a:cubicBezTo>
                      <a:pt x="19" y="2178"/>
                      <a:pt x="23" y="2181"/>
                      <a:pt x="23" y="2186"/>
                    </a:cubicBezTo>
                    <a:cubicBezTo>
                      <a:pt x="23" y="2190"/>
                      <a:pt x="19" y="2194"/>
                      <a:pt x="15" y="2194"/>
                    </a:cubicBezTo>
                    <a:cubicBezTo>
                      <a:pt x="10" y="2194"/>
                      <a:pt x="7" y="2190"/>
                      <a:pt x="7" y="2186"/>
                    </a:cubicBezTo>
                    <a:close/>
                    <a:moveTo>
                      <a:pt x="7" y="2154"/>
                    </a:moveTo>
                    <a:lnTo>
                      <a:pt x="7" y="2154"/>
                    </a:lnTo>
                    <a:cubicBezTo>
                      <a:pt x="7" y="2149"/>
                      <a:pt x="10" y="2146"/>
                      <a:pt x="15" y="2146"/>
                    </a:cubicBezTo>
                    <a:cubicBezTo>
                      <a:pt x="19" y="2146"/>
                      <a:pt x="23" y="2149"/>
                      <a:pt x="23" y="2154"/>
                    </a:cubicBezTo>
                    <a:cubicBezTo>
                      <a:pt x="23" y="2158"/>
                      <a:pt x="19" y="2162"/>
                      <a:pt x="15" y="2162"/>
                    </a:cubicBezTo>
                    <a:cubicBezTo>
                      <a:pt x="10" y="2162"/>
                      <a:pt x="7" y="2158"/>
                      <a:pt x="7" y="2154"/>
                    </a:cubicBezTo>
                    <a:close/>
                    <a:moveTo>
                      <a:pt x="7" y="2122"/>
                    </a:moveTo>
                    <a:lnTo>
                      <a:pt x="7" y="2122"/>
                    </a:lnTo>
                    <a:cubicBezTo>
                      <a:pt x="7" y="2117"/>
                      <a:pt x="10" y="2114"/>
                      <a:pt x="15" y="2114"/>
                    </a:cubicBezTo>
                    <a:cubicBezTo>
                      <a:pt x="19" y="2114"/>
                      <a:pt x="23" y="2117"/>
                      <a:pt x="23" y="2122"/>
                    </a:cubicBezTo>
                    <a:cubicBezTo>
                      <a:pt x="23" y="2126"/>
                      <a:pt x="19" y="2130"/>
                      <a:pt x="15" y="2130"/>
                    </a:cubicBezTo>
                    <a:cubicBezTo>
                      <a:pt x="10" y="2130"/>
                      <a:pt x="7" y="2126"/>
                      <a:pt x="7" y="2122"/>
                    </a:cubicBezTo>
                    <a:close/>
                    <a:moveTo>
                      <a:pt x="7" y="2090"/>
                    </a:moveTo>
                    <a:lnTo>
                      <a:pt x="7" y="2090"/>
                    </a:lnTo>
                    <a:cubicBezTo>
                      <a:pt x="7" y="2085"/>
                      <a:pt x="10" y="2082"/>
                      <a:pt x="15" y="2082"/>
                    </a:cubicBezTo>
                    <a:cubicBezTo>
                      <a:pt x="19" y="2082"/>
                      <a:pt x="23" y="2085"/>
                      <a:pt x="23" y="2090"/>
                    </a:cubicBezTo>
                    <a:cubicBezTo>
                      <a:pt x="23" y="2094"/>
                      <a:pt x="19" y="2098"/>
                      <a:pt x="15" y="2098"/>
                    </a:cubicBezTo>
                    <a:cubicBezTo>
                      <a:pt x="10" y="2098"/>
                      <a:pt x="7" y="2094"/>
                      <a:pt x="7" y="2090"/>
                    </a:cubicBezTo>
                    <a:close/>
                    <a:moveTo>
                      <a:pt x="7" y="2058"/>
                    </a:moveTo>
                    <a:lnTo>
                      <a:pt x="7" y="2057"/>
                    </a:lnTo>
                    <a:cubicBezTo>
                      <a:pt x="7" y="2053"/>
                      <a:pt x="10" y="2049"/>
                      <a:pt x="15" y="2049"/>
                    </a:cubicBezTo>
                    <a:cubicBezTo>
                      <a:pt x="19" y="2049"/>
                      <a:pt x="23" y="2053"/>
                      <a:pt x="23" y="2057"/>
                    </a:cubicBezTo>
                    <a:lnTo>
                      <a:pt x="23" y="2058"/>
                    </a:lnTo>
                    <a:cubicBezTo>
                      <a:pt x="23" y="2062"/>
                      <a:pt x="19" y="2066"/>
                      <a:pt x="15" y="2066"/>
                    </a:cubicBezTo>
                    <a:cubicBezTo>
                      <a:pt x="10" y="2066"/>
                      <a:pt x="7" y="2062"/>
                      <a:pt x="7" y="2058"/>
                    </a:cubicBezTo>
                    <a:close/>
                    <a:moveTo>
                      <a:pt x="7" y="2025"/>
                    </a:moveTo>
                    <a:lnTo>
                      <a:pt x="7" y="2025"/>
                    </a:lnTo>
                    <a:cubicBezTo>
                      <a:pt x="7" y="2021"/>
                      <a:pt x="10" y="2017"/>
                      <a:pt x="15" y="2017"/>
                    </a:cubicBezTo>
                    <a:cubicBezTo>
                      <a:pt x="19" y="2017"/>
                      <a:pt x="23" y="2021"/>
                      <a:pt x="23" y="2025"/>
                    </a:cubicBezTo>
                    <a:cubicBezTo>
                      <a:pt x="23" y="2030"/>
                      <a:pt x="19" y="2033"/>
                      <a:pt x="15" y="2033"/>
                    </a:cubicBezTo>
                    <a:cubicBezTo>
                      <a:pt x="10" y="2033"/>
                      <a:pt x="7" y="2030"/>
                      <a:pt x="7" y="2025"/>
                    </a:cubicBezTo>
                    <a:close/>
                    <a:moveTo>
                      <a:pt x="7" y="1993"/>
                    </a:moveTo>
                    <a:lnTo>
                      <a:pt x="7" y="1993"/>
                    </a:lnTo>
                    <a:cubicBezTo>
                      <a:pt x="7" y="1989"/>
                      <a:pt x="10" y="1985"/>
                      <a:pt x="15" y="1985"/>
                    </a:cubicBezTo>
                    <a:cubicBezTo>
                      <a:pt x="19" y="1985"/>
                      <a:pt x="23" y="1989"/>
                      <a:pt x="23" y="1993"/>
                    </a:cubicBezTo>
                    <a:cubicBezTo>
                      <a:pt x="23" y="1998"/>
                      <a:pt x="19" y="2001"/>
                      <a:pt x="15" y="2001"/>
                    </a:cubicBezTo>
                    <a:cubicBezTo>
                      <a:pt x="10" y="2001"/>
                      <a:pt x="7" y="1998"/>
                      <a:pt x="7" y="1993"/>
                    </a:cubicBezTo>
                    <a:close/>
                    <a:moveTo>
                      <a:pt x="7" y="1961"/>
                    </a:moveTo>
                    <a:lnTo>
                      <a:pt x="7" y="1961"/>
                    </a:lnTo>
                    <a:cubicBezTo>
                      <a:pt x="7" y="1957"/>
                      <a:pt x="10" y="1953"/>
                      <a:pt x="15" y="1953"/>
                    </a:cubicBezTo>
                    <a:cubicBezTo>
                      <a:pt x="19" y="1953"/>
                      <a:pt x="23" y="1957"/>
                      <a:pt x="23" y="1961"/>
                    </a:cubicBezTo>
                    <a:cubicBezTo>
                      <a:pt x="23" y="1966"/>
                      <a:pt x="19" y="1969"/>
                      <a:pt x="15" y="1969"/>
                    </a:cubicBezTo>
                    <a:cubicBezTo>
                      <a:pt x="10" y="1969"/>
                      <a:pt x="7" y="1966"/>
                      <a:pt x="7" y="1961"/>
                    </a:cubicBezTo>
                    <a:close/>
                    <a:moveTo>
                      <a:pt x="7" y="1929"/>
                    </a:moveTo>
                    <a:lnTo>
                      <a:pt x="7" y="1929"/>
                    </a:lnTo>
                    <a:cubicBezTo>
                      <a:pt x="7" y="1925"/>
                      <a:pt x="10" y="1921"/>
                      <a:pt x="15" y="1921"/>
                    </a:cubicBezTo>
                    <a:cubicBezTo>
                      <a:pt x="19" y="1921"/>
                      <a:pt x="23" y="1925"/>
                      <a:pt x="23" y="1929"/>
                    </a:cubicBezTo>
                    <a:cubicBezTo>
                      <a:pt x="23" y="1934"/>
                      <a:pt x="19" y="1937"/>
                      <a:pt x="15" y="1937"/>
                    </a:cubicBezTo>
                    <a:cubicBezTo>
                      <a:pt x="10" y="1937"/>
                      <a:pt x="7" y="1934"/>
                      <a:pt x="7" y="1929"/>
                    </a:cubicBezTo>
                    <a:close/>
                    <a:moveTo>
                      <a:pt x="7" y="1897"/>
                    </a:moveTo>
                    <a:lnTo>
                      <a:pt x="7" y="1897"/>
                    </a:lnTo>
                    <a:cubicBezTo>
                      <a:pt x="7" y="1893"/>
                      <a:pt x="10" y="1889"/>
                      <a:pt x="15" y="1889"/>
                    </a:cubicBezTo>
                    <a:cubicBezTo>
                      <a:pt x="19" y="1889"/>
                      <a:pt x="23" y="1893"/>
                      <a:pt x="23" y="1897"/>
                    </a:cubicBezTo>
                    <a:cubicBezTo>
                      <a:pt x="23" y="1902"/>
                      <a:pt x="19" y="1905"/>
                      <a:pt x="15" y="1905"/>
                    </a:cubicBezTo>
                    <a:cubicBezTo>
                      <a:pt x="10" y="1905"/>
                      <a:pt x="7" y="1902"/>
                      <a:pt x="7" y="1897"/>
                    </a:cubicBezTo>
                    <a:close/>
                    <a:moveTo>
                      <a:pt x="7" y="1865"/>
                    </a:moveTo>
                    <a:lnTo>
                      <a:pt x="7" y="1865"/>
                    </a:lnTo>
                    <a:cubicBezTo>
                      <a:pt x="7" y="1861"/>
                      <a:pt x="10" y="1857"/>
                      <a:pt x="15" y="1857"/>
                    </a:cubicBezTo>
                    <a:cubicBezTo>
                      <a:pt x="19" y="1857"/>
                      <a:pt x="23" y="1861"/>
                      <a:pt x="23" y="1865"/>
                    </a:cubicBezTo>
                    <a:cubicBezTo>
                      <a:pt x="23" y="1870"/>
                      <a:pt x="19" y="1873"/>
                      <a:pt x="15" y="1873"/>
                    </a:cubicBezTo>
                    <a:cubicBezTo>
                      <a:pt x="10" y="1873"/>
                      <a:pt x="7" y="1870"/>
                      <a:pt x="7" y="1865"/>
                    </a:cubicBezTo>
                    <a:close/>
                    <a:moveTo>
                      <a:pt x="7" y="1833"/>
                    </a:moveTo>
                    <a:lnTo>
                      <a:pt x="7" y="1833"/>
                    </a:lnTo>
                    <a:cubicBezTo>
                      <a:pt x="7" y="1829"/>
                      <a:pt x="10" y="1825"/>
                      <a:pt x="15" y="1825"/>
                    </a:cubicBezTo>
                    <a:cubicBezTo>
                      <a:pt x="19" y="1825"/>
                      <a:pt x="23" y="1829"/>
                      <a:pt x="23" y="1833"/>
                    </a:cubicBezTo>
                    <a:cubicBezTo>
                      <a:pt x="23" y="1838"/>
                      <a:pt x="19" y="1841"/>
                      <a:pt x="15" y="1841"/>
                    </a:cubicBezTo>
                    <a:cubicBezTo>
                      <a:pt x="10" y="1841"/>
                      <a:pt x="7" y="1838"/>
                      <a:pt x="7" y="1833"/>
                    </a:cubicBezTo>
                    <a:close/>
                    <a:moveTo>
                      <a:pt x="7" y="1801"/>
                    </a:moveTo>
                    <a:lnTo>
                      <a:pt x="7" y="1801"/>
                    </a:lnTo>
                    <a:cubicBezTo>
                      <a:pt x="7" y="1797"/>
                      <a:pt x="10" y="1793"/>
                      <a:pt x="15" y="1793"/>
                    </a:cubicBezTo>
                    <a:cubicBezTo>
                      <a:pt x="19" y="1793"/>
                      <a:pt x="23" y="1797"/>
                      <a:pt x="23" y="1801"/>
                    </a:cubicBezTo>
                    <a:cubicBezTo>
                      <a:pt x="23" y="1806"/>
                      <a:pt x="19" y="1809"/>
                      <a:pt x="15" y="1809"/>
                    </a:cubicBezTo>
                    <a:cubicBezTo>
                      <a:pt x="10" y="1809"/>
                      <a:pt x="7" y="1806"/>
                      <a:pt x="7" y="1801"/>
                    </a:cubicBezTo>
                    <a:close/>
                    <a:moveTo>
                      <a:pt x="7" y="1769"/>
                    </a:moveTo>
                    <a:lnTo>
                      <a:pt x="7" y="1769"/>
                    </a:lnTo>
                    <a:cubicBezTo>
                      <a:pt x="7" y="1765"/>
                      <a:pt x="10" y="1761"/>
                      <a:pt x="15" y="1761"/>
                    </a:cubicBezTo>
                    <a:cubicBezTo>
                      <a:pt x="19" y="1761"/>
                      <a:pt x="23" y="1765"/>
                      <a:pt x="23" y="1769"/>
                    </a:cubicBezTo>
                    <a:cubicBezTo>
                      <a:pt x="23" y="1774"/>
                      <a:pt x="19" y="1777"/>
                      <a:pt x="15" y="1777"/>
                    </a:cubicBezTo>
                    <a:cubicBezTo>
                      <a:pt x="10" y="1777"/>
                      <a:pt x="7" y="1774"/>
                      <a:pt x="7" y="1769"/>
                    </a:cubicBezTo>
                    <a:close/>
                    <a:moveTo>
                      <a:pt x="7" y="1737"/>
                    </a:moveTo>
                    <a:lnTo>
                      <a:pt x="7" y="1737"/>
                    </a:lnTo>
                    <a:cubicBezTo>
                      <a:pt x="7" y="1733"/>
                      <a:pt x="10" y="1729"/>
                      <a:pt x="15" y="1729"/>
                    </a:cubicBezTo>
                    <a:cubicBezTo>
                      <a:pt x="19" y="1729"/>
                      <a:pt x="23" y="1733"/>
                      <a:pt x="23" y="1737"/>
                    </a:cubicBezTo>
                    <a:cubicBezTo>
                      <a:pt x="23" y="1742"/>
                      <a:pt x="19" y="1745"/>
                      <a:pt x="15" y="1745"/>
                    </a:cubicBezTo>
                    <a:cubicBezTo>
                      <a:pt x="10" y="1745"/>
                      <a:pt x="7" y="1742"/>
                      <a:pt x="7" y="1737"/>
                    </a:cubicBezTo>
                    <a:close/>
                    <a:moveTo>
                      <a:pt x="7" y="1705"/>
                    </a:moveTo>
                    <a:lnTo>
                      <a:pt x="7" y="1705"/>
                    </a:lnTo>
                    <a:cubicBezTo>
                      <a:pt x="7" y="1701"/>
                      <a:pt x="10" y="1697"/>
                      <a:pt x="15" y="1697"/>
                    </a:cubicBezTo>
                    <a:cubicBezTo>
                      <a:pt x="19" y="1697"/>
                      <a:pt x="23" y="1701"/>
                      <a:pt x="23" y="1705"/>
                    </a:cubicBezTo>
                    <a:cubicBezTo>
                      <a:pt x="23" y="1710"/>
                      <a:pt x="19" y="1713"/>
                      <a:pt x="15" y="1713"/>
                    </a:cubicBezTo>
                    <a:cubicBezTo>
                      <a:pt x="10" y="1713"/>
                      <a:pt x="7" y="1710"/>
                      <a:pt x="7" y="1705"/>
                    </a:cubicBezTo>
                    <a:close/>
                    <a:moveTo>
                      <a:pt x="7" y="1673"/>
                    </a:moveTo>
                    <a:lnTo>
                      <a:pt x="7" y="1673"/>
                    </a:lnTo>
                    <a:cubicBezTo>
                      <a:pt x="7" y="1669"/>
                      <a:pt x="10" y="1665"/>
                      <a:pt x="15" y="1665"/>
                    </a:cubicBezTo>
                    <a:cubicBezTo>
                      <a:pt x="19" y="1665"/>
                      <a:pt x="23" y="1669"/>
                      <a:pt x="23" y="1673"/>
                    </a:cubicBezTo>
                    <a:cubicBezTo>
                      <a:pt x="23" y="1678"/>
                      <a:pt x="19" y="1681"/>
                      <a:pt x="15" y="1681"/>
                    </a:cubicBezTo>
                    <a:cubicBezTo>
                      <a:pt x="10" y="1681"/>
                      <a:pt x="7" y="1678"/>
                      <a:pt x="7" y="1673"/>
                    </a:cubicBezTo>
                    <a:close/>
                    <a:moveTo>
                      <a:pt x="7" y="1641"/>
                    </a:moveTo>
                    <a:lnTo>
                      <a:pt x="7" y="1641"/>
                    </a:lnTo>
                    <a:cubicBezTo>
                      <a:pt x="7" y="1637"/>
                      <a:pt x="10" y="1633"/>
                      <a:pt x="15" y="1633"/>
                    </a:cubicBezTo>
                    <a:cubicBezTo>
                      <a:pt x="19" y="1633"/>
                      <a:pt x="23" y="1637"/>
                      <a:pt x="23" y="1641"/>
                    </a:cubicBezTo>
                    <a:cubicBezTo>
                      <a:pt x="23" y="1646"/>
                      <a:pt x="19" y="1649"/>
                      <a:pt x="15" y="1649"/>
                    </a:cubicBezTo>
                    <a:cubicBezTo>
                      <a:pt x="10" y="1649"/>
                      <a:pt x="7" y="1646"/>
                      <a:pt x="7" y="1641"/>
                    </a:cubicBezTo>
                    <a:close/>
                    <a:moveTo>
                      <a:pt x="7" y="1609"/>
                    </a:moveTo>
                    <a:lnTo>
                      <a:pt x="7" y="1609"/>
                    </a:lnTo>
                    <a:cubicBezTo>
                      <a:pt x="7" y="1605"/>
                      <a:pt x="10" y="1601"/>
                      <a:pt x="15" y="1601"/>
                    </a:cubicBezTo>
                    <a:cubicBezTo>
                      <a:pt x="19" y="1601"/>
                      <a:pt x="23" y="1605"/>
                      <a:pt x="23" y="1609"/>
                    </a:cubicBezTo>
                    <a:cubicBezTo>
                      <a:pt x="23" y="1614"/>
                      <a:pt x="19" y="1617"/>
                      <a:pt x="15" y="1617"/>
                    </a:cubicBezTo>
                    <a:cubicBezTo>
                      <a:pt x="10" y="1617"/>
                      <a:pt x="7" y="1614"/>
                      <a:pt x="7" y="1609"/>
                    </a:cubicBezTo>
                    <a:close/>
                    <a:moveTo>
                      <a:pt x="7" y="1577"/>
                    </a:moveTo>
                    <a:lnTo>
                      <a:pt x="7" y="1577"/>
                    </a:lnTo>
                    <a:cubicBezTo>
                      <a:pt x="7" y="1573"/>
                      <a:pt x="10" y="1569"/>
                      <a:pt x="15" y="1569"/>
                    </a:cubicBezTo>
                    <a:cubicBezTo>
                      <a:pt x="19" y="1569"/>
                      <a:pt x="23" y="1573"/>
                      <a:pt x="23" y="1577"/>
                    </a:cubicBezTo>
                    <a:cubicBezTo>
                      <a:pt x="23" y="1582"/>
                      <a:pt x="19" y="1585"/>
                      <a:pt x="15" y="1585"/>
                    </a:cubicBezTo>
                    <a:cubicBezTo>
                      <a:pt x="10" y="1585"/>
                      <a:pt x="7" y="1582"/>
                      <a:pt x="7" y="1577"/>
                    </a:cubicBezTo>
                    <a:close/>
                    <a:moveTo>
                      <a:pt x="7" y="1545"/>
                    </a:moveTo>
                    <a:lnTo>
                      <a:pt x="7" y="1545"/>
                    </a:lnTo>
                    <a:cubicBezTo>
                      <a:pt x="7" y="1541"/>
                      <a:pt x="10" y="1537"/>
                      <a:pt x="15" y="1537"/>
                    </a:cubicBezTo>
                    <a:cubicBezTo>
                      <a:pt x="19" y="1537"/>
                      <a:pt x="23" y="1541"/>
                      <a:pt x="23" y="1545"/>
                    </a:cubicBezTo>
                    <a:cubicBezTo>
                      <a:pt x="23" y="1550"/>
                      <a:pt x="19" y="1553"/>
                      <a:pt x="15" y="1553"/>
                    </a:cubicBezTo>
                    <a:cubicBezTo>
                      <a:pt x="10" y="1553"/>
                      <a:pt x="7" y="1550"/>
                      <a:pt x="7" y="1545"/>
                    </a:cubicBezTo>
                    <a:close/>
                    <a:moveTo>
                      <a:pt x="7" y="1513"/>
                    </a:moveTo>
                    <a:lnTo>
                      <a:pt x="7" y="1513"/>
                    </a:lnTo>
                    <a:cubicBezTo>
                      <a:pt x="7" y="1509"/>
                      <a:pt x="10" y="1505"/>
                      <a:pt x="15" y="1505"/>
                    </a:cubicBezTo>
                    <a:cubicBezTo>
                      <a:pt x="19" y="1505"/>
                      <a:pt x="23" y="1509"/>
                      <a:pt x="23" y="1513"/>
                    </a:cubicBezTo>
                    <a:cubicBezTo>
                      <a:pt x="23" y="1518"/>
                      <a:pt x="19" y="1521"/>
                      <a:pt x="15" y="1521"/>
                    </a:cubicBezTo>
                    <a:cubicBezTo>
                      <a:pt x="10" y="1521"/>
                      <a:pt x="7" y="1518"/>
                      <a:pt x="7" y="1513"/>
                    </a:cubicBezTo>
                    <a:close/>
                    <a:moveTo>
                      <a:pt x="7" y="1481"/>
                    </a:moveTo>
                    <a:lnTo>
                      <a:pt x="7" y="1481"/>
                    </a:lnTo>
                    <a:cubicBezTo>
                      <a:pt x="7" y="1477"/>
                      <a:pt x="10" y="1473"/>
                      <a:pt x="15" y="1473"/>
                    </a:cubicBezTo>
                    <a:cubicBezTo>
                      <a:pt x="19" y="1473"/>
                      <a:pt x="23" y="1477"/>
                      <a:pt x="23" y="1481"/>
                    </a:cubicBezTo>
                    <a:cubicBezTo>
                      <a:pt x="23" y="1486"/>
                      <a:pt x="19" y="1489"/>
                      <a:pt x="15" y="1489"/>
                    </a:cubicBezTo>
                    <a:cubicBezTo>
                      <a:pt x="10" y="1489"/>
                      <a:pt x="7" y="1486"/>
                      <a:pt x="7" y="1481"/>
                    </a:cubicBezTo>
                    <a:close/>
                    <a:moveTo>
                      <a:pt x="7" y="1449"/>
                    </a:moveTo>
                    <a:lnTo>
                      <a:pt x="7" y="1449"/>
                    </a:lnTo>
                    <a:cubicBezTo>
                      <a:pt x="7" y="1445"/>
                      <a:pt x="10" y="1441"/>
                      <a:pt x="15" y="1441"/>
                    </a:cubicBezTo>
                    <a:cubicBezTo>
                      <a:pt x="19" y="1441"/>
                      <a:pt x="23" y="1445"/>
                      <a:pt x="23" y="1449"/>
                    </a:cubicBezTo>
                    <a:cubicBezTo>
                      <a:pt x="23" y="1454"/>
                      <a:pt x="19" y="1457"/>
                      <a:pt x="15" y="1457"/>
                    </a:cubicBezTo>
                    <a:cubicBezTo>
                      <a:pt x="10" y="1457"/>
                      <a:pt x="7" y="1454"/>
                      <a:pt x="7" y="1449"/>
                    </a:cubicBezTo>
                    <a:close/>
                    <a:moveTo>
                      <a:pt x="7" y="1417"/>
                    </a:moveTo>
                    <a:lnTo>
                      <a:pt x="7" y="1417"/>
                    </a:lnTo>
                    <a:cubicBezTo>
                      <a:pt x="7" y="1413"/>
                      <a:pt x="10" y="1409"/>
                      <a:pt x="15" y="1409"/>
                    </a:cubicBezTo>
                    <a:cubicBezTo>
                      <a:pt x="19" y="1409"/>
                      <a:pt x="23" y="1413"/>
                      <a:pt x="23" y="1417"/>
                    </a:cubicBezTo>
                    <a:cubicBezTo>
                      <a:pt x="23" y="1422"/>
                      <a:pt x="19" y="1425"/>
                      <a:pt x="15" y="1425"/>
                    </a:cubicBezTo>
                    <a:cubicBezTo>
                      <a:pt x="10" y="1425"/>
                      <a:pt x="7" y="1422"/>
                      <a:pt x="7" y="1417"/>
                    </a:cubicBezTo>
                    <a:close/>
                    <a:moveTo>
                      <a:pt x="7" y="1385"/>
                    </a:moveTo>
                    <a:lnTo>
                      <a:pt x="7" y="1385"/>
                    </a:lnTo>
                    <a:cubicBezTo>
                      <a:pt x="7" y="1381"/>
                      <a:pt x="10" y="1377"/>
                      <a:pt x="15" y="1377"/>
                    </a:cubicBezTo>
                    <a:cubicBezTo>
                      <a:pt x="19" y="1377"/>
                      <a:pt x="23" y="1381"/>
                      <a:pt x="23" y="1385"/>
                    </a:cubicBezTo>
                    <a:cubicBezTo>
                      <a:pt x="23" y="1390"/>
                      <a:pt x="19" y="1393"/>
                      <a:pt x="15" y="1393"/>
                    </a:cubicBezTo>
                    <a:cubicBezTo>
                      <a:pt x="10" y="1393"/>
                      <a:pt x="7" y="1390"/>
                      <a:pt x="7" y="1385"/>
                    </a:cubicBezTo>
                    <a:close/>
                    <a:moveTo>
                      <a:pt x="7" y="1353"/>
                    </a:moveTo>
                    <a:lnTo>
                      <a:pt x="7" y="1353"/>
                    </a:lnTo>
                    <a:cubicBezTo>
                      <a:pt x="7" y="1349"/>
                      <a:pt x="10" y="1345"/>
                      <a:pt x="15" y="1345"/>
                    </a:cubicBezTo>
                    <a:cubicBezTo>
                      <a:pt x="19" y="1345"/>
                      <a:pt x="23" y="1349"/>
                      <a:pt x="23" y="1353"/>
                    </a:cubicBezTo>
                    <a:cubicBezTo>
                      <a:pt x="23" y="1358"/>
                      <a:pt x="19" y="1361"/>
                      <a:pt x="15" y="1361"/>
                    </a:cubicBezTo>
                    <a:cubicBezTo>
                      <a:pt x="10" y="1361"/>
                      <a:pt x="7" y="1358"/>
                      <a:pt x="7" y="1353"/>
                    </a:cubicBezTo>
                    <a:close/>
                    <a:moveTo>
                      <a:pt x="7" y="1321"/>
                    </a:moveTo>
                    <a:lnTo>
                      <a:pt x="7" y="1321"/>
                    </a:lnTo>
                    <a:cubicBezTo>
                      <a:pt x="7" y="1317"/>
                      <a:pt x="10" y="1313"/>
                      <a:pt x="15" y="1313"/>
                    </a:cubicBezTo>
                    <a:cubicBezTo>
                      <a:pt x="19" y="1313"/>
                      <a:pt x="23" y="1317"/>
                      <a:pt x="23" y="1321"/>
                    </a:cubicBezTo>
                    <a:cubicBezTo>
                      <a:pt x="23" y="1326"/>
                      <a:pt x="19" y="1329"/>
                      <a:pt x="15" y="1329"/>
                    </a:cubicBezTo>
                    <a:cubicBezTo>
                      <a:pt x="10" y="1329"/>
                      <a:pt x="7" y="1326"/>
                      <a:pt x="7" y="1321"/>
                    </a:cubicBezTo>
                    <a:close/>
                    <a:moveTo>
                      <a:pt x="7" y="1289"/>
                    </a:moveTo>
                    <a:lnTo>
                      <a:pt x="7" y="1289"/>
                    </a:lnTo>
                    <a:cubicBezTo>
                      <a:pt x="7" y="1285"/>
                      <a:pt x="10" y="1281"/>
                      <a:pt x="15" y="1281"/>
                    </a:cubicBezTo>
                    <a:cubicBezTo>
                      <a:pt x="19" y="1281"/>
                      <a:pt x="23" y="1285"/>
                      <a:pt x="23" y="1289"/>
                    </a:cubicBezTo>
                    <a:cubicBezTo>
                      <a:pt x="23" y="1294"/>
                      <a:pt x="19" y="1297"/>
                      <a:pt x="15" y="1297"/>
                    </a:cubicBezTo>
                    <a:cubicBezTo>
                      <a:pt x="10" y="1297"/>
                      <a:pt x="7" y="1294"/>
                      <a:pt x="7" y="1289"/>
                    </a:cubicBezTo>
                    <a:close/>
                    <a:moveTo>
                      <a:pt x="7" y="1257"/>
                    </a:moveTo>
                    <a:lnTo>
                      <a:pt x="7" y="1257"/>
                    </a:lnTo>
                    <a:cubicBezTo>
                      <a:pt x="7" y="1253"/>
                      <a:pt x="10" y="1249"/>
                      <a:pt x="15" y="1249"/>
                    </a:cubicBezTo>
                    <a:cubicBezTo>
                      <a:pt x="19" y="1249"/>
                      <a:pt x="23" y="1253"/>
                      <a:pt x="23" y="1257"/>
                    </a:cubicBezTo>
                    <a:cubicBezTo>
                      <a:pt x="23" y="1262"/>
                      <a:pt x="19" y="1265"/>
                      <a:pt x="15" y="1265"/>
                    </a:cubicBezTo>
                    <a:cubicBezTo>
                      <a:pt x="10" y="1265"/>
                      <a:pt x="7" y="1262"/>
                      <a:pt x="7"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1" y="833"/>
                      <a:pt x="15" y="833"/>
                    </a:cubicBezTo>
                    <a:cubicBezTo>
                      <a:pt x="19" y="833"/>
                      <a:pt x="23" y="836"/>
                      <a:pt x="23" y="841"/>
                    </a:cubicBezTo>
                    <a:cubicBezTo>
                      <a:pt x="23" y="845"/>
                      <a:pt x="19" y="849"/>
                      <a:pt x="15" y="849"/>
                    </a:cubicBezTo>
                    <a:cubicBezTo>
                      <a:pt x="11" y="849"/>
                      <a:pt x="7" y="845"/>
                      <a:pt x="7" y="841"/>
                    </a:cubicBezTo>
                    <a:close/>
                    <a:moveTo>
                      <a:pt x="7" y="809"/>
                    </a:moveTo>
                    <a:lnTo>
                      <a:pt x="7" y="809"/>
                    </a:lnTo>
                    <a:cubicBezTo>
                      <a:pt x="7" y="804"/>
                      <a:pt x="11" y="801"/>
                      <a:pt x="15" y="801"/>
                    </a:cubicBezTo>
                    <a:cubicBezTo>
                      <a:pt x="19" y="801"/>
                      <a:pt x="23" y="804"/>
                      <a:pt x="23" y="809"/>
                    </a:cubicBezTo>
                    <a:cubicBezTo>
                      <a:pt x="23" y="813"/>
                      <a:pt x="19" y="817"/>
                      <a:pt x="15" y="817"/>
                    </a:cubicBezTo>
                    <a:cubicBezTo>
                      <a:pt x="11" y="817"/>
                      <a:pt x="7" y="813"/>
                      <a:pt x="7" y="809"/>
                    </a:cubicBezTo>
                    <a:close/>
                    <a:moveTo>
                      <a:pt x="7" y="777"/>
                    </a:moveTo>
                    <a:lnTo>
                      <a:pt x="7" y="777"/>
                    </a:lnTo>
                    <a:cubicBezTo>
                      <a:pt x="7" y="772"/>
                      <a:pt x="11" y="769"/>
                      <a:pt x="15" y="769"/>
                    </a:cubicBezTo>
                    <a:cubicBezTo>
                      <a:pt x="19" y="769"/>
                      <a:pt x="23" y="772"/>
                      <a:pt x="23" y="777"/>
                    </a:cubicBezTo>
                    <a:cubicBezTo>
                      <a:pt x="23" y="781"/>
                      <a:pt x="19" y="785"/>
                      <a:pt x="15" y="785"/>
                    </a:cubicBezTo>
                    <a:cubicBezTo>
                      <a:pt x="11" y="785"/>
                      <a:pt x="7" y="781"/>
                      <a:pt x="7" y="777"/>
                    </a:cubicBezTo>
                    <a:close/>
                    <a:moveTo>
                      <a:pt x="7" y="745"/>
                    </a:moveTo>
                    <a:lnTo>
                      <a:pt x="7" y="745"/>
                    </a:lnTo>
                    <a:cubicBezTo>
                      <a:pt x="7" y="740"/>
                      <a:pt x="11" y="737"/>
                      <a:pt x="15" y="737"/>
                    </a:cubicBezTo>
                    <a:cubicBezTo>
                      <a:pt x="19" y="737"/>
                      <a:pt x="23" y="740"/>
                      <a:pt x="23" y="745"/>
                    </a:cubicBezTo>
                    <a:cubicBezTo>
                      <a:pt x="23" y="749"/>
                      <a:pt x="19" y="753"/>
                      <a:pt x="15" y="753"/>
                    </a:cubicBezTo>
                    <a:cubicBezTo>
                      <a:pt x="11" y="753"/>
                      <a:pt x="7" y="749"/>
                      <a:pt x="7" y="745"/>
                    </a:cubicBezTo>
                    <a:close/>
                    <a:moveTo>
                      <a:pt x="7" y="713"/>
                    </a:moveTo>
                    <a:lnTo>
                      <a:pt x="7" y="713"/>
                    </a:lnTo>
                    <a:cubicBezTo>
                      <a:pt x="7" y="708"/>
                      <a:pt x="11" y="705"/>
                      <a:pt x="15" y="705"/>
                    </a:cubicBezTo>
                    <a:cubicBezTo>
                      <a:pt x="19" y="705"/>
                      <a:pt x="23" y="708"/>
                      <a:pt x="23" y="713"/>
                    </a:cubicBezTo>
                    <a:cubicBezTo>
                      <a:pt x="23" y="717"/>
                      <a:pt x="19" y="721"/>
                      <a:pt x="15" y="721"/>
                    </a:cubicBezTo>
                    <a:cubicBezTo>
                      <a:pt x="11" y="721"/>
                      <a:pt x="7" y="717"/>
                      <a:pt x="7" y="713"/>
                    </a:cubicBezTo>
                    <a:close/>
                    <a:moveTo>
                      <a:pt x="7" y="681"/>
                    </a:moveTo>
                    <a:lnTo>
                      <a:pt x="7" y="681"/>
                    </a:lnTo>
                    <a:cubicBezTo>
                      <a:pt x="7" y="676"/>
                      <a:pt x="11" y="673"/>
                      <a:pt x="15" y="673"/>
                    </a:cubicBezTo>
                    <a:cubicBezTo>
                      <a:pt x="19" y="673"/>
                      <a:pt x="23" y="676"/>
                      <a:pt x="23" y="681"/>
                    </a:cubicBezTo>
                    <a:cubicBezTo>
                      <a:pt x="23" y="685"/>
                      <a:pt x="19" y="689"/>
                      <a:pt x="15" y="689"/>
                    </a:cubicBezTo>
                    <a:cubicBezTo>
                      <a:pt x="11" y="689"/>
                      <a:pt x="7" y="685"/>
                      <a:pt x="7" y="681"/>
                    </a:cubicBezTo>
                    <a:close/>
                    <a:moveTo>
                      <a:pt x="7" y="649"/>
                    </a:moveTo>
                    <a:lnTo>
                      <a:pt x="7" y="649"/>
                    </a:lnTo>
                    <a:cubicBezTo>
                      <a:pt x="7" y="644"/>
                      <a:pt x="11" y="641"/>
                      <a:pt x="15" y="641"/>
                    </a:cubicBezTo>
                    <a:cubicBezTo>
                      <a:pt x="19" y="641"/>
                      <a:pt x="23" y="644"/>
                      <a:pt x="23" y="649"/>
                    </a:cubicBezTo>
                    <a:cubicBezTo>
                      <a:pt x="23" y="653"/>
                      <a:pt x="19" y="657"/>
                      <a:pt x="15" y="657"/>
                    </a:cubicBezTo>
                    <a:cubicBezTo>
                      <a:pt x="11" y="657"/>
                      <a:pt x="7" y="653"/>
                      <a:pt x="7" y="649"/>
                    </a:cubicBezTo>
                    <a:close/>
                    <a:moveTo>
                      <a:pt x="7" y="617"/>
                    </a:moveTo>
                    <a:lnTo>
                      <a:pt x="7" y="617"/>
                    </a:lnTo>
                    <a:cubicBezTo>
                      <a:pt x="7" y="612"/>
                      <a:pt x="11" y="609"/>
                      <a:pt x="15" y="609"/>
                    </a:cubicBezTo>
                    <a:cubicBezTo>
                      <a:pt x="19" y="609"/>
                      <a:pt x="23" y="612"/>
                      <a:pt x="23" y="617"/>
                    </a:cubicBezTo>
                    <a:cubicBezTo>
                      <a:pt x="23" y="621"/>
                      <a:pt x="19" y="625"/>
                      <a:pt x="15" y="625"/>
                    </a:cubicBezTo>
                    <a:cubicBezTo>
                      <a:pt x="11" y="625"/>
                      <a:pt x="7" y="621"/>
                      <a:pt x="7" y="617"/>
                    </a:cubicBezTo>
                    <a:close/>
                    <a:moveTo>
                      <a:pt x="7" y="585"/>
                    </a:moveTo>
                    <a:lnTo>
                      <a:pt x="7" y="585"/>
                    </a:lnTo>
                    <a:cubicBezTo>
                      <a:pt x="7" y="580"/>
                      <a:pt x="11" y="577"/>
                      <a:pt x="15" y="577"/>
                    </a:cubicBezTo>
                    <a:cubicBezTo>
                      <a:pt x="19" y="577"/>
                      <a:pt x="23" y="580"/>
                      <a:pt x="23" y="585"/>
                    </a:cubicBezTo>
                    <a:cubicBezTo>
                      <a:pt x="23" y="589"/>
                      <a:pt x="19" y="593"/>
                      <a:pt x="15" y="593"/>
                    </a:cubicBezTo>
                    <a:cubicBezTo>
                      <a:pt x="11" y="593"/>
                      <a:pt x="7" y="589"/>
                      <a:pt x="7" y="585"/>
                    </a:cubicBezTo>
                    <a:close/>
                    <a:moveTo>
                      <a:pt x="7" y="553"/>
                    </a:moveTo>
                    <a:lnTo>
                      <a:pt x="7" y="553"/>
                    </a:lnTo>
                    <a:cubicBezTo>
                      <a:pt x="7" y="548"/>
                      <a:pt x="11" y="545"/>
                      <a:pt x="15" y="545"/>
                    </a:cubicBezTo>
                    <a:cubicBezTo>
                      <a:pt x="19" y="545"/>
                      <a:pt x="23" y="548"/>
                      <a:pt x="23" y="553"/>
                    </a:cubicBezTo>
                    <a:cubicBezTo>
                      <a:pt x="23" y="557"/>
                      <a:pt x="19" y="561"/>
                      <a:pt x="15" y="561"/>
                    </a:cubicBezTo>
                    <a:cubicBezTo>
                      <a:pt x="11" y="561"/>
                      <a:pt x="7" y="557"/>
                      <a:pt x="7" y="553"/>
                    </a:cubicBezTo>
                    <a:close/>
                    <a:moveTo>
                      <a:pt x="7" y="521"/>
                    </a:moveTo>
                    <a:lnTo>
                      <a:pt x="7" y="521"/>
                    </a:lnTo>
                    <a:cubicBezTo>
                      <a:pt x="7" y="516"/>
                      <a:pt x="11" y="513"/>
                      <a:pt x="15" y="513"/>
                    </a:cubicBezTo>
                    <a:cubicBezTo>
                      <a:pt x="19" y="513"/>
                      <a:pt x="23" y="516"/>
                      <a:pt x="23" y="521"/>
                    </a:cubicBezTo>
                    <a:cubicBezTo>
                      <a:pt x="23" y="525"/>
                      <a:pt x="19" y="529"/>
                      <a:pt x="15" y="529"/>
                    </a:cubicBezTo>
                    <a:cubicBezTo>
                      <a:pt x="11" y="529"/>
                      <a:pt x="7" y="525"/>
                      <a:pt x="7" y="521"/>
                    </a:cubicBezTo>
                    <a:close/>
                    <a:moveTo>
                      <a:pt x="7" y="489"/>
                    </a:moveTo>
                    <a:lnTo>
                      <a:pt x="7" y="489"/>
                    </a:lnTo>
                    <a:cubicBezTo>
                      <a:pt x="7" y="484"/>
                      <a:pt x="11" y="481"/>
                      <a:pt x="15" y="481"/>
                    </a:cubicBezTo>
                    <a:cubicBezTo>
                      <a:pt x="19" y="481"/>
                      <a:pt x="23" y="484"/>
                      <a:pt x="23" y="489"/>
                    </a:cubicBezTo>
                    <a:cubicBezTo>
                      <a:pt x="23" y="493"/>
                      <a:pt x="19" y="497"/>
                      <a:pt x="15" y="497"/>
                    </a:cubicBezTo>
                    <a:cubicBezTo>
                      <a:pt x="11" y="497"/>
                      <a:pt x="7" y="493"/>
                      <a:pt x="7" y="489"/>
                    </a:cubicBezTo>
                    <a:close/>
                    <a:moveTo>
                      <a:pt x="7" y="457"/>
                    </a:moveTo>
                    <a:lnTo>
                      <a:pt x="7" y="457"/>
                    </a:lnTo>
                    <a:cubicBezTo>
                      <a:pt x="7" y="452"/>
                      <a:pt x="11" y="449"/>
                      <a:pt x="15" y="449"/>
                    </a:cubicBezTo>
                    <a:cubicBezTo>
                      <a:pt x="19" y="449"/>
                      <a:pt x="23" y="452"/>
                      <a:pt x="23" y="457"/>
                    </a:cubicBezTo>
                    <a:cubicBezTo>
                      <a:pt x="23" y="461"/>
                      <a:pt x="19" y="465"/>
                      <a:pt x="15" y="465"/>
                    </a:cubicBezTo>
                    <a:cubicBezTo>
                      <a:pt x="11" y="465"/>
                      <a:pt x="7" y="461"/>
                      <a:pt x="7" y="457"/>
                    </a:cubicBezTo>
                    <a:close/>
                    <a:moveTo>
                      <a:pt x="7" y="425"/>
                    </a:moveTo>
                    <a:lnTo>
                      <a:pt x="7" y="425"/>
                    </a:lnTo>
                    <a:cubicBezTo>
                      <a:pt x="7" y="420"/>
                      <a:pt x="11" y="417"/>
                      <a:pt x="15" y="417"/>
                    </a:cubicBezTo>
                    <a:cubicBezTo>
                      <a:pt x="19" y="417"/>
                      <a:pt x="23" y="420"/>
                      <a:pt x="23" y="425"/>
                    </a:cubicBezTo>
                    <a:cubicBezTo>
                      <a:pt x="23" y="429"/>
                      <a:pt x="19" y="433"/>
                      <a:pt x="15" y="433"/>
                    </a:cubicBezTo>
                    <a:cubicBezTo>
                      <a:pt x="11" y="433"/>
                      <a:pt x="7" y="429"/>
                      <a:pt x="7" y="425"/>
                    </a:cubicBezTo>
                    <a:close/>
                    <a:moveTo>
                      <a:pt x="7" y="393"/>
                    </a:moveTo>
                    <a:lnTo>
                      <a:pt x="7" y="393"/>
                    </a:lnTo>
                    <a:cubicBezTo>
                      <a:pt x="7" y="388"/>
                      <a:pt x="11" y="385"/>
                      <a:pt x="15" y="385"/>
                    </a:cubicBezTo>
                    <a:cubicBezTo>
                      <a:pt x="19" y="385"/>
                      <a:pt x="23" y="388"/>
                      <a:pt x="23" y="393"/>
                    </a:cubicBezTo>
                    <a:cubicBezTo>
                      <a:pt x="23" y="397"/>
                      <a:pt x="19" y="401"/>
                      <a:pt x="15" y="401"/>
                    </a:cubicBezTo>
                    <a:cubicBezTo>
                      <a:pt x="11" y="401"/>
                      <a:pt x="7" y="397"/>
                      <a:pt x="7" y="393"/>
                    </a:cubicBezTo>
                    <a:close/>
                    <a:moveTo>
                      <a:pt x="7" y="361"/>
                    </a:moveTo>
                    <a:lnTo>
                      <a:pt x="7" y="361"/>
                    </a:lnTo>
                    <a:cubicBezTo>
                      <a:pt x="7" y="356"/>
                      <a:pt x="11" y="353"/>
                      <a:pt x="15" y="353"/>
                    </a:cubicBezTo>
                    <a:cubicBezTo>
                      <a:pt x="19" y="353"/>
                      <a:pt x="23" y="356"/>
                      <a:pt x="23" y="361"/>
                    </a:cubicBezTo>
                    <a:cubicBezTo>
                      <a:pt x="23" y="365"/>
                      <a:pt x="19" y="369"/>
                      <a:pt x="15" y="369"/>
                    </a:cubicBezTo>
                    <a:cubicBezTo>
                      <a:pt x="11" y="369"/>
                      <a:pt x="7" y="365"/>
                      <a:pt x="7" y="361"/>
                    </a:cubicBezTo>
                    <a:close/>
                    <a:moveTo>
                      <a:pt x="7" y="329"/>
                    </a:moveTo>
                    <a:lnTo>
                      <a:pt x="7" y="329"/>
                    </a:lnTo>
                    <a:cubicBezTo>
                      <a:pt x="7" y="324"/>
                      <a:pt x="11" y="321"/>
                      <a:pt x="15" y="321"/>
                    </a:cubicBezTo>
                    <a:cubicBezTo>
                      <a:pt x="19" y="321"/>
                      <a:pt x="23" y="324"/>
                      <a:pt x="23" y="329"/>
                    </a:cubicBezTo>
                    <a:cubicBezTo>
                      <a:pt x="23" y="333"/>
                      <a:pt x="19" y="337"/>
                      <a:pt x="15" y="337"/>
                    </a:cubicBezTo>
                    <a:cubicBezTo>
                      <a:pt x="11" y="337"/>
                      <a:pt x="7" y="333"/>
                      <a:pt x="7" y="329"/>
                    </a:cubicBezTo>
                    <a:close/>
                    <a:moveTo>
                      <a:pt x="7" y="297"/>
                    </a:moveTo>
                    <a:lnTo>
                      <a:pt x="7" y="297"/>
                    </a:lnTo>
                    <a:cubicBezTo>
                      <a:pt x="7" y="292"/>
                      <a:pt x="11" y="289"/>
                      <a:pt x="15" y="289"/>
                    </a:cubicBezTo>
                    <a:cubicBezTo>
                      <a:pt x="19" y="289"/>
                      <a:pt x="23" y="292"/>
                      <a:pt x="23" y="297"/>
                    </a:cubicBezTo>
                    <a:cubicBezTo>
                      <a:pt x="23" y="301"/>
                      <a:pt x="19" y="305"/>
                      <a:pt x="15" y="305"/>
                    </a:cubicBezTo>
                    <a:cubicBezTo>
                      <a:pt x="11" y="305"/>
                      <a:pt x="7" y="301"/>
                      <a:pt x="7" y="297"/>
                    </a:cubicBezTo>
                    <a:close/>
                    <a:moveTo>
                      <a:pt x="7" y="265"/>
                    </a:moveTo>
                    <a:lnTo>
                      <a:pt x="7" y="265"/>
                    </a:lnTo>
                    <a:cubicBezTo>
                      <a:pt x="7" y="260"/>
                      <a:pt x="11" y="257"/>
                      <a:pt x="15" y="257"/>
                    </a:cubicBezTo>
                    <a:cubicBezTo>
                      <a:pt x="19" y="257"/>
                      <a:pt x="23" y="260"/>
                      <a:pt x="23" y="265"/>
                    </a:cubicBezTo>
                    <a:cubicBezTo>
                      <a:pt x="23" y="269"/>
                      <a:pt x="19" y="273"/>
                      <a:pt x="15" y="273"/>
                    </a:cubicBezTo>
                    <a:cubicBezTo>
                      <a:pt x="11" y="273"/>
                      <a:pt x="7" y="269"/>
                      <a:pt x="7" y="265"/>
                    </a:cubicBezTo>
                    <a:close/>
                    <a:moveTo>
                      <a:pt x="7" y="233"/>
                    </a:moveTo>
                    <a:lnTo>
                      <a:pt x="7" y="233"/>
                    </a:lnTo>
                    <a:cubicBezTo>
                      <a:pt x="7" y="228"/>
                      <a:pt x="11" y="225"/>
                      <a:pt x="15" y="225"/>
                    </a:cubicBezTo>
                    <a:cubicBezTo>
                      <a:pt x="19" y="225"/>
                      <a:pt x="23" y="228"/>
                      <a:pt x="23" y="233"/>
                    </a:cubicBezTo>
                    <a:cubicBezTo>
                      <a:pt x="23" y="237"/>
                      <a:pt x="19" y="241"/>
                      <a:pt x="15" y="241"/>
                    </a:cubicBezTo>
                    <a:cubicBezTo>
                      <a:pt x="11" y="241"/>
                      <a:pt x="7" y="237"/>
                      <a:pt x="7" y="233"/>
                    </a:cubicBezTo>
                    <a:close/>
                    <a:moveTo>
                      <a:pt x="7" y="201"/>
                    </a:moveTo>
                    <a:lnTo>
                      <a:pt x="7" y="201"/>
                    </a:lnTo>
                    <a:cubicBezTo>
                      <a:pt x="7" y="196"/>
                      <a:pt x="11" y="193"/>
                      <a:pt x="15" y="193"/>
                    </a:cubicBezTo>
                    <a:cubicBezTo>
                      <a:pt x="20" y="193"/>
                      <a:pt x="23" y="196"/>
                      <a:pt x="23" y="201"/>
                    </a:cubicBezTo>
                    <a:cubicBezTo>
                      <a:pt x="23" y="205"/>
                      <a:pt x="20" y="209"/>
                      <a:pt x="15" y="209"/>
                    </a:cubicBezTo>
                    <a:cubicBezTo>
                      <a:pt x="11" y="209"/>
                      <a:pt x="7" y="205"/>
                      <a:pt x="7" y="201"/>
                    </a:cubicBezTo>
                    <a:close/>
                    <a:moveTo>
                      <a:pt x="7" y="169"/>
                    </a:moveTo>
                    <a:lnTo>
                      <a:pt x="7" y="169"/>
                    </a:lnTo>
                    <a:cubicBezTo>
                      <a:pt x="7" y="164"/>
                      <a:pt x="11" y="161"/>
                      <a:pt x="15" y="161"/>
                    </a:cubicBezTo>
                    <a:cubicBezTo>
                      <a:pt x="20" y="161"/>
                      <a:pt x="23" y="164"/>
                      <a:pt x="23" y="169"/>
                    </a:cubicBezTo>
                    <a:cubicBezTo>
                      <a:pt x="23" y="173"/>
                      <a:pt x="20" y="177"/>
                      <a:pt x="15" y="177"/>
                    </a:cubicBezTo>
                    <a:cubicBezTo>
                      <a:pt x="11" y="177"/>
                      <a:pt x="7" y="173"/>
                      <a:pt x="7" y="169"/>
                    </a:cubicBezTo>
                    <a:close/>
                    <a:moveTo>
                      <a:pt x="7" y="137"/>
                    </a:moveTo>
                    <a:lnTo>
                      <a:pt x="7" y="137"/>
                    </a:lnTo>
                    <a:cubicBezTo>
                      <a:pt x="7" y="132"/>
                      <a:pt x="11" y="129"/>
                      <a:pt x="15" y="129"/>
                    </a:cubicBezTo>
                    <a:cubicBezTo>
                      <a:pt x="20" y="129"/>
                      <a:pt x="23" y="132"/>
                      <a:pt x="23" y="137"/>
                    </a:cubicBezTo>
                    <a:cubicBezTo>
                      <a:pt x="23" y="141"/>
                      <a:pt x="20" y="145"/>
                      <a:pt x="15" y="145"/>
                    </a:cubicBezTo>
                    <a:cubicBezTo>
                      <a:pt x="11" y="145"/>
                      <a:pt x="7" y="141"/>
                      <a:pt x="7" y="137"/>
                    </a:cubicBezTo>
                    <a:close/>
                    <a:moveTo>
                      <a:pt x="7" y="105"/>
                    </a:moveTo>
                    <a:lnTo>
                      <a:pt x="7" y="105"/>
                    </a:lnTo>
                    <a:cubicBezTo>
                      <a:pt x="7" y="100"/>
                      <a:pt x="11" y="97"/>
                      <a:pt x="15" y="97"/>
                    </a:cubicBezTo>
                    <a:cubicBezTo>
                      <a:pt x="20" y="97"/>
                      <a:pt x="23" y="100"/>
                      <a:pt x="23" y="105"/>
                    </a:cubicBezTo>
                    <a:cubicBezTo>
                      <a:pt x="23" y="109"/>
                      <a:pt x="20" y="113"/>
                      <a:pt x="15" y="113"/>
                    </a:cubicBezTo>
                    <a:cubicBezTo>
                      <a:pt x="11" y="113"/>
                      <a:pt x="7" y="109"/>
                      <a:pt x="7" y="105"/>
                    </a:cubicBezTo>
                    <a:close/>
                    <a:moveTo>
                      <a:pt x="7" y="73"/>
                    </a:moveTo>
                    <a:lnTo>
                      <a:pt x="7" y="72"/>
                    </a:lnTo>
                    <a:cubicBezTo>
                      <a:pt x="7" y="68"/>
                      <a:pt x="11" y="64"/>
                      <a:pt x="15" y="64"/>
                    </a:cubicBezTo>
                    <a:cubicBezTo>
                      <a:pt x="20" y="64"/>
                      <a:pt x="23" y="68"/>
                      <a:pt x="23" y="72"/>
                    </a:cubicBezTo>
                    <a:lnTo>
                      <a:pt x="23" y="73"/>
                    </a:lnTo>
                    <a:cubicBezTo>
                      <a:pt x="23" y="77"/>
                      <a:pt x="20" y="81"/>
                      <a:pt x="15" y="81"/>
                    </a:cubicBezTo>
                    <a:cubicBezTo>
                      <a:pt x="11" y="81"/>
                      <a:pt x="7" y="77"/>
                      <a:pt x="7" y="73"/>
                    </a:cubicBezTo>
                    <a:close/>
                    <a:moveTo>
                      <a:pt x="7" y="40"/>
                    </a:moveTo>
                    <a:lnTo>
                      <a:pt x="7" y="40"/>
                    </a:lnTo>
                    <a:cubicBezTo>
                      <a:pt x="7" y="36"/>
                      <a:pt x="11" y="32"/>
                      <a:pt x="15" y="32"/>
                    </a:cubicBezTo>
                    <a:cubicBezTo>
                      <a:pt x="20" y="32"/>
                      <a:pt x="23" y="36"/>
                      <a:pt x="23" y="40"/>
                    </a:cubicBezTo>
                    <a:cubicBezTo>
                      <a:pt x="23" y="45"/>
                      <a:pt x="20" y="48"/>
                      <a:pt x="15" y="48"/>
                    </a:cubicBezTo>
                    <a:cubicBezTo>
                      <a:pt x="11" y="48"/>
                      <a:pt x="7" y="45"/>
                      <a:pt x="7" y="40"/>
                    </a:cubicBezTo>
                    <a:close/>
                    <a:moveTo>
                      <a:pt x="7" y="8"/>
                    </a:moveTo>
                    <a:lnTo>
                      <a:pt x="7" y="8"/>
                    </a:lnTo>
                    <a:cubicBezTo>
                      <a:pt x="7" y="4"/>
                      <a:pt x="11" y="0"/>
                      <a:pt x="15" y="0"/>
                    </a:cubicBezTo>
                    <a:cubicBezTo>
                      <a:pt x="20" y="0"/>
                      <a:pt x="23" y="4"/>
                      <a:pt x="23" y="8"/>
                    </a:cubicBezTo>
                    <a:cubicBezTo>
                      <a:pt x="23" y="13"/>
                      <a:pt x="20" y="16"/>
                      <a:pt x="15" y="16"/>
                    </a:cubicBezTo>
                    <a:cubicBezTo>
                      <a:pt x="11" y="16"/>
                      <a:pt x="7" y="13"/>
                      <a:pt x="7" y="8"/>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2" name="Freeform 13"/>
              <p:cNvSpPr>
                <a:spLocks noEditPoints="1"/>
              </p:cNvSpPr>
              <p:nvPr/>
            </p:nvSpPr>
            <p:spPr bwMode="auto">
              <a:xfrm>
                <a:off x="3070" y="590"/>
                <a:ext cx="3"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0" y="27639"/>
                    </a:moveTo>
                    <a:lnTo>
                      <a:pt x="0" y="27639"/>
                    </a:lnTo>
                    <a:cubicBezTo>
                      <a:pt x="0" y="27635"/>
                      <a:pt x="4" y="27631"/>
                      <a:pt x="8" y="27631"/>
                    </a:cubicBezTo>
                    <a:cubicBezTo>
                      <a:pt x="13" y="27631"/>
                      <a:pt x="16" y="27635"/>
                      <a:pt x="16" y="27639"/>
                    </a:cubicBezTo>
                    <a:cubicBezTo>
                      <a:pt x="16" y="27643"/>
                      <a:pt x="13" y="27647"/>
                      <a:pt x="8" y="27647"/>
                    </a:cubicBezTo>
                    <a:cubicBezTo>
                      <a:pt x="4" y="27647"/>
                      <a:pt x="0" y="27643"/>
                      <a:pt x="0" y="27639"/>
                    </a:cubicBezTo>
                    <a:close/>
                    <a:moveTo>
                      <a:pt x="0" y="27607"/>
                    </a:moveTo>
                    <a:lnTo>
                      <a:pt x="0" y="27607"/>
                    </a:lnTo>
                    <a:cubicBezTo>
                      <a:pt x="0" y="27603"/>
                      <a:pt x="4" y="27599"/>
                      <a:pt x="8" y="27599"/>
                    </a:cubicBezTo>
                    <a:cubicBezTo>
                      <a:pt x="13" y="27599"/>
                      <a:pt x="16" y="27603"/>
                      <a:pt x="16" y="27607"/>
                    </a:cubicBezTo>
                    <a:cubicBezTo>
                      <a:pt x="16" y="27611"/>
                      <a:pt x="13" y="27615"/>
                      <a:pt x="8" y="27615"/>
                    </a:cubicBezTo>
                    <a:cubicBezTo>
                      <a:pt x="4" y="27615"/>
                      <a:pt x="0" y="27611"/>
                      <a:pt x="0" y="27607"/>
                    </a:cubicBezTo>
                    <a:close/>
                    <a:moveTo>
                      <a:pt x="0" y="27575"/>
                    </a:moveTo>
                    <a:lnTo>
                      <a:pt x="0" y="27575"/>
                    </a:lnTo>
                    <a:cubicBezTo>
                      <a:pt x="0" y="27571"/>
                      <a:pt x="4" y="27567"/>
                      <a:pt x="8" y="27567"/>
                    </a:cubicBezTo>
                    <a:cubicBezTo>
                      <a:pt x="13" y="27567"/>
                      <a:pt x="16" y="27571"/>
                      <a:pt x="16" y="27575"/>
                    </a:cubicBezTo>
                    <a:cubicBezTo>
                      <a:pt x="16" y="27579"/>
                      <a:pt x="13" y="27583"/>
                      <a:pt x="8" y="27583"/>
                    </a:cubicBezTo>
                    <a:cubicBezTo>
                      <a:pt x="4" y="27583"/>
                      <a:pt x="0" y="27579"/>
                      <a:pt x="0" y="27575"/>
                    </a:cubicBezTo>
                    <a:close/>
                    <a:moveTo>
                      <a:pt x="0" y="27543"/>
                    </a:moveTo>
                    <a:lnTo>
                      <a:pt x="0" y="27543"/>
                    </a:lnTo>
                    <a:cubicBezTo>
                      <a:pt x="0" y="27539"/>
                      <a:pt x="4" y="27535"/>
                      <a:pt x="8" y="27535"/>
                    </a:cubicBezTo>
                    <a:cubicBezTo>
                      <a:pt x="13" y="27535"/>
                      <a:pt x="16" y="27539"/>
                      <a:pt x="16" y="27543"/>
                    </a:cubicBezTo>
                    <a:cubicBezTo>
                      <a:pt x="16" y="27547"/>
                      <a:pt x="13" y="27551"/>
                      <a:pt x="8" y="27551"/>
                    </a:cubicBezTo>
                    <a:cubicBezTo>
                      <a:pt x="4" y="27551"/>
                      <a:pt x="0" y="27547"/>
                      <a:pt x="0" y="27543"/>
                    </a:cubicBezTo>
                    <a:close/>
                    <a:moveTo>
                      <a:pt x="0" y="27511"/>
                    </a:moveTo>
                    <a:lnTo>
                      <a:pt x="0" y="27511"/>
                    </a:lnTo>
                    <a:cubicBezTo>
                      <a:pt x="0" y="27507"/>
                      <a:pt x="4" y="27503"/>
                      <a:pt x="8" y="27503"/>
                    </a:cubicBezTo>
                    <a:cubicBezTo>
                      <a:pt x="13" y="27503"/>
                      <a:pt x="16" y="27507"/>
                      <a:pt x="16" y="27511"/>
                    </a:cubicBezTo>
                    <a:cubicBezTo>
                      <a:pt x="16" y="27515"/>
                      <a:pt x="13" y="27519"/>
                      <a:pt x="8" y="27519"/>
                    </a:cubicBezTo>
                    <a:cubicBezTo>
                      <a:pt x="4" y="27519"/>
                      <a:pt x="0" y="27515"/>
                      <a:pt x="0" y="27511"/>
                    </a:cubicBezTo>
                    <a:close/>
                    <a:moveTo>
                      <a:pt x="0" y="27479"/>
                    </a:moveTo>
                    <a:lnTo>
                      <a:pt x="0" y="27479"/>
                    </a:lnTo>
                    <a:cubicBezTo>
                      <a:pt x="0" y="27475"/>
                      <a:pt x="4" y="27471"/>
                      <a:pt x="8" y="27471"/>
                    </a:cubicBezTo>
                    <a:cubicBezTo>
                      <a:pt x="13" y="27471"/>
                      <a:pt x="16" y="27475"/>
                      <a:pt x="16" y="27479"/>
                    </a:cubicBezTo>
                    <a:cubicBezTo>
                      <a:pt x="16" y="27483"/>
                      <a:pt x="13" y="27487"/>
                      <a:pt x="8" y="27487"/>
                    </a:cubicBezTo>
                    <a:cubicBezTo>
                      <a:pt x="4" y="27487"/>
                      <a:pt x="0" y="27483"/>
                      <a:pt x="0" y="27479"/>
                    </a:cubicBezTo>
                    <a:close/>
                    <a:moveTo>
                      <a:pt x="0" y="27447"/>
                    </a:moveTo>
                    <a:lnTo>
                      <a:pt x="0" y="27447"/>
                    </a:lnTo>
                    <a:cubicBezTo>
                      <a:pt x="0" y="27442"/>
                      <a:pt x="4" y="27439"/>
                      <a:pt x="8" y="27439"/>
                    </a:cubicBezTo>
                    <a:cubicBezTo>
                      <a:pt x="13" y="27439"/>
                      <a:pt x="16" y="27442"/>
                      <a:pt x="16" y="27447"/>
                    </a:cubicBezTo>
                    <a:cubicBezTo>
                      <a:pt x="16" y="27451"/>
                      <a:pt x="13" y="27455"/>
                      <a:pt x="8" y="27455"/>
                    </a:cubicBezTo>
                    <a:cubicBezTo>
                      <a:pt x="4" y="27455"/>
                      <a:pt x="0" y="27451"/>
                      <a:pt x="0" y="27447"/>
                    </a:cubicBezTo>
                    <a:close/>
                    <a:moveTo>
                      <a:pt x="0" y="27415"/>
                    </a:moveTo>
                    <a:lnTo>
                      <a:pt x="0" y="27415"/>
                    </a:lnTo>
                    <a:cubicBezTo>
                      <a:pt x="0" y="27410"/>
                      <a:pt x="4" y="27407"/>
                      <a:pt x="8" y="27407"/>
                    </a:cubicBezTo>
                    <a:cubicBezTo>
                      <a:pt x="13" y="27407"/>
                      <a:pt x="16" y="27410"/>
                      <a:pt x="16" y="27415"/>
                    </a:cubicBezTo>
                    <a:cubicBezTo>
                      <a:pt x="16" y="27419"/>
                      <a:pt x="13" y="27423"/>
                      <a:pt x="8" y="27423"/>
                    </a:cubicBezTo>
                    <a:cubicBezTo>
                      <a:pt x="4" y="27423"/>
                      <a:pt x="0" y="27419"/>
                      <a:pt x="0" y="27415"/>
                    </a:cubicBezTo>
                    <a:close/>
                    <a:moveTo>
                      <a:pt x="0" y="27383"/>
                    </a:moveTo>
                    <a:lnTo>
                      <a:pt x="0" y="27383"/>
                    </a:lnTo>
                    <a:cubicBezTo>
                      <a:pt x="0" y="27378"/>
                      <a:pt x="4" y="27375"/>
                      <a:pt x="8" y="27375"/>
                    </a:cubicBezTo>
                    <a:cubicBezTo>
                      <a:pt x="13" y="27375"/>
                      <a:pt x="16" y="27378"/>
                      <a:pt x="16" y="27383"/>
                    </a:cubicBezTo>
                    <a:cubicBezTo>
                      <a:pt x="16" y="27387"/>
                      <a:pt x="13" y="27391"/>
                      <a:pt x="8" y="27391"/>
                    </a:cubicBezTo>
                    <a:cubicBezTo>
                      <a:pt x="4" y="27391"/>
                      <a:pt x="0" y="27387"/>
                      <a:pt x="0" y="27383"/>
                    </a:cubicBezTo>
                    <a:close/>
                    <a:moveTo>
                      <a:pt x="0" y="27351"/>
                    </a:moveTo>
                    <a:lnTo>
                      <a:pt x="0" y="27351"/>
                    </a:lnTo>
                    <a:cubicBezTo>
                      <a:pt x="0" y="27346"/>
                      <a:pt x="4" y="27343"/>
                      <a:pt x="8" y="27343"/>
                    </a:cubicBezTo>
                    <a:cubicBezTo>
                      <a:pt x="13" y="27343"/>
                      <a:pt x="16" y="27346"/>
                      <a:pt x="16" y="27351"/>
                    </a:cubicBezTo>
                    <a:cubicBezTo>
                      <a:pt x="16" y="27355"/>
                      <a:pt x="13" y="27359"/>
                      <a:pt x="8" y="27359"/>
                    </a:cubicBezTo>
                    <a:cubicBezTo>
                      <a:pt x="4" y="27359"/>
                      <a:pt x="0" y="27355"/>
                      <a:pt x="0" y="27351"/>
                    </a:cubicBezTo>
                    <a:close/>
                    <a:moveTo>
                      <a:pt x="0" y="27319"/>
                    </a:moveTo>
                    <a:lnTo>
                      <a:pt x="0" y="27319"/>
                    </a:lnTo>
                    <a:cubicBezTo>
                      <a:pt x="0" y="27314"/>
                      <a:pt x="4" y="27311"/>
                      <a:pt x="8" y="27311"/>
                    </a:cubicBezTo>
                    <a:cubicBezTo>
                      <a:pt x="13" y="27311"/>
                      <a:pt x="16" y="27314"/>
                      <a:pt x="16" y="27319"/>
                    </a:cubicBezTo>
                    <a:cubicBezTo>
                      <a:pt x="16" y="27323"/>
                      <a:pt x="13" y="27327"/>
                      <a:pt x="8" y="27327"/>
                    </a:cubicBezTo>
                    <a:cubicBezTo>
                      <a:pt x="4" y="27327"/>
                      <a:pt x="0" y="27323"/>
                      <a:pt x="0" y="27319"/>
                    </a:cubicBezTo>
                    <a:close/>
                    <a:moveTo>
                      <a:pt x="0" y="27287"/>
                    </a:moveTo>
                    <a:lnTo>
                      <a:pt x="0" y="27287"/>
                    </a:lnTo>
                    <a:cubicBezTo>
                      <a:pt x="0" y="27282"/>
                      <a:pt x="4" y="27279"/>
                      <a:pt x="8" y="27279"/>
                    </a:cubicBezTo>
                    <a:cubicBezTo>
                      <a:pt x="13" y="27279"/>
                      <a:pt x="16" y="27282"/>
                      <a:pt x="16" y="27287"/>
                    </a:cubicBezTo>
                    <a:cubicBezTo>
                      <a:pt x="16" y="27291"/>
                      <a:pt x="13" y="27295"/>
                      <a:pt x="8" y="27295"/>
                    </a:cubicBezTo>
                    <a:cubicBezTo>
                      <a:pt x="4" y="27295"/>
                      <a:pt x="0" y="27291"/>
                      <a:pt x="0" y="27287"/>
                    </a:cubicBezTo>
                    <a:close/>
                    <a:moveTo>
                      <a:pt x="0" y="27255"/>
                    </a:moveTo>
                    <a:lnTo>
                      <a:pt x="0" y="27255"/>
                    </a:lnTo>
                    <a:cubicBezTo>
                      <a:pt x="0" y="27250"/>
                      <a:pt x="4" y="27247"/>
                      <a:pt x="8" y="27247"/>
                    </a:cubicBezTo>
                    <a:cubicBezTo>
                      <a:pt x="13" y="27247"/>
                      <a:pt x="16" y="27250"/>
                      <a:pt x="16" y="27255"/>
                    </a:cubicBezTo>
                    <a:cubicBezTo>
                      <a:pt x="16" y="27259"/>
                      <a:pt x="13" y="27263"/>
                      <a:pt x="8" y="27263"/>
                    </a:cubicBezTo>
                    <a:cubicBezTo>
                      <a:pt x="4" y="27263"/>
                      <a:pt x="0" y="27259"/>
                      <a:pt x="0" y="27255"/>
                    </a:cubicBezTo>
                    <a:close/>
                    <a:moveTo>
                      <a:pt x="0" y="27223"/>
                    </a:moveTo>
                    <a:lnTo>
                      <a:pt x="0" y="27223"/>
                    </a:lnTo>
                    <a:cubicBezTo>
                      <a:pt x="0" y="27218"/>
                      <a:pt x="4" y="27215"/>
                      <a:pt x="8" y="27215"/>
                    </a:cubicBezTo>
                    <a:cubicBezTo>
                      <a:pt x="13" y="27215"/>
                      <a:pt x="16" y="27218"/>
                      <a:pt x="16" y="27223"/>
                    </a:cubicBezTo>
                    <a:cubicBezTo>
                      <a:pt x="16" y="27227"/>
                      <a:pt x="13" y="27231"/>
                      <a:pt x="8" y="27231"/>
                    </a:cubicBezTo>
                    <a:cubicBezTo>
                      <a:pt x="4" y="27231"/>
                      <a:pt x="0" y="27227"/>
                      <a:pt x="0" y="27223"/>
                    </a:cubicBezTo>
                    <a:close/>
                    <a:moveTo>
                      <a:pt x="0" y="27191"/>
                    </a:moveTo>
                    <a:lnTo>
                      <a:pt x="0" y="27191"/>
                    </a:lnTo>
                    <a:cubicBezTo>
                      <a:pt x="0" y="27186"/>
                      <a:pt x="4" y="27183"/>
                      <a:pt x="8" y="27183"/>
                    </a:cubicBezTo>
                    <a:cubicBezTo>
                      <a:pt x="13" y="27183"/>
                      <a:pt x="16" y="27186"/>
                      <a:pt x="16" y="27191"/>
                    </a:cubicBezTo>
                    <a:cubicBezTo>
                      <a:pt x="16" y="27195"/>
                      <a:pt x="13" y="27199"/>
                      <a:pt x="8" y="27199"/>
                    </a:cubicBezTo>
                    <a:cubicBezTo>
                      <a:pt x="4" y="27199"/>
                      <a:pt x="0" y="27195"/>
                      <a:pt x="0" y="27191"/>
                    </a:cubicBezTo>
                    <a:close/>
                    <a:moveTo>
                      <a:pt x="0" y="27159"/>
                    </a:moveTo>
                    <a:lnTo>
                      <a:pt x="0" y="27159"/>
                    </a:lnTo>
                    <a:cubicBezTo>
                      <a:pt x="0" y="27154"/>
                      <a:pt x="4" y="27151"/>
                      <a:pt x="8" y="27151"/>
                    </a:cubicBezTo>
                    <a:cubicBezTo>
                      <a:pt x="13" y="27151"/>
                      <a:pt x="16" y="27154"/>
                      <a:pt x="16" y="27159"/>
                    </a:cubicBezTo>
                    <a:cubicBezTo>
                      <a:pt x="16" y="27163"/>
                      <a:pt x="13" y="27167"/>
                      <a:pt x="8" y="27167"/>
                    </a:cubicBezTo>
                    <a:cubicBezTo>
                      <a:pt x="4" y="27167"/>
                      <a:pt x="0" y="27163"/>
                      <a:pt x="0" y="27159"/>
                    </a:cubicBezTo>
                    <a:close/>
                    <a:moveTo>
                      <a:pt x="0" y="27127"/>
                    </a:moveTo>
                    <a:lnTo>
                      <a:pt x="0" y="27127"/>
                    </a:lnTo>
                    <a:cubicBezTo>
                      <a:pt x="0" y="27122"/>
                      <a:pt x="4" y="27119"/>
                      <a:pt x="8" y="27119"/>
                    </a:cubicBezTo>
                    <a:cubicBezTo>
                      <a:pt x="13" y="27119"/>
                      <a:pt x="16" y="27122"/>
                      <a:pt x="16" y="27127"/>
                    </a:cubicBezTo>
                    <a:cubicBezTo>
                      <a:pt x="16" y="27131"/>
                      <a:pt x="13" y="27135"/>
                      <a:pt x="8" y="27135"/>
                    </a:cubicBezTo>
                    <a:cubicBezTo>
                      <a:pt x="4" y="27135"/>
                      <a:pt x="0" y="27131"/>
                      <a:pt x="0" y="27127"/>
                    </a:cubicBezTo>
                    <a:close/>
                    <a:moveTo>
                      <a:pt x="0" y="27095"/>
                    </a:moveTo>
                    <a:lnTo>
                      <a:pt x="0" y="27095"/>
                    </a:lnTo>
                    <a:cubicBezTo>
                      <a:pt x="0" y="27090"/>
                      <a:pt x="4" y="27087"/>
                      <a:pt x="8" y="27087"/>
                    </a:cubicBezTo>
                    <a:cubicBezTo>
                      <a:pt x="13" y="27087"/>
                      <a:pt x="16" y="27090"/>
                      <a:pt x="16" y="27095"/>
                    </a:cubicBezTo>
                    <a:cubicBezTo>
                      <a:pt x="16" y="27099"/>
                      <a:pt x="13" y="27103"/>
                      <a:pt x="8" y="27103"/>
                    </a:cubicBezTo>
                    <a:cubicBezTo>
                      <a:pt x="4" y="27103"/>
                      <a:pt x="0" y="27099"/>
                      <a:pt x="0" y="27095"/>
                    </a:cubicBezTo>
                    <a:close/>
                    <a:moveTo>
                      <a:pt x="0" y="27063"/>
                    </a:moveTo>
                    <a:lnTo>
                      <a:pt x="0" y="27063"/>
                    </a:lnTo>
                    <a:cubicBezTo>
                      <a:pt x="0" y="27058"/>
                      <a:pt x="4" y="27055"/>
                      <a:pt x="8" y="27055"/>
                    </a:cubicBezTo>
                    <a:cubicBezTo>
                      <a:pt x="13" y="27055"/>
                      <a:pt x="16" y="27058"/>
                      <a:pt x="16" y="27063"/>
                    </a:cubicBezTo>
                    <a:cubicBezTo>
                      <a:pt x="16" y="27067"/>
                      <a:pt x="13" y="27071"/>
                      <a:pt x="8" y="27071"/>
                    </a:cubicBezTo>
                    <a:cubicBezTo>
                      <a:pt x="4" y="27071"/>
                      <a:pt x="0" y="27067"/>
                      <a:pt x="0" y="27063"/>
                    </a:cubicBezTo>
                    <a:close/>
                    <a:moveTo>
                      <a:pt x="0" y="27031"/>
                    </a:moveTo>
                    <a:lnTo>
                      <a:pt x="0" y="27031"/>
                    </a:lnTo>
                    <a:cubicBezTo>
                      <a:pt x="0" y="27026"/>
                      <a:pt x="4" y="27023"/>
                      <a:pt x="8" y="27023"/>
                    </a:cubicBezTo>
                    <a:cubicBezTo>
                      <a:pt x="13" y="27023"/>
                      <a:pt x="16" y="27026"/>
                      <a:pt x="16" y="27031"/>
                    </a:cubicBezTo>
                    <a:cubicBezTo>
                      <a:pt x="16" y="27035"/>
                      <a:pt x="13" y="27039"/>
                      <a:pt x="8" y="27039"/>
                    </a:cubicBezTo>
                    <a:cubicBezTo>
                      <a:pt x="4" y="27039"/>
                      <a:pt x="0" y="27035"/>
                      <a:pt x="0" y="27031"/>
                    </a:cubicBezTo>
                    <a:close/>
                    <a:moveTo>
                      <a:pt x="0" y="26999"/>
                    </a:moveTo>
                    <a:lnTo>
                      <a:pt x="0" y="26999"/>
                    </a:lnTo>
                    <a:cubicBezTo>
                      <a:pt x="0" y="26994"/>
                      <a:pt x="4" y="26991"/>
                      <a:pt x="8" y="26991"/>
                    </a:cubicBezTo>
                    <a:cubicBezTo>
                      <a:pt x="13" y="26991"/>
                      <a:pt x="16" y="26994"/>
                      <a:pt x="16" y="26999"/>
                    </a:cubicBezTo>
                    <a:cubicBezTo>
                      <a:pt x="16" y="27003"/>
                      <a:pt x="13" y="27007"/>
                      <a:pt x="8" y="27007"/>
                    </a:cubicBezTo>
                    <a:cubicBezTo>
                      <a:pt x="4" y="27007"/>
                      <a:pt x="0" y="27003"/>
                      <a:pt x="0" y="26999"/>
                    </a:cubicBezTo>
                    <a:close/>
                    <a:moveTo>
                      <a:pt x="0" y="26967"/>
                    </a:moveTo>
                    <a:lnTo>
                      <a:pt x="0" y="26967"/>
                    </a:lnTo>
                    <a:cubicBezTo>
                      <a:pt x="0" y="26962"/>
                      <a:pt x="4" y="26959"/>
                      <a:pt x="8" y="26959"/>
                    </a:cubicBezTo>
                    <a:cubicBezTo>
                      <a:pt x="13" y="26959"/>
                      <a:pt x="16" y="26962"/>
                      <a:pt x="16" y="26967"/>
                    </a:cubicBezTo>
                    <a:cubicBezTo>
                      <a:pt x="16" y="26971"/>
                      <a:pt x="13" y="26975"/>
                      <a:pt x="8" y="26975"/>
                    </a:cubicBezTo>
                    <a:cubicBezTo>
                      <a:pt x="4" y="26975"/>
                      <a:pt x="0" y="26971"/>
                      <a:pt x="0" y="26967"/>
                    </a:cubicBezTo>
                    <a:close/>
                    <a:moveTo>
                      <a:pt x="0" y="26935"/>
                    </a:moveTo>
                    <a:lnTo>
                      <a:pt x="0" y="26935"/>
                    </a:lnTo>
                    <a:cubicBezTo>
                      <a:pt x="0" y="26930"/>
                      <a:pt x="4" y="26927"/>
                      <a:pt x="8" y="26927"/>
                    </a:cubicBezTo>
                    <a:cubicBezTo>
                      <a:pt x="13" y="26927"/>
                      <a:pt x="16" y="26930"/>
                      <a:pt x="16" y="26935"/>
                    </a:cubicBezTo>
                    <a:cubicBezTo>
                      <a:pt x="16" y="26939"/>
                      <a:pt x="13" y="26943"/>
                      <a:pt x="8" y="26943"/>
                    </a:cubicBezTo>
                    <a:cubicBezTo>
                      <a:pt x="4" y="26943"/>
                      <a:pt x="0" y="26939"/>
                      <a:pt x="0" y="26935"/>
                    </a:cubicBezTo>
                    <a:close/>
                    <a:moveTo>
                      <a:pt x="0" y="26903"/>
                    </a:moveTo>
                    <a:lnTo>
                      <a:pt x="0" y="26903"/>
                    </a:lnTo>
                    <a:cubicBezTo>
                      <a:pt x="0" y="26898"/>
                      <a:pt x="4" y="26895"/>
                      <a:pt x="8" y="26895"/>
                    </a:cubicBezTo>
                    <a:cubicBezTo>
                      <a:pt x="13" y="26895"/>
                      <a:pt x="16" y="26898"/>
                      <a:pt x="16" y="26903"/>
                    </a:cubicBezTo>
                    <a:cubicBezTo>
                      <a:pt x="16" y="26907"/>
                      <a:pt x="13" y="26911"/>
                      <a:pt x="8" y="26911"/>
                    </a:cubicBezTo>
                    <a:cubicBezTo>
                      <a:pt x="4" y="26911"/>
                      <a:pt x="0" y="26907"/>
                      <a:pt x="0" y="26903"/>
                    </a:cubicBezTo>
                    <a:close/>
                    <a:moveTo>
                      <a:pt x="0" y="26871"/>
                    </a:moveTo>
                    <a:lnTo>
                      <a:pt x="0" y="26871"/>
                    </a:lnTo>
                    <a:cubicBezTo>
                      <a:pt x="0" y="26866"/>
                      <a:pt x="4" y="26863"/>
                      <a:pt x="8" y="26863"/>
                    </a:cubicBezTo>
                    <a:cubicBezTo>
                      <a:pt x="13" y="26863"/>
                      <a:pt x="16" y="26866"/>
                      <a:pt x="16" y="26871"/>
                    </a:cubicBezTo>
                    <a:cubicBezTo>
                      <a:pt x="16" y="26875"/>
                      <a:pt x="13" y="26879"/>
                      <a:pt x="8" y="26879"/>
                    </a:cubicBezTo>
                    <a:cubicBezTo>
                      <a:pt x="4" y="26879"/>
                      <a:pt x="0" y="26875"/>
                      <a:pt x="0" y="26871"/>
                    </a:cubicBezTo>
                    <a:close/>
                    <a:moveTo>
                      <a:pt x="0" y="26839"/>
                    </a:moveTo>
                    <a:lnTo>
                      <a:pt x="0" y="26839"/>
                    </a:lnTo>
                    <a:cubicBezTo>
                      <a:pt x="0" y="26834"/>
                      <a:pt x="4" y="26831"/>
                      <a:pt x="8" y="26831"/>
                    </a:cubicBezTo>
                    <a:cubicBezTo>
                      <a:pt x="13" y="26831"/>
                      <a:pt x="16" y="26834"/>
                      <a:pt x="16" y="26839"/>
                    </a:cubicBezTo>
                    <a:cubicBezTo>
                      <a:pt x="16" y="26843"/>
                      <a:pt x="13" y="26847"/>
                      <a:pt x="8" y="26847"/>
                    </a:cubicBezTo>
                    <a:cubicBezTo>
                      <a:pt x="4" y="26847"/>
                      <a:pt x="0" y="26843"/>
                      <a:pt x="0" y="26839"/>
                    </a:cubicBezTo>
                    <a:close/>
                    <a:moveTo>
                      <a:pt x="0" y="26807"/>
                    </a:moveTo>
                    <a:lnTo>
                      <a:pt x="0" y="26807"/>
                    </a:lnTo>
                    <a:cubicBezTo>
                      <a:pt x="0" y="26802"/>
                      <a:pt x="4" y="26799"/>
                      <a:pt x="8" y="26799"/>
                    </a:cubicBezTo>
                    <a:cubicBezTo>
                      <a:pt x="13" y="26799"/>
                      <a:pt x="16" y="26802"/>
                      <a:pt x="16" y="26807"/>
                    </a:cubicBezTo>
                    <a:cubicBezTo>
                      <a:pt x="16" y="26811"/>
                      <a:pt x="13" y="26815"/>
                      <a:pt x="8" y="26815"/>
                    </a:cubicBezTo>
                    <a:cubicBezTo>
                      <a:pt x="4" y="26815"/>
                      <a:pt x="0" y="26811"/>
                      <a:pt x="0" y="26807"/>
                    </a:cubicBezTo>
                    <a:close/>
                    <a:moveTo>
                      <a:pt x="0" y="26775"/>
                    </a:moveTo>
                    <a:lnTo>
                      <a:pt x="0" y="26775"/>
                    </a:lnTo>
                    <a:cubicBezTo>
                      <a:pt x="0" y="26770"/>
                      <a:pt x="4" y="26767"/>
                      <a:pt x="8" y="26767"/>
                    </a:cubicBezTo>
                    <a:cubicBezTo>
                      <a:pt x="13" y="26767"/>
                      <a:pt x="16" y="26770"/>
                      <a:pt x="16" y="26775"/>
                    </a:cubicBezTo>
                    <a:cubicBezTo>
                      <a:pt x="16" y="26779"/>
                      <a:pt x="13" y="26783"/>
                      <a:pt x="8" y="26783"/>
                    </a:cubicBezTo>
                    <a:cubicBezTo>
                      <a:pt x="4" y="26783"/>
                      <a:pt x="0" y="26779"/>
                      <a:pt x="0" y="26775"/>
                    </a:cubicBezTo>
                    <a:close/>
                    <a:moveTo>
                      <a:pt x="0" y="26743"/>
                    </a:moveTo>
                    <a:lnTo>
                      <a:pt x="0" y="26743"/>
                    </a:lnTo>
                    <a:cubicBezTo>
                      <a:pt x="0" y="26738"/>
                      <a:pt x="4" y="26735"/>
                      <a:pt x="8" y="26735"/>
                    </a:cubicBezTo>
                    <a:cubicBezTo>
                      <a:pt x="13" y="26735"/>
                      <a:pt x="16" y="26738"/>
                      <a:pt x="16" y="26743"/>
                    </a:cubicBezTo>
                    <a:cubicBezTo>
                      <a:pt x="16" y="26747"/>
                      <a:pt x="13" y="26751"/>
                      <a:pt x="8" y="26751"/>
                    </a:cubicBezTo>
                    <a:cubicBezTo>
                      <a:pt x="4" y="26751"/>
                      <a:pt x="0" y="26747"/>
                      <a:pt x="0" y="26743"/>
                    </a:cubicBezTo>
                    <a:close/>
                    <a:moveTo>
                      <a:pt x="0" y="26711"/>
                    </a:moveTo>
                    <a:lnTo>
                      <a:pt x="0" y="26711"/>
                    </a:lnTo>
                    <a:cubicBezTo>
                      <a:pt x="0" y="26706"/>
                      <a:pt x="4" y="26702"/>
                      <a:pt x="8" y="26702"/>
                    </a:cubicBezTo>
                    <a:cubicBezTo>
                      <a:pt x="13" y="26702"/>
                      <a:pt x="16" y="26706"/>
                      <a:pt x="16" y="26711"/>
                    </a:cubicBezTo>
                    <a:cubicBezTo>
                      <a:pt x="16" y="26715"/>
                      <a:pt x="13" y="26719"/>
                      <a:pt x="8" y="26719"/>
                    </a:cubicBezTo>
                    <a:cubicBezTo>
                      <a:pt x="4" y="26719"/>
                      <a:pt x="0" y="26715"/>
                      <a:pt x="0" y="26711"/>
                    </a:cubicBezTo>
                    <a:close/>
                    <a:moveTo>
                      <a:pt x="0" y="26679"/>
                    </a:moveTo>
                    <a:lnTo>
                      <a:pt x="0" y="26678"/>
                    </a:lnTo>
                    <a:cubicBezTo>
                      <a:pt x="0" y="26674"/>
                      <a:pt x="4" y="26670"/>
                      <a:pt x="8" y="26670"/>
                    </a:cubicBezTo>
                    <a:cubicBezTo>
                      <a:pt x="13" y="26670"/>
                      <a:pt x="16" y="26674"/>
                      <a:pt x="16" y="26678"/>
                    </a:cubicBezTo>
                    <a:lnTo>
                      <a:pt x="16" y="26679"/>
                    </a:lnTo>
                    <a:cubicBezTo>
                      <a:pt x="16" y="26683"/>
                      <a:pt x="13" y="26687"/>
                      <a:pt x="8" y="26687"/>
                    </a:cubicBezTo>
                    <a:cubicBezTo>
                      <a:pt x="4" y="26687"/>
                      <a:pt x="0" y="26683"/>
                      <a:pt x="0" y="26679"/>
                    </a:cubicBezTo>
                    <a:close/>
                    <a:moveTo>
                      <a:pt x="0" y="26646"/>
                    </a:moveTo>
                    <a:lnTo>
                      <a:pt x="0" y="26646"/>
                    </a:lnTo>
                    <a:cubicBezTo>
                      <a:pt x="0" y="26642"/>
                      <a:pt x="4" y="26638"/>
                      <a:pt x="8" y="26638"/>
                    </a:cubicBezTo>
                    <a:cubicBezTo>
                      <a:pt x="13" y="26638"/>
                      <a:pt x="16" y="26642"/>
                      <a:pt x="16" y="26646"/>
                    </a:cubicBezTo>
                    <a:cubicBezTo>
                      <a:pt x="16" y="26651"/>
                      <a:pt x="13" y="26654"/>
                      <a:pt x="8" y="26654"/>
                    </a:cubicBezTo>
                    <a:cubicBezTo>
                      <a:pt x="4" y="26654"/>
                      <a:pt x="0" y="26651"/>
                      <a:pt x="0" y="26646"/>
                    </a:cubicBezTo>
                    <a:close/>
                    <a:moveTo>
                      <a:pt x="0" y="26614"/>
                    </a:moveTo>
                    <a:lnTo>
                      <a:pt x="0" y="26614"/>
                    </a:lnTo>
                    <a:cubicBezTo>
                      <a:pt x="0" y="26610"/>
                      <a:pt x="4" y="26606"/>
                      <a:pt x="8" y="26606"/>
                    </a:cubicBezTo>
                    <a:cubicBezTo>
                      <a:pt x="13" y="26606"/>
                      <a:pt x="16" y="26610"/>
                      <a:pt x="16" y="26614"/>
                    </a:cubicBezTo>
                    <a:cubicBezTo>
                      <a:pt x="16" y="26619"/>
                      <a:pt x="13" y="26622"/>
                      <a:pt x="8" y="26622"/>
                    </a:cubicBezTo>
                    <a:cubicBezTo>
                      <a:pt x="4" y="26622"/>
                      <a:pt x="0" y="26619"/>
                      <a:pt x="0" y="26614"/>
                    </a:cubicBezTo>
                    <a:close/>
                    <a:moveTo>
                      <a:pt x="0" y="26582"/>
                    </a:moveTo>
                    <a:lnTo>
                      <a:pt x="0" y="26582"/>
                    </a:lnTo>
                    <a:cubicBezTo>
                      <a:pt x="0" y="26578"/>
                      <a:pt x="4" y="26574"/>
                      <a:pt x="8" y="26574"/>
                    </a:cubicBezTo>
                    <a:cubicBezTo>
                      <a:pt x="13" y="26574"/>
                      <a:pt x="16" y="26578"/>
                      <a:pt x="16" y="26582"/>
                    </a:cubicBezTo>
                    <a:cubicBezTo>
                      <a:pt x="16" y="26587"/>
                      <a:pt x="13" y="26590"/>
                      <a:pt x="8" y="26590"/>
                    </a:cubicBezTo>
                    <a:cubicBezTo>
                      <a:pt x="4" y="26590"/>
                      <a:pt x="0" y="26587"/>
                      <a:pt x="0" y="26582"/>
                    </a:cubicBezTo>
                    <a:close/>
                    <a:moveTo>
                      <a:pt x="0" y="26550"/>
                    </a:moveTo>
                    <a:lnTo>
                      <a:pt x="0" y="26550"/>
                    </a:lnTo>
                    <a:cubicBezTo>
                      <a:pt x="0" y="26546"/>
                      <a:pt x="4" y="26542"/>
                      <a:pt x="8" y="26542"/>
                    </a:cubicBezTo>
                    <a:cubicBezTo>
                      <a:pt x="13" y="26542"/>
                      <a:pt x="16" y="26546"/>
                      <a:pt x="16" y="26550"/>
                    </a:cubicBezTo>
                    <a:cubicBezTo>
                      <a:pt x="16" y="26555"/>
                      <a:pt x="13" y="26558"/>
                      <a:pt x="8" y="26558"/>
                    </a:cubicBezTo>
                    <a:cubicBezTo>
                      <a:pt x="4" y="26558"/>
                      <a:pt x="0" y="26555"/>
                      <a:pt x="0" y="26550"/>
                    </a:cubicBezTo>
                    <a:close/>
                    <a:moveTo>
                      <a:pt x="0" y="26518"/>
                    </a:moveTo>
                    <a:lnTo>
                      <a:pt x="0" y="26518"/>
                    </a:lnTo>
                    <a:cubicBezTo>
                      <a:pt x="0" y="26514"/>
                      <a:pt x="4" y="26510"/>
                      <a:pt x="8" y="26510"/>
                    </a:cubicBezTo>
                    <a:cubicBezTo>
                      <a:pt x="13" y="26510"/>
                      <a:pt x="16" y="26514"/>
                      <a:pt x="16" y="26518"/>
                    </a:cubicBezTo>
                    <a:cubicBezTo>
                      <a:pt x="16" y="26523"/>
                      <a:pt x="13" y="26526"/>
                      <a:pt x="8" y="26526"/>
                    </a:cubicBezTo>
                    <a:cubicBezTo>
                      <a:pt x="4" y="26526"/>
                      <a:pt x="0" y="26523"/>
                      <a:pt x="0" y="26518"/>
                    </a:cubicBezTo>
                    <a:close/>
                    <a:moveTo>
                      <a:pt x="0" y="26486"/>
                    </a:moveTo>
                    <a:lnTo>
                      <a:pt x="0" y="26486"/>
                    </a:lnTo>
                    <a:cubicBezTo>
                      <a:pt x="0" y="26482"/>
                      <a:pt x="4" y="26478"/>
                      <a:pt x="8" y="26478"/>
                    </a:cubicBezTo>
                    <a:cubicBezTo>
                      <a:pt x="13" y="26478"/>
                      <a:pt x="16" y="26482"/>
                      <a:pt x="16" y="26486"/>
                    </a:cubicBezTo>
                    <a:cubicBezTo>
                      <a:pt x="16" y="26491"/>
                      <a:pt x="13" y="26494"/>
                      <a:pt x="8" y="26494"/>
                    </a:cubicBezTo>
                    <a:cubicBezTo>
                      <a:pt x="4" y="26494"/>
                      <a:pt x="0" y="26491"/>
                      <a:pt x="0" y="26486"/>
                    </a:cubicBezTo>
                    <a:close/>
                    <a:moveTo>
                      <a:pt x="0" y="26454"/>
                    </a:moveTo>
                    <a:lnTo>
                      <a:pt x="0" y="26454"/>
                    </a:lnTo>
                    <a:cubicBezTo>
                      <a:pt x="0" y="26450"/>
                      <a:pt x="4" y="26446"/>
                      <a:pt x="8" y="26446"/>
                    </a:cubicBezTo>
                    <a:cubicBezTo>
                      <a:pt x="13" y="26446"/>
                      <a:pt x="16" y="26450"/>
                      <a:pt x="16" y="26454"/>
                    </a:cubicBezTo>
                    <a:cubicBezTo>
                      <a:pt x="16" y="26459"/>
                      <a:pt x="13" y="26462"/>
                      <a:pt x="8" y="26462"/>
                    </a:cubicBezTo>
                    <a:cubicBezTo>
                      <a:pt x="4" y="26462"/>
                      <a:pt x="0" y="26459"/>
                      <a:pt x="0" y="26454"/>
                    </a:cubicBezTo>
                    <a:close/>
                    <a:moveTo>
                      <a:pt x="0" y="26422"/>
                    </a:moveTo>
                    <a:lnTo>
                      <a:pt x="0" y="26422"/>
                    </a:lnTo>
                    <a:cubicBezTo>
                      <a:pt x="0" y="26418"/>
                      <a:pt x="4" y="26414"/>
                      <a:pt x="8" y="26414"/>
                    </a:cubicBezTo>
                    <a:cubicBezTo>
                      <a:pt x="13" y="26414"/>
                      <a:pt x="16" y="26418"/>
                      <a:pt x="16" y="26422"/>
                    </a:cubicBezTo>
                    <a:cubicBezTo>
                      <a:pt x="16" y="26427"/>
                      <a:pt x="13" y="26430"/>
                      <a:pt x="8" y="26430"/>
                    </a:cubicBezTo>
                    <a:cubicBezTo>
                      <a:pt x="4" y="26430"/>
                      <a:pt x="0" y="26427"/>
                      <a:pt x="0" y="26422"/>
                    </a:cubicBezTo>
                    <a:close/>
                    <a:moveTo>
                      <a:pt x="0" y="26390"/>
                    </a:moveTo>
                    <a:lnTo>
                      <a:pt x="0" y="26390"/>
                    </a:lnTo>
                    <a:cubicBezTo>
                      <a:pt x="0" y="26386"/>
                      <a:pt x="4" y="26382"/>
                      <a:pt x="8" y="26382"/>
                    </a:cubicBezTo>
                    <a:cubicBezTo>
                      <a:pt x="13" y="26382"/>
                      <a:pt x="16" y="26386"/>
                      <a:pt x="16" y="26390"/>
                    </a:cubicBezTo>
                    <a:cubicBezTo>
                      <a:pt x="16" y="26395"/>
                      <a:pt x="13" y="26398"/>
                      <a:pt x="8" y="26398"/>
                    </a:cubicBezTo>
                    <a:cubicBezTo>
                      <a:pt x="4" y="26398"/>
                      <a:pt x="0" y="26395"/>
                      <a:pt x="0" y="26390"/>
                    </a:cubicBezTo>
                    <a:close/>
                    <a:moveTo>
                      <a:pt x="0" y="26358"/>
                    </a:moveTo>
                    <a:lnTo>
                      <a:pt x="0" y="26358"/>
                    </a:lnTo>
                    <a:cubicBezTo>
                      <a:pt x="0" y="26354"/>
                      <a:pt x="4" y="26350"/>
                      <a:pt x="8" y="26350"/>
                    </a:cubicBezTo>
                    <a:cubicBezTo>
                      <a:pt x="13" y="26350"/>
                      <a:pt x="16" y="26354"/>
                      <a:pt x="16" y="26358"/>
                    </a:cubicBezTo>
                    <a:cubicBezTo>
                      <a:pt x="16" y="26363"/>
                      <a:pt x="13" y="26366"/>
                      <a:pt x="8" y="26366"/>
                    </a:cubicBezTo>
                    <a:cubicBezTo>
                      <a:pt x="4" y="26366"/>
                      <a:pt x="0" y="26363"/>
                      <a:pt x="0" y="26358"/>
                    </a:cubicBezTo>
                    <a:close/>
                    <a:moveTo>
                      <a:pt x="0" y="26326"/>
                    </a:moveTo>
                    <a:lnTo>
                      <a:pt x="0" y="26326"/>
                    </a:lnTo>
                    <a:cubicBezTo>
                      <a:pt x="0" y="26322"/>
                      <a:pt x="4" y="26318"/>
                      <a:pt x="8" y="26318"/>
                    </a:cubicBezTo>
                    <a:cubicBezTo>
                      <a:pt x="13" y="26318"/>
                      <a:pt x="16" y="26322"/>
                      <a:pt x="16" y="26326"/>
                    </a:cubicBezTo>
                    <a:cubicBezTo>
                      <a:pt x="16" y="26331"/>
                      <a:pt x="13" y="26334"/>
                      <a:pt x="8" y="26334"/>
                    </a:cubicBezTo>
                    <a:cubicBezTo>
                      <a:pt x="4" y="26334"/>
                      <a:pt x="0" y="26331"/>
                      <a:pt x="0" y="26326"/>
                    </a:cubicBezTo>
                    <a:close/>
                    <a:moveTo>
                      <a:pt x="0" y="26294"/>
                    </a:moveTo>
                    <a:lnTo>
                      <a:pt x="0" y="26294"/>
                    </a:lnTo>
                    <a:cubicBezTo>
                      <a:pt x="0" y="26290"/>
                      <a:pt x="4" y="26286"/>
                      <a:pt x="8" y="26286"/>
                    </a:cubicBezTo>
                    <a:cubicBezTo>
                      <a:pt x="13" y="26286"/>
                      <a:pt x="16" y="26290"/>
                      <a:pt x="16" y="26294"/>
                    </a:cubicBezTo>
                    <a:cubicBezTo>
                      <a:pt x="16" y="26299"/>
                      <a:pt x="13" y="26302"/>
                      <a:pt x="8" y="26302"/>
                    </a:cubicBezTo>
                    <a:cubicBezTo>
                      <a:pt x="4" y="26302"/>
                      <a:pt x="0" y="26299"/>
                      <a:pt x="0" y="26294"/>
                    </a:cubicBezTo>
                    <a:close/>
                    <a:moveTo>
                      <a:pt x="0" y="26262"/>
                    </a:moveTo>
                    <a:lnTo>
                      <a:pt x="0" y="26262"/>
                    </a:lnTo>
                    <a:cubicBezTo>
                      <a:pt x="0" y="26258"/>
                      <a:pt x="4" y="26254"/>
                      <a:pt x="8" y="26254"/>
                    </a:cubicBezTo>
                    <a:cubicBezTo>
                      <a:pt x="13" y="26254"/>
                      <a:pt x="16" y="26258"/>
                      <a:pt x="16" y="26262"/>
                    </a:cubicBezTo>
                    <a:cubicBezTo>
                      <a:pt x="16" y="26267"/>
                      <a:pt x="13" y="26270"/>
                      <a:pt x="8" y="26270"/>
                    </a:cubicBezTo>
                    <a:cubicBezTo>
                      <a:pt x="4" y="26270"/>
                      <a:pt x="0" y="26267"/>
                      <a:pt x="0" y="26262"/>
                    </a:cubicBezTo>
                    <a:close/>
                    <a:moveTo>
                      <a:pt x="0" y="26230"/>
                    </a:moveTo>
                    <a:lnTo>
                      <a:pt x="0" y="26230"/>
                    </a:lnTo>
                    <a:cubicBezTo>
                      <a:pt x="0" y="26226"/>
                      <a:pt x="4" y="26222"/>
                      <a:pt x="8" y="26222"/>
                    </a:cubicBezTo>
                    <a:cubicBezTo>
                      <a:pt x="13" y="26222"/>
                      <a:pt x="16" y="26226"/>
                      <a:pt x="16" y="26230"/>
                    </a:cubicBezTo>
                    <a:cubicBezTo>
                      <a:pt x="16" y="26235"/>
                      <a:pt x="13" y="26238"/>
                      <a:pt x="8" y="26238"/>
                    </a:cubicBezTo>
                    <a:cubicBezTo>
                      <a:pt x="4" y="26238"/>
                      <a:pt x="0" y="26235"/>
                      <a:pt x="0" y="26230"/>
                    </a:cubicBezTo>
                    <a:close/>
                    <a:moveTo>
                      <a:pt x="0" y="26198"/>
                    </a:moveTo>
                    <a:lnTo>
                      <a:pt x="0" y="26198"/>
                    </a:lnTo>
                    <a:cubicBezTo>
                      <a:pt x="0" y="26194"/>
                      <a:pt x="4" y="26190"/>
                      <a:pt x="8" y="26190"/>
                    </a:cubicBezTo>
                    <a:cubicBezTo>
                      <a:pt x="13" y="26190"/>
                      <a:pt x="16" y="26194"/>
                      <a:pt x="16" y="26198"/>
                    </a:cubicBezTo>
                    <a:cubicBezTo>
                      <a:pt x="16" y="26203"/>
                      <a:pt x="13" y="26206"/>
                      <a:pt x="8" y="26206"/>
                    </a:cubicBezTo>
                    <a:cubicBezTo>
                      <a:pt x="4" y="26206"/>
                      <a:pt x="0" y="26203"/>
                      <a:pt x="0" y="26198"/>
                    </a:cubicBezTo>
                    <a:close/>
                    <a:moveTo>
                      <a:pt x="0" y="26166"/>
                    </a:moveTo>
                    <a:lnTo>
                      <a:pt x="0" y="26166"/>
                    </a:lnTo>
                    <a:cubicBezTo>
                      <a:pt x="0" y="26162"/>
                      <a:pt x="4" y="26158"/>
                      <a:pt x="8" y="26158"/>
                    </a:cubicBezTo>
                    <a:cubicBezTo>
                      <a:pt x="13" y="26158"/>
                      <a:pt x="16" y="26162"/>
                      <a:pt x="16" y="26166"/>
                    </a:cubicBezTo>
                    <a:cubicBezTo>
                      <a:pt x="16" y="26171"/>
                      <a:pt x="13" y="26174"/>
                      <a:pt x="8" y="26174"/>
                    </a:cubicBezTo>
                    <a:cubicBezTo>
                      <a:pt x="4" y="26174"/>
                      <a:pt x="0" y="26171"/>
                      <a:pt x="0" y="26166"/>
                    </a:cubicBezTo>
                    <a:close/>
                    <a:moveTo>
                      <a:pt x="0" y="26134"/>
                    </a:moveTo>
                    <a:lnTo>
                      <a:pt x="0" y="26134"/>
                    </a:lnTo>
                    <a:cubicBezTo>
                      <a:pt x="0" y="26130"/>
                      <a:pt x="4" y="26126"/>
                      <a:pt x="8" y="26126"/>
                    </a:cubicBezTo>
                    <a:cubicBezTo>
                      <a:pt x="13" y="26126"/>
                      <a:pt x="16" y="26130"/>
                      <a:pt x="16" y="26134"/>
                    </a:cubicBezTo>
                    <a:cubicBezTo>
                      <a:pt x="16" y="26139"/>
                      <a:pt x="13" y="26142"/>
                      <a:pt x="8" y="26142"/>
                    </a:cubicBezTo>
                    <a:cubicBezTo>
                      <a:pt x="4" y="26142"/>
                      <a:pt x="0" y="26139"/>
                      <a:pt x="0" y="26134"/>
                    </a:cubicBezTo>
                    <a:close/>
                    <a:moveTo>
                      <a:pt x="0" y="26102"/>
                    </a:moveTo>
                    <a:lnTo>
                      <a:pt x="0" y="26102"/>
                    </a:lnTo>
                    <a:cubicBezTo>
                      <a:pt x="0" y="26098"/>
                      <a:pt x="4" y="26094"/>
                      <a:pt x="8" y="26094"/>
                    </a:cubicBezTo>
                    <a:cubicBezTo>
                      <a:pt x="13" y="26094"/>
                      <a:pt x="16" y="26098"/>
                      <a:pt x="16" y="26102"/>
                    </a:cubicBezTo>
                    <a:cubicBezTo>
                      <a:pt x="16" y="26107"/>
                      <a:pt x="13" y="26110"/>
                      <a:pt x="8" y="26110"/>
                    </a:cubicBezTo>
                    <a:cubicBezTo>
                      <a:pt x="4" y="26110"/>
                      <a:pt x="0" y="26107"/>
                      <a:pt x="0" y="26102"/>
                    </a:cubicBezTo>
                    <a:close/>
                    <a:moveTo>
                      <a:pt x="0" y="26070"/>
                    </a:moveTo>
                    <a:lnTo>
                      <a:pt x="0" y="26070"/>
                    </a:lnTo>
                    <a:cubicBezTo>
                      <a:pt x="0" y="26066"/>
                      <a:pt x="4" y="26062"/>
                      <a:pt x="8" y="26062"/>
                    </a:cubicBezTo>
                    <a:cubicBezTo>
                      <a:pt x="13" y="26062"/>
                      <a:pt x="16" y="26066"/>
                      <a:pt x="16" y="26070"/>
                    </a:cubicBezTo>
                    <a:cubicBezTo>
                      <a:pt x="16" y="26075"/>
                      <a:pt x="13" y="26078"/>
                      <a:pt x="8" y="26078"/>
                    </a:cubicBezTo>
                    <a:cubicBezTo>
                      <a:pt x="4" y="26078"/>
                      <a:pt x="0" y="26075"/>
                      <a:pt x="0" y="26070"/>
                    </a:cubicBezTo>
                    <a:close/>
                    <a:moveTo>
                      <a:pt x="0" y="26038"/>
                    </a:moveTo>
                    <a:lnTo>
                      <a:pt x="0" y="26038"/>
                    </a:lnTo>
                    <a:cubicBezTo>
                      <a:pt x="0" y="26034"/>
                      <a:pt x="4" y="26030"/>
                      <a:pt x="8" y="26030"/>
                    </a:cubicBezTo>
                    <a:cubicBezTo>
                      <a:pt x="13" y="26030"/>
                      <a:pt x="16" y="26034"/>
                      <a:pt x="16" y="26038"/>
                    </a:cubicBezTo>
                    <a:cubicBezTo>
                      <a:pt x="16" y="26043"/>
                      <a:pt x="13" y="26046"/>
                      <a:pt x="8" y="26046"/>
                    </a:cubicBezTo>
                    <a:cubicBezTo>
                      <a:pt x="4" y="26046"/>
                      <a:pt x="0" y="26043"/>
                      <a:pt x="0" y="26038"/>
                    </a:cubicBezTo>
                    <a:close/>
                    <a:moveTo>
                      <a:pt x="0" y="26006"/>
                    </a:moveTo>
                    <a:lnTo>
                      <a:pt x="0" y="26006"/>
                    </a:lnTo>
                    <a:cubicBezTo>
                      <a:pt x="0" y="26002"/>
                      <a:pt x="4" y="25998"/>
                      <a:pt x="8" y="25998"/>
                    </a:cubicBezTo>
                    <a:cubicBezTo>
                      <a:pt x="13" y="25998"/>
                      <a:pt x="16" y="26002"/>
                      <a:pt x="16" y="26006"/>
                    </a:cubicBezTo>
                    <a:cubicBezTo>
                      <a:pt x="16" y="26011"/>
                      <a:pt x="13" y="26014"/>
                      <a:pt x="8" y="26014"/>
                    </a:cubicBezTo>
                    <a:cubicBezTo>
                      <a:pt x="4" y="26014"/>
                      <a:pt x="0" y="26011"/>
                      <a:pt x="0" y="26006"/>
                    </a:cubicBezTo>
                    <a:close/>
                    <a:moveTo>
                      <a:pt x="0" y="25974"/>
                    </a:moveTo>
                    <a:lnTo>
                      <a:pt x="0" y="25974"/>
                    </a:lnTo>
                    <a:cubicBezTo>
                      <a:pt x="0" y="25970"/>
                      <a:pt x="4" y="25966"/>
                      <a:pt x="8" y="25966"/>
                    </a:cubicBezTo>
                    <a:cubicBezTo>
                      <a:pt x="13" y="25966"/>
                      <a:pt x="16" y="25970"/>
                      <a:pt x="16" y="25974"/>
                    </a:cubicBezTo>
                    <a:cubicBezTo>
                      <a:pt x="16" y="25979"/>
                      <a:pt x="13" y="25982"/>
                      <a:pt x="8" y="25982"/>
                    </a:cubicBezTo>
                    <a:cubicBezTo>
                      <a:pt x="4" y="25982"/>
                      <a:pt x="0" y="25979"/>
                      <a:pt x="0" y="25974"/>
                    </a:cubicBezTo>
                    <a:close/>
                    <a:moveTo>
                      <a:pt x="0" y="25942"/>
                    </a:moveTo>
                    <a:lnTo>
                      <a:pt x="0" y="25942"/>
                    </a:lnTo>
                    <a:cubicBezTo>
                      <a:pt x="0" y="25938"/>
                      <a:pt x="4" y="25934"/>
                      <a:pt x="8" y="25934"/>
                    </a:cubicBezTo>
                    <a:cubicBezTo>
                      <a:pt x="13" y="25934"/>
                      <a:pt x="16" y="25938"/>
                      <a:pt x="16" y="25942"/>
                    </a:cubicBezTo>
                    <a:cubicBezTo>
                      <a:pt x="16" y="25947"/>
                      <a:pt x="13" y="25950"/>
                      <a:pt x="8" y="25950"/>
                    </a:cubicBezTo>
                    <a:cubicBezTo>
                      <a:pt x="4" y="25950"/>
                      <a:pt x="0" y="25947"/>
                      <a:pt x="0" y="25942"/>
                    </a:cubicBezTo>
                    <a:close/>
                    <a:moveTo>
                      <a:pt x="0" y="25910"/>
                    </a:moveTo>
                    <a:lnTo>
                      <a:pt x="0" y="25910"/>
                    </a:lnTo>
                    <a:cubicBezTo>
                      <a:pt x="0" y="25906"/>
                      <a:pt x="4" y="25902"/>
                      <a:pt x="8" y="25902"/>
                    </a:cubicBezTo>
                    <a:cubicBezTo>
                      <a:pt x="13" y="25902"/>
                      <a:pt x="16" y="25906"/>
                      <a:pt x="16" y="25910"/>
                    </a:cubicBezTo>
                    <a:cubicBezTo>
                      <a:pt x="16" y="25914"/>
                      <a:pt x="13" y="25918"/>
                      <a:pt x="8" y="25918"/>
                    </a:cubicBezTo>
                    <a:cubicBezTo>
                      <a:pt x="4" y="25918"/>
                      <a:pt x="0" y="25914"/>
                      <a:pt x="0" y="25910"/>
                    </a:cubicBezTo>
                    <a:close/>
                    <a:moveTo>
                      <a:pt x="0" y="25878"/>
                    </a:moveTo>
                    <a:lnTo>
                      <a:pt x="0" y="25878"/>
                    </a:lnTo>
                    <a:cubicBezTo>
                      <a:pt x="0" y="25874"/>
                      <a:pt x="4" y="25870"/>
                      <a:pt x="8" y="25870"/>
                    </a:cubicBezTo>
                    <a:cubicBezTo>
                      <a:pt x="13" y="25870"/>
                      <a:pt x="16" y="25874"/>
                      <a:pt x="16" y="25878"/>
                    </a:cubicBezTo>
                    <a:cubicBezTo>
                      <a:pt x="16" y="25882"/>
                      <a:pt x="13" y="25886"/>
                      <a:pt x="8" y="25886"/>
                    </a:cubicBezTo>
                    <a:cubicBezTo>
                      <a:pt x="4" y="25886"/>
                      <a:pt x="0" y="25882"/>
                      <a:pt x="0" y="25878"/>
                    </a:cubicBezTo>
                    <a:close/>
                    <a:moveTo>
                      <a:pt x="0" y="25846"/>
                    </a:moveTo>
                    <a:lnTo>
                      <a:pt x="0" y="25846"/>
                    </a:lnTo>
                    <a:cubicBezTo>
                      <a:pt x="0" y="25842"/>
                      <a:pt x="4" y="25838"/>
                      <a:pt x="8" y="25838"/>
                    </a:cubicBezTo>
                    <a:cubicBezTo>
                      <a:pt x="13" y="25838"/>
                      <a:pt x="16" y="25842"/>
                      <a:pt x="16" y="25846"/>
                    </a:cubicBezTo>
                    <a:cubicBezTo>
                      <a:pt x="16" y="25850"/>
                      <a:pt x="13" y="25854"/>
                      <a:pt x="8" y="25854"/>
                    </a:cubicBezTo>
                    <a:cubicBezTo>
                      <a:pt x="4" y="25854"/>
                      <a:pt x="0" y="25850"/>
                      <a:pt x="0"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4" y="25422"/>
                      <a:pt x="9" y="25422"/>
                    </a:cubicBezTo>
                    <a:cubicBezTo>
                      <a:pt x="13" y="25422"/>
                      <a:pt x="17" y="25425"/>
                      <a:pt x="17" y="25430"/>
                    </a:cubicBezTo>
                    <a:cubicBezTo>
                      <a:pt x="17" y="25434"/>
                      <a:pt x="13" y="25438"/>
                      <a:pt x="9" y="25438"/>
                    </a:cubicBezTo>
                    <a:cubicBezTo>
                      <a:pt x="4" y="25438"/>
                      <a:pt x="1" y="25434"/>
                      <a:pt x="1" y="25430"/>
                    </a:cubicBezTo>
                    <a:close/>
                    <a:moveTo>
                      <a:pt x="1" y="25398"/>
                    </a:moveTo>
                    <a:lnTo>
                      <a:pt x="1" y="25398"/>
                    </a:lnTo>
                    <a:cubicBezTo>
                      <a:pt x="1" y="25393"/>
                      <a:pt x="4" y="25390"/>
                      <a:pt x="9" y="25390"/>
                    </a:cubicBezTo>
                    <a:cubicBezTo>
                      <a:pt x="13" y="25390"/>
                      <a:pt x="17" y="25393"/>
                      <a:pt x="17" y="25398"/>
                    </a:cubicBezTo>
                    <a:cubicBezTo>
                      <a:pt x="17" y="25402"/>
                      <a:pt x="13" y="25406"/>
                      <a:pt x="9" y="25406"/>
                    </a:cubicBezTo>
                    <a:cubicBezTo>
                      <a:pt x="4" y="25406"/>
                      <a:pt x="1" y="25402"/>
                      <a:pt x="1" y="25398"/>
                    </a:cubicBezTo>
                    <a:close/>
                    <a:moveTo>
                      <a:pt x="1" y="25366"/>
                    </a:moveTo>
                    <a:lnTo>
                      <a:pt x="1" y="25366"/>
                    </a:lnTo>
                    <a:cubicBezTo>
                      <a:pt x="1" y="25361"/>
                      <a:pt x="4" y="25358"/>
                      <a:pt x="9" y="25358"/>
                    </a:cubicBezTo>
                    <a:cubicBezTo>
                      <a:pt x="13" y="25358"/>
                      <a:pt x="17" y="25361"/>
                      <a:pt x="17" y="25366"/>
                    </a:cubicBezTo>
                    <a:cubicBezTo>
                      <a:pt x="17" y="25370"/>
                      <a:pt x="13" y="25374"/>
                      <a:pt x="9" y="25374"/>
                    </a:cubicBezTo>
                    <a:cubicBezTo>
                      <a:pt x="4" y="25374"/>
                      <a:pt x="1" y="25370"/>
                      <a:pt x="1" y="25366"/>
                    </a:cubicBezTo>
                    <a:close/>
                    <a:moveTo>
                      <a:pt x="1" y="25334"/>
                    </a:moveTo>
                    <a:lnTo>
                      <a:pt x="1" y="25334"/>
                    </a:lnTo>
                    <a:cubicBezTo>
                      <a:pt x="1" y="25329"/>
                      <a:pt x="4" y="25326"/>
                      <a:pt x="9" y="25326"/>
                    </a:cubicBezTo>
                    <a:cubicBezTo>
                      <a:pt x="13" y="25326"/>
                      <a:pt x="17" y="25329"/>
                      <a:pt x="17" y="25334"/>
                    </a:cubicBezTo>
                    <a:cubicBezTo>
                      <a:pt x="17" y="25338"/>
                      <a:pt x="13" y="25342"/>
                      <a:pt x="9" y="25342"/>
                    </a:cubicBezTo>
                    <a:cubicBezTo>
                      <a:pt x="4" y="25342"/>
                      <a:pt x="1" y="25338"/>
                      <a:pt x="1" y="25334"/>
                    </a:cubicBezTo>
                    <a:close/>
                    <a:moveTo>
                      <a:pt x="1" y="25302"/>
                    </a:moveTo>
                    <a:lnTo>
                      <a:pt x="1" y="25302"/>
                    </a:lnTo>
                    <a:cubicBezTo>
                      <a:pt x="1" y="25297"/>
                      <a:pt x="4" y="25294"/>
                      <a:pt x="9" y="25294"/>
                    </a:cubicBezTo>
                    <a:cubicBezTo>
                      <a:pt x="13" y="25294"/>
                      <a:pt x="17" y="25297"/>
                      <a:pt x="17" y="25302"/>
                    </a:cubicBezTo>
                    <a:cubicBezTo>
                      <a:pt x="17" y="25306"/>
                      <a:pt x="13" y="25310"/>
                      <a:pt x="9" y="25310"/>
                    </a:cubicBezTo>
                    <a:cubicBezTo>
                      <a:pt x="4" y="25310"/>
                      <a:pt x="1" y="25306"/>
                      <a:pt x="1" y="25302"/>
                    </a:cubicBezTo>
                    <a:close/>
                    <a:moveTo>
                      <a:pt x="1" y="25270"/>
                    </a:moveTo>
                    <a:lnTo>
                      <a:pt x="1" y="25270"/>
                    </a:lnTo>
                    <a:cubicBezTo>
                      <a:pt x="1" y="25265"/>
                      <a:pt x="4" y="25262"/>
                      <a:pt x="9" y="25262"/>
                    </a:cubicBezTo>
                    <a:cubicBezTo>
                      <a:pt x="13" y="25262"/>
                      <a:pt x="17" y="25265"/>
                      <a:pt x="17" y="25270"/>
                    </a:cubicBezTo>
                    <a:cubicBezTo>
                      <a:pt x="17" y="25274"/>
                      <a:pt x="13" y="25278"/>
                      <a:pt x="9" y="25278"/>
                    </a:cubicBezTo>
                    <a:cubicBezTo>
                      <a:pt x="4" y="25278"/>
                      <a:pt x="1" y="25274"/>
                      <a:pt x="1" y="25270"/>
                    </a:cubicBezTo>
                    <a:close/>
                    <a:moveTo>
                      <a:pt x="1" y="25238"/>
                    </a:moveTo>
                    <a:lnTo>
                      <a:pt x="1" y="25238"/>
                    </a:lnTo>
                    <a:cubicBezTo>
                      <a:pt x="1" y="25233"/>
                      <a:pt x="4" y="25230"/>
                      <a:pt x="9" y="25230"/>
                    </a:cubicBezTo>
                    <a:cubicBezTo>
                      <a:pt x="13" y="25230"/>
                      <a:pt x="17" y="25233"/>
                      <a:pt x="17" y="25238"/>
                    </a:cubicBezTo>
                    <a:cubicBezTo>
                      <a:pt x="17" y="25242"/>
                      <a:pt x="13" y="25246"/>
                      <a:pt x="9" y="25246"/>
                    </a:cubicBezTo>
                    <a:cubicBezTo>
                      <a:pt x="4" y="25246"/>
                      <a:pt x="1" y="25242"/>
                      <a:pt x="1" y="25238"/>
                    </a:cubicBezTo>
                    <a:close/>
                    <a:moveTo>
                      <a:pt x="1" y="25206"/>
                    </a:moveTo>
                    <a:lnTo>
                      <a:pt x="1" y="25206"/>
                    </a:lnTo>
                    <a:cubicBezTo>
                      <a:pt x="1" y="25201"/>
                      <a:pt x="4" y="25198"/>
                      <a:pt x="9" y="25198"/>
                    </a:cubicBezTo>
                    <a:cubicBezTo>
                      <a:pt x="13" y="25198"/>
                      <a:pt x="17" y="25201"/>
                      <a:pt x="17" y="25206"/>
                    </a:cubicBezTo>
                    <a:cubicBezTo>
                      <a:pt x="17" y="25210"/>
                      <a:pt x="13" y="25214"/>
                      <a:pt x="9" y="25214"/>
                    </a:cubicBezTo>
                    <a:cubicBezTo>
                      <a:pt x="4" y="25214"/>
                      <a:pt x="1" y="25210"/>
                      <a:pt x="1" y="25206"/>
                    </a:cubicBezTo>
                    <a:close/>
                    <a:moveTo>
                      <a:pt x="1" y="25174"/>
                    </a:moveTo>
                    <a:lnTo>
                      <a:pt x="1" y="25174"/>
                    </a:lnTo>
                    <a:cubicBezTo>
                      <a:pt x="1" y="25169"/>
                      <a:pt x="4" y="25166"/>
                      <a:pt x="9" y="25166"/>
                    </a:cubicBezTo>
                    <a:cubicBezTo>
                      <a:pt x="13" y="25166"/>
                      <a:pt x="17" y="25169"/>
                      <a:pt x="17" y="25174"/>
                    </a:cubicBezTo>
                    <a:cubicBezTo>
                      <a:pt x="17" y="25178"/>
                      <a:pt x="13" y="25182"/>
                      <a:pt x="9" y="25182"/>
                    </a:cubicBezTo>
                    <a:cubicBezTo>
                      <a:pt x="4" y="25182"/>
                      <a:pt x="1" y="25178"/>
                      <a:pt x="1" y="25174"/>
                    </a:cubicBezTo>
                    <a:close/>
                    <a:moveTo>
                      <a:pt x="1" y="25142"/>
                    </a:moveTo>
                    <a:lnTo>
                      <a:pt x="1" y="25142"/>
                    </a:lnTo>
                    <a:cubicBezTo>
                      <a:pt x="1" y="25137"/>
                      <a:pt x="4" y="25134"/>
                      <a:pt x="9" y="25134"/>
                    </a:cubicBezTo>
                    <a:cubicBezTo>
                      <a:pt x="13" y="25134"/>
                      <a:pt x="17" y="25137"/>
                      <a:pt x="17" y="25142"/>
                    </a:cubicBezTo>
                    <a:cubicBezTo>
                      <a:pt x="17" y="25146"/>
                      <a:pt x="13" y="25150"/>
                      <a:pt x="9" y="25150"/>
                    </a:cubicBezTo>
                    <a:cubicBezTo>
                      <a:pt x="4" y="25150"/>
                      <a:pt x="1" y="25146"/>
                      <a:pt x="1" y="25142"/>
                    </a:cubicBezTo>
                    <a:close/>
                    <a:moveTo>
                      <a:pt x="1" y="25110"/>
                    </a:moveTo>
                    <a:lnTo>
                      <a:pt x="1" y="25110"/>
                    </a:lnTo>
                    <a:cubicBezTo>
                      <a:pt x="1" y="25105"/>
                      <a:pt x="4" y="25102"/>
                      <a:pt x="9" y="25102"/>
                    </a:cubicBezTo>
                    <a:cubicBezTo>
                      <a:pt x="13" y="25102"/>
                      <a:pt x="17" y="25105"/>
                      <a:pt x="17" y="25110"/>
                    </a:cubicBezTo>
                    <a:cubicBezTo>
                      <a:pt x="17" y="25114"/>
                      <a:pt x="13" y="25118"/>
                      <a:pt x="9" y="25118"/>
                    </a:cubicBezTo>
                    <a:cubicBezTo>
                      <a:pt x="4" y="25118"/>
                      <a:pt x="1" y="25114"/>
                      <a:pt x="1" y="25110"/>
                    </a:cubicBezTo>
                    <a:close/>
                    <a:moveTo>
                      <a:pt x="1" y="25078"/>
                    </a:moveTo>
                    <a:lnTo>
                      <a:pt x="1" y="25078"/>
                    </a:lnTo>
                    <a:cubicBezTo>
                      <a:pt x="1" y="25073"/>
                      <a:pt x="4" y="25070"/>
                      <a:pt x="9" y="25070"/>
                    </a:cubicBezTo>
                    <a:cubicBezTo>
                      <a:pt x="13" y="25070"/>
                      <a:pt x="17" y="25073"/>
                      <a:pt x="17" y="25078"/>
                    </a:cubicBezTo>
                    <a:cubicBezTo>
                      <a:pt x="17" y="25082"/>
                      <a:pt x="13" y="25086"/>
                      <a:pt x="9" y="25086"/>
                    </a:cubicBezTo>
                    <a:cubicBezTo>
                      <a:pt x="4" y="25086"/>
                      <a:pt x="1" y="25082"/>
                      <a:pt x="1" y="25078"/>
                    </a:cubicBezTo>
                    <a:close/>
                    <a:moveTo>
                      <a:pt x="1" y="25046"/>
                    </a:moveTo>
                    <a:lnTo>
                      <a:pt x="1" y="25046"/>
                    </a:lnTo>
                    <a:cubicBezTo>
                      <a:pt x="1" y="25041"/>
                      <a:pt x="4" y="25038"/>
                      <a:pt x="9" y="25038"/>
                    </a:cubicBezTo>
                    <a:cubicBezTo>
                      <a:pt x="13" y="25038"/>
                      <a:pt x="17" y="25041"/>
                      <a:pt x="17" y="25046"/>
                    </a:cubicBezTo>
                    <a:cubicBezTo>
                      <a:pt x="17" y="25050"/>
                      <a:pt x="13" y="25054"/>
                      <a:pt x="9" y="25054"/>
                    </a:cubicBezTo>
                    <a:cubicBezTo>
                      <a:pt x="4" y="25054"/>
                      <a:pt x="1" y="25050"/>
                      <a:pt x="1" y="25046"/>
                    </a:cubicBezTo>
                    <a:close/>
                    <a:moveTo>
                      <a:pt x="1" y="25014"/>
                    </a:moveTo>
                    <a:lnTo>
                      <a:pt x="1" y="25014"/>
                    </a:lnTo>
                    <a:cubicBezTo>
                      <a:pt x="1" y="25009"/>
                      <a:pt x="4" y="25006"/>
                      <a:pt x="9" y="25006"/>
                    </a:cubicBezTo>
                    <a:cubicBezTo>
                      <a:pt x="13" y="25006"/>
                      <a:pt x="17" y="25009"/>
                      <a:pt x="17" y="25014"/>
                    </a:cubicBezTo>
                    <a:cubicBezTo>
                      <a:pt x="17" y="25018"/>
                      <a:pt x="13" y="25022"/>
                      <a:pt x="9" y="25022"/>
                    </a:cubicBezTo>
                    <a:cubicBezTo>
                      <a:pt x="4" y="25022"/>
                      <a:pt x="1" y="25018"/>
                      <a:pt x="1" y="25014"/>
                    </a:cubicBezTo>
                    <a:close/>
                    <a:moveTo>
                      <a:pt x="1" y="24982"/>
                    </a:moveTo>
                    <a:lnTo>
                      <a:pt x="1" y="24982"/>
                    </a:lnTo>
                    <a:cubicBezTo>
                      <a:pt x="1" y="24977"/>
                      <a:pt x="4" y="24974"/>
                      <a:pt x="9" y="24974"/>
                    </a:cubicBezTo>
                    <a:cubicBezTo>
                      <a:pt x="13" y="24974"/>
                      <a:pt x="17" y="24977"/>
                      <a:pt x="17" y="24982"/>
                    </a:cubicBezTo>
                    <a:cubicBezTo>
                      <a:pt x="17" y="24986"/>
                      <a:pt x="13" y="24990"/>
                      <a:pt x="9" y="24990"/>
                    </a:cubicBezTo>
                    <a:cubicBezTo>
                      <a:pt x="4" y="24990"/>
                      <a:pt x="1" y="24986"/>
                      <a:pt x="1" y="24982"/>
                    </a:cubicBezTo>
                    <a:close/>
                    <a:moveTo>
                      <a:pt x="1" y="24950"/>
                    </a:moveTo>
                    <a:lnTo>
                      <a:pt x="1" y="24950"/>
                    </a:lnTo>
                    <a:cubicBezTo>
                      <a:pt x="1" y="24945"/>
                      <a:pt x="4" y="24942"/>
                      <a:pt x="9" y="24942"/>
                    </a:cubicBezTo>
                    <a:cubicBezTo>
                      <a:pt x="13" y="24942"/>
                      <a:pt x="17" y="24945"/>
                      <a:pt x="17" y="24950"/>
                    </a:cubicBezTo>
                    <a:cubicBezTo>
                      <a:pt x="17" y="24954"/>
                      <a:pt x="13" y="24958"/>
                      <a:pt x="9" y="24958"/>
                    </a:cubicBezTo>
                    <a:cubicBezTo>
                      <a:pt x="4" y="24958"/>
                      <a:pt x="1" y="24954"/>
                      <a:pt x="1" y="24950"/>
                    </a:cubicBezTo>
                    <a:close/>
                    <a:moveTo>
                      <a:pt x="1" y="24918"/>
                    </a:moveTo>
                    <a:lnTo>
                      <a:pt x="1" y="24918"/>
                    </a:lnTo>
                    <a:cubicBezTo>
                      <a:pt x="1" y="24913"/>
                      <a:pt x="4" y="24910"/>
                      <a:pt x="9" y="24910"/>
                    </a:cubicBezTo>
                    <a:cubicBezTo>
                      <a:pt x="13" y="24910"/>
                      <a:pt x="17" y="24913"/>
                      <a:pt x="17" y="24918"/>
                    </a:cubicBezTo>
                    <a:cubicBezTo>
                      <a:pt x="17" y="24922"/>
                      <a:pt x="13" y="24926"/>
                      <a:pt x="9" y="24926"/>
                    </a:cubicBezTo>
                    <a:cubicBezTo>
                      <a:pt x="4" y="24926"/>
                      <a:pt x="1" y="24922"/>
                      <a:pt x="1" y="24918"/>
                    </a:cubicBezTo>
                    <a:close/>
                    <a:moveTo>
                      <a:pt x="1" y="24886"/>
                    </a:moveTo>
                    <a:lnTo>
                      <a:pt x="1" y="24885"/>
                    </a:lnTo>
                    <a:cubicBezTo>
                      <a:pt x="1" y="24881"/>
                      <a:pt x="4" y="24877"/>
                      <a:pt x="9" y="24877"/>
                    </a:cubicBezTo>
                    <a:cubicBezTo>
                      <a:pt x="13" y="24877"/>
                      <a:pt x="17" y="24881"/>
                      <a:pt x="17" y="24885"/>
                    </a:cubicBezTo>
                    <a:lnTo>
                      <a:pt x="17" y="24886"/>
                    </a:lnTo>
                    <a:cubicBezTo>
                      <a:pt x="17" y="24890"/>
                      <a:pt x="13" y="24894"/>
                      <a:pt x="9" y="24894"/>
                    </a:cubicBezTo>
                    <a:cubicBezTo>
                      <a:pt x="4" y="24894"/>
                      <a:pt x="1" y="24890"/>
                      <a:pt x="1" y="24886"/>
                    </a:cubicBezTo>
                    <a:close/>
                    <a:moveTo>
                      <a:pt x="1" y="24853"/>
                    </a:moveTo>
                    <a:lnTo>
                      <a:pt x="1" y="24853"/>
                    </a:lnTo>
                    <a:cubicBezTo>
                      <a:pt x="1" y="24849"/>
                      <a:pt x="4" y="24845"/>
                      <a:pt x="9" y="24845"/>
                    </a:cubicBezTo>
                    <a:cubicBezTo>
                      <a:pt x="13" y="24845"/>
                      <a:pt x="17" y="24849"/>
                      <a:pt x="17" y="24853"/>
                    </a:cubicBezTo>
                    <a:cubicBezTo>
                      <a:pt x="17" y="24858"/>
                      <a:pt x="13" y="24861"/>
                      <a:pt x="9" y="24861"/>
                    </a:cubicBezTo>
                    <a:cubicBezTo>
                      <a:pt x="4" y="24861"/>
                      <a:pt x="1" y="24858"/>
                      <a:pt x="1" y="24853"/>
                    </a:cubicBezTo>
                    <a:close/>
                    <a:moveTo>
                      <a:pt x="1" y="24821"/>
                    </a:moveTo>
                    <a:lnTo>
                      <a:pt x="1" y="24821"/>
                    </a:lnTo>
                    <a:cubicBezTo>
                      <a:pt x="1" y="24817"/>
                      <a:pt x="4" y="24813"/>
                      <a:pt x="9" y="24813"/>
                    </a:cubicBezTo>
                    <a:cubicBezTo>
                      <a:pt x="13" y="24813"/>
                      <a:pt x="17" y="24817"/>
                      <a:pt x="17" y="24821"/>
                    </a:cubicBezTo>
                    <a:cubicBezTo>
                      <a:pt x="17" y="24826"/>
                      <a:pt x="13" y="24829"/>
                      <a:pt x="9" y="24829"/>
                    </a:cubicBezTo>
                    <a:cubicBezTo>
                      <a:pt x="4" y="24829"/>
                      <a:pt x="1" y="24826"/>
                      <a:pt x="1" y="24821"/>
                    </a:cubicBezTo>
                    <a:close/>
                    <a:moveTo>
                      <a:pt x="1" y="24789"/>
                    </a:moveTo>
                    <a:lnTo>
                      <a:pt x="1" y="24789"/>
                    </a:lnTo>
                    <a:cubicBezTo>
                      <a:pt x="1" y="24785"/>
                      <a:pt x="4" y="24781"/>
                      <a:pt x="9" y="24781"/>
                    </a:cubicBezTo>
                    <a:cubicBezTo>
                      <a:pt x="13" y="24781"/>
                      <a:pt x="17" y="24785"/>
                      <a:pt x="17" y="24789"/>
                    </a:cubicBezTo>
                    <a:cubicBezTo>
                      <a:pt x="17" y="24794"/>
                      <a:pt x="13" y="24797"/>
                      <a:pt x="9" y="24797"/>
                    </a:cubicBezTo>
                    <a:cubicBezTo>
                      <a:pt x="4" y="24797"/>
                      <a:pt x="1" y="24794"/>
                      <a:pt x="1" y="24789"/>
                    </a:cubicBezTo>
                    <a:close/>
                    <a:moveTo>
                      <a:pt x="1" y="24757"/>
                    </a:moveTo>
                    <a:lnTo>
                      <a:pt x="1" y="24757"/>
                    </a:lnTo>
                    <a:cubicBezTo>
                      <a:pt x="1" y="24753"/>
                      <a:pt x="4" y="24749"/>
                      <a:pt x="9" y="24749"/>
                    </a:cubicBezTo>
                    <a:cubicBezTo>
                      <a:pt x="13" y="24749"/>
                      <a:pt x="17" y="24753"/>
                      <a:pt x="17" y="24757"/>
                    </a:cubicBezTo>
                    <a:cubicBezTo>
                      <a:pt x="17" y="24762"/>
                      <a:pt x="13" y="24765"/>
                      <a:pt x="9" y="24765"/>
                    </a:cubicBezTo>
                    <a:cubicBezTo>
                      <a:pt x="4" y="24765"/>
                      <a:pt x="1" y="24762"/>
                      <a:pt x="1" y="24757"/>
                    </a:cubicBezTo>
                    <a:close/>
                    <a:moveTo>
                      <a:pt x="1" y="24725"/>
                    </a:moveTo>
                    <a:lnTo>
                      <a:pt x="1" y="24725"/>
                    </a:lnTo>
                    <a:cubicBezTo>
                      <a:pt x="1" y="24721"/>
                      <a:pt x="4" y="24717"/>
                      <a:pt x="9" y="24717"/>
                    </a:cubicBezTo>
                    <a:cubicBezTo>
                      <a:pt x="13" y="24717"/>
                      <a:pt x="17" y="24721"/>
                      <a:pt x="17" y="24725"/>
                    </a:cubicBezTo>
                    <a:cubicBezTo>
                      <a:pt x="17" y="24730"/>
                      <a:pt x="13" y="24733"/>
                      <a:pt x="9" y="24733"/>
                    </a:cubicBezTo>
                    <a:cubicBezTo>
                      <a:pt x="4" y="24733"/>
                      <a:pt x="1" y="24730"/>
                      <a:pt x="1" y="24725"/>
                    </a:cubicBezTo>
                    <a:close/>
                    <a:moveTo>
                      <a:pt x="1" y="24693"/>
                    </a:moveTo>
                    <a:lnTo>
                      <a:pt x="1" y="24693"/>
                    </a:lnTo>
                    <a:cubicBezTo>
                      <a:pt x="1" y="24689"/>
                      <a:pt x="4" y="24685"/>
                      <a:pt x="9" y="24685"/>
                    </a:cubicBezTo>
                    <a:cubicBezTo>
                      <a:pt x="13" y="24685"/>
                      <a:pt x="17" y="24689"/>
                      <a:pt x="17" y="24693"/>
                    </a:cubicBezTo>
                    <a:cubicBezTo>
                      <a:pt x="17" y="24698"/>
                      <a:pt x="13" y="24701"/>
                      <a:pt x="9" y="24701"/>
                    </a:cubicBezTo>
                    <a:cubicBezTo>
                      <a:pt x="4" y="24701"/>
                      <a:pt x="1" y="24698"/>
                      <a:pt x="1" y="24693"/>
                    </a:cubicBezTo>
                    <a:close/>
                    <a:moveTo>
                      <a:pt x="1" y="24661"/>
                    </a:moveTo>
                    <a:lnTo>
                      <a:pt x="1" y="24661"/>
                    </a:lnTo>
                    <a:cubicBezTo>
                      <a:pt x="1" y="24657"/>
                      <a:pt x="4" y="24653"/>
                      <a:pt x="9" y="24653"/>
                    </a:cubicBezTo>
                    <a:cubicBezTo>
                      <a:pt x="13" y="24653"/>
                      <a:pt x="17" y="24657"/>
                      <a:pt x="17" y="24661"/>
                    </a:cubicBezTo>
                    <a:cubicBezTo>
                      <a:pt x="17" y="24666"/>
                      <a:pt x="13" y="24669"/>
                      <a:pt x="9" y="24669"/>
                    </a:cubicBezTo>
                    <a:cubicBezTo>
                      <a:pt x="4" y="24669"/>
                      <a:pt x="1" y="24666"/>
                      <a:pt x="1" y="24661"/>
                    </a:cubicBezTo>
                    <a:close/>
                    <a:moveTo>
                      <a:pt x="1" y="24629"/>
                    </a:moveTo>
                    <a:lnTo>
                      <a:pt x="1" y="24629"/>
                    </a:lnTo>
                    <a:cubicBezTo>
                      <a:pt x="1" y="24625"/>
                      <a:pt x="4" y="24621"/>
                      <a:pt x="9" y="24621"/>
                    </a:cubicBezTo>
                    <a:cubicBezTo>
                      <a:pt x="13" y="24621"/>
                      <a:pt x="17" y="24625"/>
                      <a:pt x="17" y="24629"/>
                    </a:cubicBezTo>
                    <a:cubicBezTo>
                      <a:pt x="17" y="24634"/>
                      <a:pt x="13" y="24637"/>
                      <a:pt x="9" y="24637"/>
                    </a:cubicBezTo>
                    <a:cubicBezTo>
                      <a:pt x="4" y="24637"/>
                      <a:pt x="1" y="24634"/>
                      <a:pt x="1" y="24629"/>
                    </a:cubicBezTo>
                    <a:close/>
                    <a:moveTo>
                      <a:pt x="1" y="24597"/>
                    </a:moveTo>
                    <a:lnTo>
                      <a:pt x="1" y="24597"/>
                    </a:lnTo>
                    <a:cubicBezTo>
                      <a:pt x="1" y="24593"/>
                      <a:pt x="4" y="24589"/>
                      <a:pt x="9" y="24589"/>
                    </a:cubicBezTo>
                    <a:cubicBezTo>
                      <a:pt x="13" y="24589"/>
                      <a:pt x="17" y="24593"/>
                      <a:pt x="17" y="24597"/>
                    </a:cubicBezTo>
                    <a:cubicBezTo>
                      <a:pt x="17" y="24602"/>
                      <a:pt x="13" y="24605"/>
                      <a:pt x="9" y="24605"/>
                    </a:cubicBezTo>
                    <a:cubicBezTo>
                      <a:pt x="4" y="24605"/>
                      <a:pt x="1" y="24602"/>
                      <a:pt x="1" y="24597"/>
                    </a:cubicBezTo>
                    <a:close/>
                    <a:moveTo>
                      <a:pt x="1" y="24565"/>
                    </a:moveTo>
                    <a:lnTo>
                      <a:pt x="1" y="24565"/>
                    </a:lnTo>
                    <a:cubicBezTo>
                      <a:pt x="1" y="24561"/>
                      <a:pt x="4" y="24557"/>
                      <a:pt x="9" y="24557"/>
                    </a:cubicBezTo>
                    <a:cubicBezTo>
                      <a:pt x="13" y="24557"/>
                      <a:pt x="17" y="24561"/>
                      <a:pt x="17" y="24565"/>
                    </a:cubicBezTo>
                    <a:cubicBezTo>
                      <a:pt x="17" y="24570"/>
                      <a:pt x="13" y="24573"/>
                      <a:pt x="9" y="24573"/>
                    </a:cubicBezTo>
                    <a:cubicBezTo>
                      <a:pt x="4" y="24573"/>
                      <a:pt x="1" y="24570"/>
                      <a:pt x="1" y="24565"/>
                    </a:cubicBezTo>
                    <a:close/>
                    <a:moveTo>
                      <a:pt x="1" y="24533"/>
                    </a:moveTo>
                    <a:lnTo>
                      <a:pt x="1" y="24533"/>
                    </a:lnTo>
                    <a:cubicBezTo>
                      <a:pt x="1" y="24529"/>
                      <a:pt x="4" y="24525"/>
                      <a:pt x="9" y="24525"/>
                    </a:cubicBezTo>
                    <a:cubicBezTo>
                      <a:pt x="13" y="24525"/>
                      <a:pt x="17" y="24529"/>
                      <a:pt x="17" y="24533"/>
                    </a:cubicBezTo>
                    <a:cubicBezTo>
                      <a:pt x="17" y="24538"/>
                      <a:pt x="13" y="24541"/>
                      <a:pt x="9" y="24541"/>
                    </a:cubicBezTo>
                    <a:cubicBezTo>
                      <a:pt x="4" y="24541"/>
                      <a:pt x="1" y="24538"/>
                      <a:pt x="1" y="24533"/>
                    </a:cubicBezTo>
                    <a:close/>
                    <a:moveTo>
                      <a:pt x="1" y="24501"/>
                    </a:moveTo>
                    <a:lnTo>
                      <a:pt x="1" y="24501"/>
                    </a:lnTo>
                    <a:cubicBezTo>
                      <a:pt x="1" y="24497"/>
                      <a:pt x="4" y="24493"/>
                      <a:pt x="9" y="24493"/>
                    </a:cubicBezTo>
                    <a:cubicBezTo>
                      <a:pt x="13" y="24493"/>
                      <a:pt x="17" y="24497"/>
                      <a:pt x="17" y="24501"/>
                    </a:cubicBezTo>
                    <a:cubicBezTo>
                      <a:pt x="17" y="24506"/>
                      <a:pt x="13" y="24509"/>
                      <a:pt x="9" y="24509"/>
                    </a:cubicBezTo>
                    <a:cubicBezTo>
                      <a:pt x="4" y="24509"/>
                      <a:pt x="1" y="24506"/>
                      <a:pt x="1" y="24501"/>
                    </a:cubicBezTo>
                    <a:close/>
                    <a:moveTo>
                      <a:pt x="1" y="24469"/>
                    </a:moveTo>
                    <a:lnTo>
                      <a:pt x="1" y="24469"/>
                    </a:lnTo>
                    <a:cubicBezTo>
                      <a:pt x="1" y="24465"/>
                      <a:pt x="4" y="24461"/>
                      <a:pt x="9" y="24461"/>
                    </a:cubicBezTo>
                    <a:cubicBezTo>
                      <a:pt x="13" y="24461"/>
                      <a:pt x="17" y="24465"/>
                      <a:pt x="17" y="24469"/>
                    </a:cubicBezTo>
                    <a:cubicBezTo>
                      <a:pt x="17" y="24474"/>
                      <a:pt x="13" y="24477"/>
                      <a:pt x="9" y="24477"/>
                    </a:cubicBezTo>
                    <a:cubicBezTo>
                      <a:pt x="4" y="24477"/>
                      <a:pt x="1" y="24474"/>
                      <a:pt x="1" y="24469"/>
                    </a:cubicBezTo>
                    <a:close/>
                    <a:moveTo>
                      <a:pt x="1" y="24437"/>
                    </a:moveTo>
                    <a:lnTo>
                      <a:pt x="1" y="24437"/>
                    </a:lnTo>
                    <a:cubicBezTo>
                      <a:pt x="1" y="24433"/>
                      <a:pt x="4" y="24429"/>
                      <a:pt x="9" y="24429"/>
                    </a:cubicBezTo>
                    <a:cubicBezTo>
                      <a:pt x="13" y="24429"/>
                      <a:pt x="17" y="24433"/>
                      <a:pt x="17" y="24437"/>
                    </a:cubicBezTo>
                    <a:cubicBezTo>
                      <a:pt x="17" y="24442"/>
                      <a:pt x="13" y="24445"/>
                      <a:pt x="9" y="24445"/>
                    </a:cubicBezTo>
                    <a:cubicBezTo>
                      <a:pt x="4" y="24445"/>
                      <a:pt x="1" y="24442"/>
                      <a:pt x="1" y="24437"/>
                    </a:cubicBezTo>
                    <a:close/>
                    <a:moveTo>
                      <a:pt x="1" y="24405"/>
                    </a:moveTo>
                    <a:lnTo>
                      <a:pt x="1" y="24405"/>
                    </a:lnTo>
                    <a:cubicBezTo>
                      <a:pt x="1" y="24401"/>
                      <a:pt x="4" y="24397"/>
                      <a:pt x="9" y="24397"/>
                    </a:cubicBezTo>
                    <a:cubicBezTo>
                      <a:pt x="13" y="24397"/>
                      <a:pt x="17" y="24401"/>
                      <a:pt x="17" y="24405"/>
                    </a:cubicBezTo>
                    <a:cubicBezTo>
                      <a:pt x="17" y="24410"/>
                      <a:pt x="13" y="24413"/>
                      <a:pt x="9" y="24413"/>
                    </a:cubicBezTo>
                    <a:cubicBezTo>
                      <a:pt x="4" y="24413"/>
                      <a:pt x="1" y="24410"/>
                      <a:pt x="1" y="24405"/>
                    </a:cubicBezTo>
                    <a:close/>
                    <a:moveTo>
                      <a:pt x="1" y="24373"/>
                    </a:moveTo>
                    <a:lnTo>
                      <a:pt x="1" y="24373"/>
                    </a:lnTo>
                    <a:cubicBezTo>
                      <a:pt x="1" y="24369"/>
                      <a:pt x="4" y="24365"/>
                      <a:pt x="9" y="24365"/>
                    </a:cubicBezTo>
                    <a:cubicBezTo>
                      <a:pt x="13" y="24365"/>
                      <a:pt x="17" y="24369"/>
                      <a:pt x="17" y="24373"/>
                    </a:cubicBezTo>
                    <a:cubicBezTo>
                      <a:pt x="17" y="24378"/>
                      <a:pt x="13" y="24381"/>
                      <a:pt x="9" y="24381"/>
                    </a:cubicBezTo>
                    <a:cubicBezTo>
                      <a:pt x="4" y="24381"/>
                      <a:pt x="1" y="24378"/>
                      <a:pt x="1" y="24373"/>
                    </a:cubicBezTo>
                    <a:close/>
                    <a:moveTo>
                      <a:pt x="1" y="24341"/>
                    </a:moveTo>
                    <a:lnTo>
                      <a:pt x="1" y="24341"/>
                    </a:lnTo>
                    <a:cubicBezTo>
                      <a:pt x="1" y="24337"/>
                      <a:pt x="4" y="24333"/>
                      <a:pt x="9" y="24333"/>
                    </a:cubicBezTo>
                    <a:cubicBezTo>
                      <a:pt x="13" y="24333"/>
                      <a:pt x="17" y="24337"/>
                      <a:pt x="17" y="24341"/>
                    </a:cubicBezTo>
                    <a:cubicBezTo>
                      <a:pt x="17" y="24346"/>
                      <a:pt x="13" y="24349"/>
                      <a:pt x="9" y="24349"/>
                    </a:cubicBezTo>
                    <a:cubicBezTo>
                      <a:pt x="4" y="24349"/>
                      <a:pt x="1" y="24346"/>
                      <a:pt x="1" y="24341"/>
                    </a:cubicBezTo>
                    <a:close/>
                    <a:moveTo>
                      <a:pt x="1" y="24309"/>
                    </a:moveTo>
                    <a:lnTo>
                      <a:pt x="1" y="24309"/>
                    </a:lnTo>
                    <a:cubicBezTo>
                      <a:pt x="1" y="24305"/>
                      <a:pt x="4" y="24301"/>
                      <a:pt x="9" y="24301"/>
                    </a:cubicBezTo>
                    <a:cubicBezTo>
                      <a:pt x="13" y="24301"/>
                      <a:pt x="17" y="24305"/>
                      <a:pt x="17" y="24309"/>
                    </a:cubicBezTo>
                    <a:cubicBezTo>
                      <a:pt x="17" y="24314"/>
                      <a:pt x="13" y="24317"/>
                      <a:pt x="9" y="24317"/>
                    </a:cubicBezTo>
                    <a:cubicBezTo>
                      <a:pt x="4" y="24317"/>
                      <a:pt x="1" y="24314"/>
                      <a:pt x="1" y="24309"/>
                    </a:cubicBezTo>
                    <a:close/>
                    <a:moveTo>
                      <a:pt x="1" y="24277"/>
                    </a:moveTo>
                    <a:lnTo>
                      <a:pt x="1" y="24277"/>
                    </a:lnTo>
                    <a:cubicBezTo>
                      <a:pt x="1" y="24273"/>
                      <a:pt x="4" y="24269"/>
                      <a:pt x="9" y="24269"/>
                    </a:cubicBezTo>
                    <a:cubicBezTo>
                      <a:pt x="13" y="24269"/>
                      <a:pt x="17" y="24273"/>
                      <a:pt x="17" y="24277"/>
                    </a:cubicBezTo>
                    <a:cubicBezTo>
                      <a:pt x="17" y="24282"/>
                      <a:pt x="13" y="24285"/>
                      <a:pt x="9" y="24285"/>
                    </a:cubicBezTo>
                    <a:cubicBezTo>
                      <a:pt x="4" y="24285"/>
                      <a:pt x="1" y="24282"/>
                      <a:pt x="1" y="24277"/>
                    </a:cubicBezTo>
                    <a:close/>
                    <a:moveTo>
                      <a:pt x="1" y="24245"/>
                    </a:moveTo>
                    <a:lnTo>
                      <a:pt x="1" y="24245"/>
                    </a:lnTo>
                    <a:cubicBezTo>
                      <a:pt x="1" y="24241"/>
                      <a:pt x="4" y="24237"/>
                      <a:pt x="9" y="24237"/>
                    </a:cubicBezTo>
                    <a:cubicBezTo>
                      <a:pt x="13" y="24237"/>
                      <a:pt x="17" y="24241"/>
                      <a:pt x="17" y="24245"/>
                    </a:cubicBezTo>
                    <a:cubicBezTo>
                      <a:pt x="17" y="24250"/>
                      <a:pt x="13" y="24253"/>
                      <a:pt x="9" y="24253"/>
                    </a:cubicBezTo>
                    <a:cubicBezTo>
                      <a:pt x="4" y="24253"/>
                      <a:pt x="1" y="24250"/>
                      <a:pt x="1" y="24245"/>
                    </a:cubicBezTo>
                    <a:close/>
                    <a:moveTo>
                      <a:pt x="1" y="24213"/>
                    </a:moveTo>
                    <a:lnTo>
                      <a:pt x="1" y="24213"/>
                    </a:lnTo>
                    <a:cubicBezTo>
                      <a:pt x="1" y="24209"/>
                      <a:pt x="4" y="24205"/>
                      <a:pt x="9" y="24205"/>
                    </a:cubicBezTo>
                    <a:cubicBezTo>
                      <a:pt x="13" y="24205"/>
                      <a:pt x="17" y="24209"/>
                      <a:pt x="17" y="24213"/>
                    </a:cubicBezTo>
                    <a:cubicBezTo>
                      <a:pt x="17" y="24218"/>
                      <a:pt x="13" y="24221"/>
                      <a:pt x="9" y="24221"/>
                    </a:cubicBezTo>
                    <a:cubicBezTo>
                      <a:pt x="4" y="24221"/>
                      <a:pt x="1" y="24218"/>
                      <a:pt x="1" y="24213"/>
                    </a:cubicBezTo>
                    <a:close/>
                    <a:moveTo>
                      <a:pt x="1" y="24181"/>
                    </a:moveTo>
                    <a:lnTo>
                      <a:pt x="1" y="24181"/>
                    </a:lnTo>
                    <a:cubicBezTo>
                      <a:pt x="1" y="24177"/>
                      <a:pt x="4" y="24173"/>
                      <a:pt x="9" y="24173"/>
                    </a:cubicBezTo>
                    <a:cubicBezTo>
                      <a:pt x="13" y="24173"/>
                      <a:pt x="17" y="24177"/>
                      <a:pt x="17" y="24181"/>
                    </a:cubicBezTo>
                    <a:cubicBezTo>
                      <a:pt x="17" y="24186"/>
                      <a:pt x="13" y="24189"/>
                      <a:pt x="9" y="24189"/>
                    </a:cubicBezTo>
                    <a:cubicBezTo>
                      <a:pt x="4" y="24189"/>
                      <a:pt x="1" y="24186"/>
                      <a:pt x="1" y="24181"/>
                    </a:cubicBezTo>
                    <a:close/>
                    <a:moveTo>
                      <a:pt x="1" y="24149"/>
                    </a:moveTo>
                    <a:lnTo>
                      <a:pt x="1" y="24149"/>
                    </a:lnTo>
                    <a:cubicBezTo>
                      <a:pt x="1" y="24145"/>
                      <a:pt x="4" y="24141"/>
                      <a:pt x="9" y="24141"/>
                    </a:cubicBezTo>
                    <a:cubicBezTo>
                      <a:pt x="13" y="24141"/>
                      <a:pt x="17" y="24145"/>
                      <a:pt x="17" y="24149"/>
                    </a:cubicBezTo>
                    <a:cubicBezTo>
                      <a:pt x="17" y="24154"/>
                      <a:pt x="13" y="24157"/>
                      <a:pt x="9" y="24157"/>
                    </a:cubicBezTo>
                    <a:cubicBezTo>
                      <a:pt x="4" y="24157"/>
                      <a:pt x="1" y="24154"/>
                      <a:pt x="1" y="24149"/>
                    </a:cubicBezTo>
                    <a:close/>
                    <a:moveTo>
                      <a:pt x="1" y="24117"/>
                    </a:moveTo>
                    <a:lnTo>
                      <a:pt x="1" y="24117"/>
                    </a:lnTo>
                    <a:cubicBezTo>
                      <a:pt x="1" y="24113"/>
                      <a:pt x="4" y="24109"/>
                      <a:pt x="9" y="24109"/>
                    </a:cubicBezTo>
                    <a:cubicBezTo>
                      <a:pt x="13" y="24109"/>
                      <a:pt x="17" y="24113"/>
                      <a:pt x="17" y="24117"/>
                    </a:cubicBezTo>
                    <a:cubicBezTo>
                      <a:pt x="17" y="24122"/>
                      <a:pt x="13" y="24125"/>
                      <a:pt x="9" y="24125"/>
                    </a:cubicBezTo>
                    <a:cubicBezTo>
                      <a:pt x="4" y="24125"/>
                      <a:pt x="1" y="24122"/>
                      <a:pt x="1" y="24117"/>
                    </a:cubicBezTo>
                    <a:close/>
                    <a:moveTo>
                      <a:pt x="1" y="24085"/>
                    </a:moveTo>
                    <a:lnTo>
                      <a:pt x="1" y="24085"/>
                    </a:lnTo>
                    <a:cubicBezTo>
                      <a:pt x="1" y="24081"/>
                      <a:pt x="5" y="24077"/>
                      <a:pt x="9" y="24077"/>
                    </a:cubicBezTo>
                    <a:cubicBezTo>
                      <a:pt x="13" y="24077"/>
                      <a:pt x="17" y="24081"/>
                      <a:pt x="17" y="24085"/>
                    </a:cubicBezTo>
                    <a:cubicBezTo>
                      <a:pt x="17" y="24089"/>
                      <a:pt x="13" y="24093"/>
                      <a:pt x="9" y="24093"/>
                    </a:cubicBezTo>
                    <a:cubicBezTo>
                      <a:pt x="5" y="24093"/>
                      <a:pt x="1" y="24089"/>
                      <a:pt x="1" y="24085"/>
                    </a:cubicBezTo>
                    <a:close/>
                    <a:moveTo>
                      <a:pt x="1" y="24053"/>
                    </a:moveTo>
                    <a:lnTo>
                      <a:pt x="1" y="24053"/>
                    </a:lnTo>
                    <a:cubicBezTo>
                      <a:pt x="1" y="24049"/>
                      <a:pt x="5" y="24045"/>
                      <a:pt x="9" y="24045"/>
                    </a:cubicBezTo>
                    <a:cubicBezTo>
                      <a:pt x="13" y="24045"/>
                      <a:pt x="17" y="24049"/>
                      <a:pt x="17" y="24053"/>
                    </a:cubicBezTo>
                    <a:cubicBezTo>
                      <a:pt x="17" y="24057"/>
                      <a:pt x="13" y="24061"/>
                      <a:pt x="9" y="24061"/>
                    </a:cubicBezTo>
                    <a:cubicBezTo>
                      <a:pt x="5" y="24061"/>
                      <a:pt x="1" y="24057"/>
                      <a:pt x="1" y="24053"/>
                    </a:cubicBezTo>
                    <a:close/>
                    <a:moveTo>
                      <a:pt x="1" y="24021"/>
                    </a:moveTo>
                    <a:lnTo>
                      <a:pt x="1" y="24021"/>
                    </a:lnTo>
                    <a:cubicBezTo>
                      <a:pt x="1" y="24017"/>
                      <a:pt x="5" y="24013"/>
                      <a:pt x="9" y="24013"/>
                    </a:cubicBezTo>
                    <a:cubicBezTo>
                      <a:pt x="13" y="24013"/>
                      <a:pt x="17" y="24017"/>
                      <a:pt x="17" y="24021"/>
                    </a:cubicBezTo>
                    <a:cubicBezTo>
                      <a:pt x="17" y="24025"/>
                      <a:pt x="13" y="24029"/>
                      <a:pt x="9" y="24029"/>
                    </a:cubicBezTo>
                    <a:cubicBezTo>
                      <a:pt x="5" y="24029"/>
                      <a:pt x="1" y="24025"/>
                      <a:pt x="1" y="24021"/>
                    </a:cubicBezTo>
                    <a:close/>
                    <a:moveTo>
                      <a:pt x="1" y="23989"/>
                    </a:moveTo>
                    <a:lnTo>
                      <a:pt x="1" y="23989"/>
                    </a:lnTo>
                    <a:cubicBezTo>
                      <a:pt x="1" y="23985"/>
                      <a:pt x="5" y="23981"/>
                      <a:pt x="9" y="23981"/>
                    </a:cubicBezTo>
                    <a:cubicBezTo>
                      <a:pt x="13" y="23981"/>
                      <a:pt x="17" y="23985"/>
                      <a:pt x="17" y="23989"/>
                    </a:cubicBezTo>
                    <a:cubicBezTo>
                      <a:pt x="17" y="23993"/>
                      <a:pt x="13" y="23997"/>
                      <a:pt x="9" y="23997"/>
                    </a:cubicBezTo>
                    <a:cubicBezTo>
                      <a:pt x="5" y="23997"/>
                      <a:pt x="1" y="23993"/>
                      <a:pt x="1" y="23989"/>
                    </a:cubicBezTo>
                    <a:close/>
                    <a:moveTo>
                      <a:pt x="1" y="23957"/>
                    </a:moveTo>
                    <a:lnTo>
                      <a:pt x="1" y="23957"/>
                    </a:lnTo>
                    <a:cubicBezTo>
                      <a:pt x="1" y="23953"/>
                      <a:pt x="5" y="23949"/>
                      <a:pt x="9" y="23949"/>
                    </a:cubicBezTo>
                    <a:cubicBezTo>
                      <a:pt x="13" y="23949"/>
                      <a:pt x="17" y="23953"/>
                      <a:pt x="17" y="23957"/>
                    </a:cubicBezTo>
                    <a:cubicBezTo>
                      <a:pt x="17" y="23961"/>
                      <a:pt x="13" y="23965"/>
                      <a:pt x="9" y="23965"/>
                    </a:cubicBezTo>
                    <a:cubicBezTo>
                      <a:pt x="5" y="23965"/>
                      <a:pt x="1" y="23961"/>
                      <a:pt x="1" y="23957"/>
                    </a:cubicBezTo>
                    <a:close/>
                    <a:moveTo>
                      <a:pt x="1" y="23925"/>
                    </a:moveTo>
                    <a:lnTo>
                      <a:pt x="1" y="23925"/>
                    </a:lnTo>
                    <a:cubicBezTo>
                      <a:pt x="1" y="23921"/>
                      <a:pt x="5" y="23917"/>
                      <a:pt x="9" y="23917"/>
                    </a:cubicBezTo>
                    <a:cubicBezTo>
                      <a:pt x="13" y="23917"/>
                      <a:pt x="17" y="23921"/>
                      <a:pt x="17" y="23925"/>
                    </a:cubicBezTo>
                    <a:cubicBezTo>
                      <a:pt x="17" y="23929"/>
                      <a:pt x="13" y="23933"/>
                      <a:pt x="9" y="23933"/>
                    </a:cubicBezTo>
                    <a:cubicBezTo>
                      <a:pt x="5" y="23933"/>
                      <a:pt x="1" y="23929"/>
                      <a:pt x="1" y="23925"/>
                    </a:cubicBezTo>
                    <a:close/>
                    <a:moveTo>
                      <a:pt x="1" y="23893"/>
                    </a:moveTo>
                    <a:lnTo>
                      <a:pt x="1" y="23893"/>
                    </a:lnTo>
                    <a:cubicBezTo>
                      <a:pt x="1" y="23889"/>
                      <a:pt x="5" y="23885"/>
                      <a:pt x="9" y="23885"/>
                    </a:cubicBezTo>
                    <a:cubicBezTo>
                      <a:pt x="13" y="23885"/>
                      <a:pt x="17" y="23889"/>
                      <a:pt x="17" y="23893"/>
                    </a:cubicBezTo>
                    <a:cubicBezTo>
                      <a:pt x="17" y="23897"/>
                      <a:pt x="13" y="23901"/>
                      <a:pt x="9" y="23901"/>
                    </a:cubicBezTo>
                    <a:cubicBezTo>
                      <a:pt x="5" y="23901"/>
                      <a:pt x="1" y="23897"/>
                      <a:pt x="1" y="23893"/>
                    </a:cubicBezTo>
                    <a:close/>
                    <a:moveTo>
                      <a:pt x="1" y="23861"/>
                    </a:moveTo>
                    <a:lnTo>
                      <a:pt x="1" y="23861"/>
                    </a:lnTo>
                    <a:cubicBezTo>
                      <a:pt x="1" y="23857"/>
                      <a:pt x="5" y="23853"/>
                      <a:pt x="9" y="23853"/>
                    </a:cubicBezTo>
                    <a:cubicBezTo>
                      <a:pt x="13" y="23853"/>
                      <a:pt x="17" y="23857"/>
                      <a:pt x="17" y="23861"/>
                    </a:cubicBezTo>
                    <a:cubicBezTo>
                      <a:pt x="17" y="23865"/>
                      <a:pt x="13" y="23869"/>
                      <a:pt x="9" y="23869"/>
                    </a:cubicBezTo>
                    <a:cubicBezTo>
                      <a:pt x="5" y="23869"/>
                      <a:pt x="1" y="23865"/>
                      <a:pt x="1" y="23861"/>
                    </a:cubicBezTo>
                    <a:close/>
                    <a:moveTo>
                      <a:pt x="1" y="23829"/>
                    </a:moveTo>
                    <a:lnTo>
                      <a:pt x="1" y="23829"/>
                    </a:lnTo>
                    <a:cubicBezTo>
                      <a:pt x="1" y="23824"/>
                      <a:pt x="5" y="23821"/>
                      <a:pt x="9" y="23821"/>
                    </a:cubicBezTo>
                    <a:cubicBezTo>
                      <a:pt x="13" y="23821"/>
                      <a:pt x="17" y="23824"/>
                      <a:pt x="17" y="23829"/>
                    </a:cubicBezTo>
                    <a:cubicBezTo>
                      <a:pt x="17" y="23833"/>
                      <a:pt x="13" y="23837"/>
                      <a:pt x="9" y="23837"/>
                    </a:cubicBezTo>
                    <a:cubicBezTo>
                      <a:pt x="5" y="23837"/>
                      <a:pt x="1" y="23833"/>
                      <a:pt x="1" y="23829"/>
                    </a:cubicBezTo>
                    <a:close/>
                    <a:moveTo>
                      <a:pt x="1" y="23797"/>
                    </a:moveTo>
                    <a:lnTo>
                      <a:pt x="1" y="23797"/>
                    </a:lnTo>
                    <a:cubicBezTo>
                      <a:pt x="1" y="23792"/>
                      <a:pt x="5" y="23789"/>
                      <a:pt x="9" y="23789"/>
                    </a:cubicBezTo>
                    <a:cubicBezTo>
                      <a:pt x="13" y="23789"/>
                      <a:pt x="17" y="23792"/>
                      <a:pt x="17" y="23797"/>
                    </a:cubicBezTo>
                    <a:cubicBezTo>
                      <a:pt x="17" y="23801"/>
                      <a:pt x="13" y="23805"/>
                      <a:pt x="9" y="23805"/>
                    </a:cubicBezTo>
                    <a:cubicBezTo>
                      <a:pt x="5" y="23805"/>
                      <a:pt x="1" y="23801"/>
                      <a:pt x="1" y="23797"/>
                    </a:cubicBezTo>
                    <a:close/>
                    <a:moveTo>
                      <a:pt x="1" y="23765"/>
                    </a:moveTo>
                    <a:lnTo>
                      <a:pt x="1" y="23765"/>
                    </a:lnTo>
                    <a:cubicBezTo>
                      <a:pt x="1" y="23760"/>
                      <a:pt x="5" y="23757"/>
                      <a:pt x="9" y="23757"/>
                    </a:cubicBezTo>
                    <a:cubicBezTo>
                      <a:pt x="13" y="23757"/>
                      <a:pt x="17" y="23760"/>
                      <a:pt x="17" y="23765"/>
                    </a:cubicBezTo>
                    <a:cubicBezTo>
                      <a:pt x="17" y="23769"/>
                      <a:pt x="13" y="23773"/>
                      <a:pt x="9" y="23773"/>
                    </a:cubicBezTo>
                    <a:cubicBezTo>
                      <a:pt x="5" y="23773"/>
                      <a:pt x="1" y="23769"/>
                      <a:pt x="1" y="23765"/>
                    </a:cubicBezTo>
                    <a:close/>
                    <a:moveTo>
                      <a:pt x="1" y="23733"/>
                    </a:moveTo>
                    <a:lnTo>
                      <a:pt x="1" y="23733"/>
                    </a:lnTo>
                    <a:cubicBezTo>
                      <a:pt x="1" y="23728"/>
                      <a:pt x="5" y="23725"/>
                      <a:pt x="9" y="23725"/>
                    </a:cubicBezTo>
                    <a:cubicBezTo>
                      <a:pt x="13" y="23725"/>
                      <a:pt x="17" y="23728"/>
                      <a:pt x="17" y="23733"/>
                    </a:cubicBezTo>
                    <a:cubicBezTo>
                      <a:pt x="17" y="23737"/>
                      <a:pt x="13" y="23741"/>
                      <a:pt x="9" y="23741"/>
                    </a:cubicBezTo>
                    <a:cubicBezTo>
                      <a:pt x="5" y="23741"/>
                      <a:pt x="1" y="23737"/>
                      <a:pt x="1" y="23733"/>
                    </a:cubicBezTo>
                    <a:close/>
                    <a:moveTo>
                      <a:pt x="1" y="23701"/>
                    </a:moveTo>
                    <a:lnTo>
                      <a:pt x="1" y="23701"/>
                    </a:lnTo>
                    <a:cubicBezTo>
                      <a:pt x="1" y="23696"/>
                      <a:pt x="5" y="23693"/>
                      <a:pt x="9" y="23693"/>
                    </a:cubicBezTo>
                    <a:cubicBezTo>
                      <a:pt x="13" y="23693"/>
                      <a:pt x="17" y="23696"/>
                      <a:pt x="17" y="23701"/>
                    </a:cubicBezTo>
                    <a:cubicBezTo>
                      <a:pt x="17" y="23705"/>
                      <a:pt x="13" y="23709"/>
                      <a:pt x="9" y="23709"/>
                    </a:cubicBezTo>
                    <a:cubicBezTo>
                      <a:pt x="5" y="23709"/>
                      <a:pt x="1" y="23705"/>
                      <a:pt x="1" y="23701"/>
                    </a:cubicBezTo>
                    <a:close/>
                    <a:moveTo>
                      <a:pt x="1" y="23669"/>
                    </a:moveTo>
                    <a:lnTo>
                      <a:pt x="1" y="23669"/>
                    </a:lnTo>
                    <a:cubicBezTo>
                      <a:pt x="1" y="23664"/>
                      <a:pt x="5" y="23661"/>
                      <a:pt x="9" y="23661"/>
                    </a:cubicBezTo>
                    <a:cubicBezTo>
                      <a:pt x="13" y="23661"/>
                      <a:pt x="17" y="23664"/>
                      <a:pt x="17" y="23669"/>
                    </a:cubicBezTo>
                    <a:cubicBezTo>
                      <a:pt x="17" y="23673"/>
                      <a:pt x="13" y="23677"/>
                      <a:pt x="9" y="23677"/>
                    </a:cubicBezTo>
                    <a:cubicBezTo>
                      <a:pt x="5" y="23677"/>
                      <a:pt x="1" y="23673"/>
                      <a:pt x="1" y="23669"/>
                    </a:cubicBezTo>
                    <a:close/>
                    <a:moveTo>
                      <a:pt x="1" y="23637"/>
                    </a:moveTo>
                    <a:lnTo>
                      <a:pt x="1" y="23637"/>
                    </a:lnTo>
                    <a:cubicBezTo>
                      <a:pt x="1" y="23632"/>
                      <a:pt x="5" y="23629"/>
                      <a:pt x="9" y="23629"/>
                    </a:cubicBezTo>
                    <a:cubicBezTo>
                      <a:pt x="13" y="23629"/>
                      <a:pt x="17" y="23632"/>
                      <a:pt x="17" y="23637"/>
                    </a:cubicBezTo>
                    <a:cubicBezTo>
                      <a:pt x="17" y="23641"/>
                      <a:pt x="13" y="23645"/>
                      <a:pt x="9" y="23645"/>
                    </a:cubicBezTo>
                    <a:cubicBezTo>
                      <a:pt x="5" y="23645"/>
                      <a:pt x="1" y="23641"/>
                      <a:pt x="1" y="23637"/>
                    </a:cubicBezTo>
                    <a:close/>
                    <a:moveTo>
                      <a:pt x="1" y="23605"/>
                    </a:moveTo>
                    <a:lnTo>
                      <a:pt x="1" y="23605"/>
                    </a:lnTo>
                    <a:cubicBezTo>
                      <a:pt x="1" y="23600"/>
                      <a:pt x="5" y="23597"/>
                      <a:pt x="9" y="23597"/>
                    </a:cubicBezTo>
                    <a:cubicBezTo>
                      <a:pt x="13" y="23597"/>
                      <a:pt x="17" y="23600"/>
                      <a:pt x="17" y="23605"/>
                    </a:cubicBezTo>
                    <a:cubicBezTo>
                      <a:pt x="17" y="23609"/>
                      <a:pt x="13" y="23613"/>
                      <a:pt x="9" y="23613"/>
                    </a:cubicBezTo>
                    <a:cubicBezTo>
                      <a:pt x="5" y="23613"/>
                      <a:pt x="1" y="23609"/>
                      <a:pt x="1" y="23605"/>
                    </a:cubicBezTo>
                    <a:close/>
                    <a:moveTo>
                      <a:pt x="1" y="23573"/>
                    </a:moveTo>
                    <a:lnTo>
                      <a:pt x="1" y="23573"/>
                    </a:lnTo>
                    <a:cubicBezTo>
                      <a:pt x="1" y="23568"/>
                      <a:pt x="5" y="23565"/>
                      <a:pt x="9" y="23565"/>
                    </a:cubicBezTo>
                    <a:cubicBezTo>
                      <a:pt x="13" y="23565"/>
                      <a:pt x="17" y="23568"/>
                      <a:pt x="17" y="23573"/>
                    </a:cubicBezTo>
                    <a:cubicBezTo>
                      <a:pt x="17" y="23577"/>
                      <a:pt x="13" y="23581"/>
                      <a:pt x="9" y="23581"/>
                    </a:cubicBezTo>
                    <a:cubicBezTo>
                      <a:pt x="5" y="23581"/>
                      <a:pt x="1" y="23577"/>
                      <a:pt x="1" y="23573"/>
                    </a:cubicBezTo>
                    <a:close/>
                    <a:moveTo>
                      <a:pt x="1" y="23541"/>
                    </a:moveTo>
                    <a:lnTo>
                      <a:pt x="1" y="23541"/>
                    </a:lnTo>
                    <a:cubicBezTo>
                      <a:pt x="1" y="23536"/>
                      <a:pt x="5" y="23533"/>
                      <a:pt x="9" y="23533"/>
                    </a:cubicBezTo>
                    <a:cubicBezTo>
                      <a:pt x="13" y="23533"/>
                      <a:pt x="17" y="23536"/>
                      <a:pt x="17" y="23541"/>
                    </a:cubicBezTo>
                    <a:cubicBezTo>
                      <a:pt x="17" y="23545"/>
                      <a:pt x="13" y="23549"/>
                      <a:pt x="9" y="23549"/>
                    </a:cubicBezTo>
                    <a:cubicBezTo>
                      <a:pt x="5" y="23549"/>
                      <a:pt x="1" y="23545"/>
                      <a:pt x="1" y="23541"/>
                    </a:cubicBezTo>
                    <a:close/>
                    <a:moveTo>
                      <a:pt x="1" y="23509"/>
                    </a:moveTo>
                    <a:lnTo>
                      <a:pt x="1" y="23509"/>
                    </a:lnTo>
                    <a:cubicBezTo>
                      <a:pt x="1" y="23504"/>
                      <a:pt x="5" y="23501"/>
                      <a:pt x="9" y="23501"/>
                    </a:cubicBezTo>
                    <a:cubicBezTo>
                      <a:pt x="13" y="23501"/>
                      <a:pt x="17" y="23504"/>
                      <a:pt x="17" y="23509"/>
                    </a:cubicBezTo>
                    <a:cubicBezTo>
                      <a:pt x="17" y="23513"/>
                      <a:pt x="13" y="23517"/>
                      <a:pt x="9" y="23517"/>
                    </a:cubicBezTo>
                    <a:cubicBezTo>
                      <a:pt x="5" y="23517"/>
                      <a:pt x="1" y="23513"/>
                      <a:pt x="1" y="23509"/>
                    </a:cubicBezTo>
                    <a:close/>
                    <a:moveTo>
                      <a:pt x="1" y="23477"/>
                    </a:moveTo>
                    <a:lnTo>
                      <a:pt x="1" y="23477"/>
                    </a:lnTo>
                    <a:cubicBezTo>
                      <a:pt x="1" y="23472"/>
                      <a:pt x="5" y="23469"/>
                      <a:pt x="9" y="23469"/>
                    </a:cubicBezTo>
                    <a:cubicBezTo>
                      <a:pt x="13" y="23469"/>
                      <a:pt x="17" y="23472"/>
                      <a:pt x="17" y="23477"/>
                    </a:cubicBezTo>
                    <a:cubicBezTo>
                      <a:pt x="17" y="23481"/>
                      <a:pt x="13" y="23485"/>
                      <a:pt x="9" y="23485"/>
                    </a:cubicBezTo>
                    <a:cubicBezTo>
                      <a:pt x="5" y="23485"/>
                      <a:pt x="1" y="23481"/>
                      <a:pt x="1" y="23477"/>
                    </a:cubicBezTo>
                    <a:close/>
                    <a:moveTo>
                      <a:pt x="1" y="23445"/>
                    </a:moveTo>
                    <a:lnTo>
                      <a:pt x="1" y="23445"/>
                    </a:lnTo>
                    <a:cubicBezTo>
                      <a:pt x="1" y="23440"/>
                      <a:pt x="5" y="23437"/>
                      <a:pt x="9" y="23437"/>
                    </a:cubicBezTo>
                    <a:cubicBezTo>
                      <a:pt x="13" y="23437"/>
                      <a:pt x="17" y="23440"/>
                      <a:pt x="17" y="23445"/>
                    </a:cubicBezTo>
                    <a:cubicBezTo>
                      <a:pt x="17" y="23449"/>
                      <a:pt x="13"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1" y="23061"/>
                    </a:moveTo>
                    <a:lnTo>
                      <a:pt x="1" y="23060"/>
                    </a:lnTo>
                    <a:cubicBezTo>
                      <a:pt x="1" y="23056"/>
                      <a:pt x="5" y="23052"/>
                      <a:pt x="9" y="23052"/>
                    </a:cubicBezTo>
                    <a:cubicBezTo>
                      <a:pt x="14" y="23052"/>
                      <a:pt x="17" y="23056"/>
                      <a:pt x="17" y="23060"/>
                    </a:cubicBezTo>
                    <a:lnTo>
                      <a:pt x="17" y="23061"/>
                    </a:lnTo>
                    <a:cubicBezTo>
                      <a:pt x="17" y="23065"/>
                      <a:pt x="14" y="23069"/>
                      <a:pt x="9" y="23069"/>
                    </a:cubicBezTo>
                    <a:cubicBezTo>
                      <a:pt x="5" y="23069"/>
                      <a:pt x="1" y="23065"/>
                      <a:pt x="1" y="23061"/>
                    </a:cubicBezTo>
                    <a:close/>
                    <a:moveTo>
                      <a:pt x="1" y="23028"/>
                    </a:moveTo>
                    <a:lnTo>
                      <a:pt x="1" y="23028"/>
                    </a:lnTo>
                    <a:cubicBezTo>
                      <a:pt x="1" y="23024"/>
                      <a:pt x="5" y="23020"/>
                      <a:pt x="9" y="23020"/>
                    </a:cubicBezTo>
                    <a:cubicBezTo>
                      <a:pt x="14" y="23020"/>
                      <a:pt x="17" y="23024"/>
                      <a:pt x="17" y="23028"/>
                    </a:cubicBezTo>
                    <a:cubicBezTo>
                      <a:pt x="17" y="23033"/>
                      <a:pt x="14" y="23036"/>
                      <a:pt x="9" y="23036"/>
                    </a:cubicBezTo>
                    <a:cubicBezTo>
                      <a:pt x="5" y="23036"/>
                      <a:pt x="1" y="23033"/>
                      <a:pt x="1" y="23028"/>
                    </a:cubicBezTo>
                    <a:close/>
                    <a:moveTo>
                      <a:pt x="1" y="22996"/>
                    </a:moveTo>
                    <a:lnTo>
                      <a:pt x="1" y="22996"/>
                    </a:lnTo>
                    <a:cubicBezTo>
                      <a:pt x="1" y="22992"/>
                      <a:pt x="5" y="22988"/>
                      <a:pt x="9" y="22988"/>
                    </a:cubicBezTo>
                    <a:cubicBezTo>
                      <a:pt x="14" y="22988"/>
                      <a:pt x="17" y="22992"/>
                      <a:pt x="17" y="22996"/>
                    </a:cubicBezTo>
                    <a:cubicBezTo>
                      <a:pt x="17" y="23001"/>
                      <a:pt x="14" y="23004"/>
                      <a:pt x="9" y="23004"/>
                    </a:cubicBezTo>
                    <a:cubicBezTo>
                      <a:pt x="5" y="23004"/>
                      <a:pt x="1" y="23001"/>
                      <a:pt x="1" y="22996"/>
                    </a:cubicBezTo>
                    <a:close/>
                    <a:moveTo>
                      <a:pt x="1" y="22964"/>
                    </a:moveTo>
                    <a:lnTo>
                      <a:pt x="1" y="22964"/>
                    </a:lnTo>
                    <a:cubicBezTo>
                      <a:pt x="1" y="22960"/>
                      <a:pt x="5" y="22956"/>
                      <a:pt x="9" y="22956"/>
                    </a:cubicBezTo>
                    <a:cubicBezTo>
                      <a:pt x="14" y="22956"/>
                      <a:pt x="17" y="22960"/>
                      <a:pt x="17" y="22964"/>
                    </a:cubicBezTo>
                    <a:cubicBezTo>
                      <a:pt x="17" y="22969"/>
                      <a:pt x="14" y="22972"/>
                      <a:pt x="9" y="22972"/>
                    </a:cubicBezTo>
                    <a:cubicBezTo>
                      <a:pt x="5" y="22972"/>
                      <a:pt x="1" y="22969"/>
                      <a:pt x="1" y="22964"/>
                    </a:cubicBezTo>
                    <a:close/>
                    <a:moveTo>
                      <a:pt x="1" y="22932"/>
                    </a:moveTo>
                    <a:lnTo>
                      <a:pt x="1" y="22932"/>
                    </a:lnTo>
                    <a:cubicBezTo>
                      <a:pt x="1" y="22928"/>
                      <a:pt x="5" y="22924"/>
                      <a:pt x="9" y="22924"/>
                    </a:cubicBezTo>
                    <a:cubicBezTo>
                      <a:pt x="14" y="22924"/>
                      <a:pt x="17" y="22928"/>
                      <a:pt x="17" y="22932"/>
                    </a:cubicBezTo>
                    <a:cubicBezTo>
                      <a:pt x="17" y="22937"/>
                      <a:pt x="14" y="22940"/>
                      <a:pt x="9" y="22940"/>
                    </a:cubicBezTo>
                    <a:cubicBezTo>
                      <a:pt x="5" y="22940"/>
                      <a:pt x="1" y="22937"/>
                      <a:pt x="1" y="22932"/>
                    </a:cubicBezTo>
                    <a:close/>
                    <a:moveTo>
                      <a:pt x="1" y="22900"/>
                    </a:moveTo>
                    <a:lnTo>
                      <a:pt x="1" y="22900"/>
                    </a:lnTo>
                    <a:cubicBezTo>
                      <a:pt x="1" y="22896"/>
                      <a:pt x="5" y="22892"/>
                      <a:pt x="9" y="22892"/>
                    </a:cubicBezTo>
                    <a:cubicBezTo>
                      <a:pt x="14" y="22892"/>
                      <a:pt x="17" y="22896"/>
                      <a:pt x="17" y="22900"/>
                    </a:cubicBezTo>
                    <a:cubicBezTo>
                      <a:pt x="17" y="22905"/>
                      <a:pt x="14" y="22908"/>
                      <a:pt x="9" y="22908"/>
                    </a:cubicBezTo>
                    <a:cubicBezTo>
                      <a:pt x="5" y="22908"/>
                      <a:pt x="1" y="22905"/>
                      <a:pt x="1" y="22900"/>
                    </a:cubicBezTo>
                    <a:close/>
                    <a:moveTo>
                      <a:pt x="1" y="22868"/>
                    </a:moveTo>
                    <a:lnTo>
                      <a:pt x="1" y="22868"/>
                    </a:lnTo>
                    <a:cubicBezTo>
                      <a:pt x="1" y="22864"/>
                      <a:pt x="5" y="22860"/>
                      <a:pt x="9" y="22860"/>
                    </a:cubicBezTo>
                    <a:cubicBezTo>
                      <a:pt x="14" y="22860"/>
                      <a:pt x="17" y="22864"/>
                      <a:pt x="17" y="22868"/>
                    </a:cubicBezTo>
                    <a:cubicBezTo>
                      <a:pt x="17" y="22873"/>
                      <a:pt x="14" y="22876"/>
                      <a:pt x="9" y="22876"/>
                    </a:cubicBezTo>
                    <a:cubicBezTo>
                      <a:pt x="5" y="22876"/>
                      <a:pt x="1" y="22873"/>
                      <a:pt x="1" y="22868"/>
                    </a:cubicBezTo>
                    <a:close/>
                    <a:moveTo>
                      <a:pt x="1" y="22836"/>
                    </a:moveTo>
                    <a:lnTo>
                      <a:pt x="1" y="22836"/>
                    </a:lnTo>
                    <a:cubicBezTo>
                      <a:pt x="1" y="22832"/>
                      <a:pt x="5" y="22828"/>
                      <a:pt x="9" y="22828"/>
                    </a:cubicBezTo>
                    <a:cubicBezTo>
                      <a:pt x="14" y="22828"/>
                      <a:pt x="17" y="22832"/>
                      <a:pt x="17" y="22836"/>
                    </a:cubicBezTo>
                    <a:cubicBezTo>
                      <a:pt x="17" y="22841"/>
                      <a:pt x="14" y="22844"/>
                      <a:pt x="9" y="22844"/>
                    </a:cubicBezTo>
                    <a:cubicBezTo>
                      <a:pt x="5" y="22844"/>
                      <a:pt x="1" y="22841"/>
                      <a:pt x="1" y="22836"/>
                    </a:cubicBezTo>
                    <a:close/>
                    <a:moveTo>
                      <a:pt x="1" y="22804"/>
                    </a:moveTo>
                    <a:lnTo>
                      <a:pt x="1" y="22804"/>
                    </a:lnTo>
                    <a:cubicBezTo>
                      <a:pt x="1" y="22800"/>
                      <a:pt x="5" y="22796"/>
                      <a:pt x="9" y="22796"/>
                    </a:cubicBezTo>
                    <a:cubicBezTo>
                      <a:pt x="14" y="22796"/>
                      <a:pt x="17" y="22800"/>
                      <a:pt x="17" y="22804"/>
                    </a:cubicBezTo>
                    <a:cubicBezTo>
                      <a:pt x="17" y="22809"/>
                      <a:pt x="14" y="22812"/>
                      <a:pt x="9" y="22812"/>
                    </a:cubicBezTo>
                    <a:cubicBezTo>
                      <a:pt x="5" y="22812"/>
                      <a:pt x="1" y="22809"/>
                      <a:pt x="1" y="22804"/>
                    </a:cubicBezTo>
                    <a:close/>
                    <a:moveTo>
                      <a:pt x="1" y="22772"/>
                    </a:moveTo>
                    <a:lnTo>
                      <a:pt x="1" y="22772"/>
                    </a:lnTo>
                    <a:cubicBezTo>
                      <a:pt x="1" y="22768"/>
                      <a:pt x="5" y="22764"/>
                      <a:pt x="9" y="22764"/>
                    </a:cubicBezTo>
                    <a:cubicBezTo>
                      <a:pt x="14" y="22764"/>
                      <a:pt x="17" y="22768"/>
                      <a:pt x="17" y="22772"/>
                    </a:cubicBezTo>
                    <a:cubicBezTo>
                      <a:pt x="17" y="22777"/>
                      <a:pt x="14" y="22780"/>
                      <a:pt x="9" y="22780"/>
                    </a:cubicBezTo>
                    <a:cubicBezTo>
                      <a:pt x="5" y="22780"/>
                      <a:pt x="1" y="22777"/>
                      <a:pt x="1" y="22772"/>
                    </a:cubicBezTo>
                    <a:close/>
                    <a:moveTo>
                      <a:pt x="1" y="22740"/>
                    </a:moveTo>
                    <a:lnTo>
                      <a:pt x="1" y="22740"/>
                    </a:lnTo>
                    <a:cubicBezTo>
                      <a:pt x="1" y="22736"/>
                      <a:pt x="5" y="22732"/>
                      <a:pt x="9" y="22732"/>
                    </a:cubicBezTo>
                    <a:cubicBezTo>
                      <a:pt x="14" y="22732"/>
                      <a:pt x="17" y="22736"/>
                      <a:pt x="17" y="22740"/>
                    </a:cubicBezTo>
                    <a:cubicBezTo>
                      <a:pt x="17" y="22745"/>
                      <a:pt x="14" y="22748"/>
                      <a:pt x="9" y="22748"/>
                    </a:cubicBezTo>
                    <a:cubicBezTo>
                      <a:pt x="5" y="22748"/>
                      <a:pt x="1" y="22745"/>
                      <a:pt x="1" y="22740"/>
                    </a:cubicBezTo>
                    <a:close/>
                    <a:moveTo>
                      <a:pt x="1" y="22708"/>
                    </a:moveTo>
                    <a:lnTo>
                      <a:pt x="1" y="22708"/>
                    </a:lnTo>
                    <a:cubicBezTo>
                      <a:pt x="1" y="22704"/>
                      <a:pt x="5" y="22700"/>
                      <a:pt x="9" y="22700"/>
                    </a:cubicBezTo>
                    <a:cubicBezTo>
                      <a:pt x="14" y="22700"/>
                      <a:pt x="17" y="22704"/>
                      <a:pt x="17" y="22708"/>
                    </a:cubicBezTo>
                    <a:cubicBezTo>
                      <a:pt x="17" y="22713"/>
                      <a:pt x="14" y="22716"/>
                      <a:pt x="9" y="22716"/>
                    </a:cubicBezTo>
                    <a:cubicBezTo>
                      <a:pt x="5" y="22716"/>
                      <a:pt x="1" y="22713"/>
                      <a:pt x="1" y="22708"/>
                    </a:cubicBezTo>
                    <a:close/>
                    <a:moveTo>
                      <a:pt x="1" y="22676"/>
                    </a:moveTo>
                    <a:lnTo>
                      <a:pt x="1" y="22676"/>
                    </a:lnTo>
                    <a:cubicBezTo>
                      <a:pt x="1" y="22672"/>
                      <a:pt x="5" y="22668"/>
                      <a:pt x="9" y="22668"/>
                    </a:cubicBezTo>
                    <a:cubicBezTo>
                      <a:pt x="14" y="22668"/>
                      <a:pt x="17" y="22672"/>
                      <a:pt x="17" y="22676"/>
                    </a:cubicBezTo>
                    <a:cubicBezTo>
                      <a:pt x="17" y="22681"/>
                      <a:pt x="14" y="22684"/>
                      <a:pt x="9" y="22684"/>
                    </a:cubicBezTo>
                    <a:cubicBezTo>
                      <a:pt x="5" y="22684"/>
                      <a:pt x="1" y="22681"/>
                      <a:pt x="1" y="22676"/>
                    </a:cubicBezTo>
                    <a:close/>
                    <a:moveTo>
                      <a:pt x="1" y="22644"/>
                    </a:moveTo>
                    <a:lnTo>
                      <a:pt x="1" y="22644"/>
                    </a:lnTo>
                    <a:cubicBezTo>
                      <a:pt x="1" y="22640"/>
                      <a:pt x="5" y="22636"/>
                      <a:pt x="9" y="22636"/>
                    </a:cubicBezTo>
                    <a:cubicBezTo>
                      <a:pt x="14" y="22636"/>
                      <a:pt x="17" y="22640"/>
                      <a:pt x="17" y="22644"/>
                    </a:cubicBezTo>
                    <a:cubicBezTo>
                      <a:pt x="17" y="22649"/>
                      <a:pt x="14" y="22652"/>
                      <a:pt x="9" y="22652"/>
                    </a:cubicBezTo>
                    <a:cubicBezTo>
                      <a:pt x="5" y="22652"/>
                      <a:pt x="1" y="22649"/>
                      <a:pt x="1" y="22644"/>
                    </a:cubicBezTo>
                    <a:close/>
                    <a:moveTo>
                      <a:pt x="1" y="22612"/>
                    </a:moveTo>
                    <a:lnTo>
                      <a:pt x="1" y="22612"/>
                    </a:lnTo>
                    <a:cubicBezTo>
                      <a:pt x="1" y="22608"/>
                      <a:pt x="5" y="22604"/>
                      <a:pt x="9" y="22604"/>
                    </a:cubicBezTo>
                    <a:cubicBezTo>
                      <a:pt x="14" y="22604"/>
                      <a:pt x="17" y="22608"/>
                      <a:pt x="17" y="22612"/>
                    </a:cubicBezTo>
                    <a:cubicBezTo>
                      <a:pt x="17" y="22617"/>
                      <a:pt x="14" y="22620"/>
                      <a:pt x="9" y="22620"/>
                    </a:cubicBezTo>
                    <a:cubicBezTo>
                      <a:pt x="5" y="22620"/>
                      <a:pt x="1" y="22617"/>
                      <a:pt x="1" y="22612"/>
                    </a:cubicBezTo>
                    <a:close/>
                    <a:moveTo>
                      <a:pt x="1" y="22580"/>
                    </a:moveTo>
                    <a:lnTo>
                      <a:pt x="1" y="22580"/>
                    </a:lnTo>
                    <a:cubicBezTo>
                      <a:pt x="1" y="22576"/>
                      <a:pt x="5" y="22572"/>
                      <a:pt x="9" y="22572"/>
                    </a:cubicBezTo>
                    <a:cubicBezTo>
                      <a:pt x="14" y="22572"/>
                      <a:pt x="17" y="22576"/>
                      <a:pt x="17" y="22580"/>
                    </a:cubicBezTo>
                    <a:cubicBezTo>
                      <a:pt x="17" y="22585"/>
                      <a:pt x="14" y="22588"/>
                      <a:pt x="9" y="22588"/>
                    </a:cubicBezTo>
                    <a:cubicBezTo>
                      <a:pt x="5" y="22588"/>
                      <a:pt x="1" y="22585"/>
                      <a:pt x="1" y="22580"/>
                    </a:cubicBezTo>
                    <a:close/>
                    <a:moveTo>
                      <a:pt x="1" y="22548"/>
                    </a:moveTo>
                    <a:lnTo>
                      <a:pt x="1" y="22548"/>
                    </a:lnTo>
                    <a:cubicBezTo>
                      <a:pt x="1" y="22544"/>
                      <a:pt x="5" y="22540"/>
                      <a:pt x="9" y="22540"/>
                    </a:cubicBezTo>
                    <a:cubicBezTo>
                      <a:pt x="14" y="22540"/>
                      <a:pt x="17" y="22544"/>
                      <a:pt x="17" y="22548"/>
                    </a:cubicBezTo>
                    <a:cubicBezTo>
                      <a:pt x="17" y="22553"/>
                      <a:pt x="14" y="22556"/>
                      <a:pt x="9" y="22556"/>
                    </a:cubicBezTo>
                    <a:cubicBezTo>
                      <a:pt x="5" y="22556"/>
                      <a:pt x="1" y="22553"/>
                      <a:pt x="1" y="22548"/>
                    </a:cubicBezTo>
                    <a:close/>
                    <a:moveTo>
                      <a:pt x="1" y="22516"/>
                    </a:moveTo>
                    <a:lnTo>
                      <a:pt x="1" y="22516"/>
                    </a:lnTo>
                    <a:cubicBezTo>
                      <a:pt x="1" y="22512"/>
                      <a:pt x="5" y="22508"/>
                      <a:pt x="9" y="22508"/>
                    </a:cubicBezTo>
                    <a:cubicBezTo>
                      <a:pt x="14" y="22508"/>
                      <a:pt x="17" y="22512"/>
                      <a:pt x="17" y="22516"/>
                    </a:cubicBezTo>
                    <a:cubicBezTo>
                      <a:pt x="17" y="22521"/>
                      <a:pt x="14" y="22524"/>
                      <a:pt x="9" y="22524"/>
                    </a:cubicBezTo>
                    <a:cubicBezTo>
                      <a:pt x="5" y="22524"/>
                      <a:pt x="1" y="22521"/>
                      <a:pt x="1" y="22516"/>
                    </a:cubicBezTo>
                    <a:close/>
                    <a:moveTo>
                      <a:pt x="1" y="22484"/>
                    </a:moveTo>
                    <a:lnTo>
                      <a:pt x="1" y="22484"/>
                    </a:lnTo>
                    <a:cubicBezTo>
                      <a:pt x="1" y="22480"/>
                      <a:pt x="5" y="22476"/>
                      <a:pt x="9" y="22476"/>
                    </a:cubicBezTo>
                    <a:cubicBezTo>
                      <a:pt x="14" y="22476"/>
                      <a:pt x="17" y="22480"/>
                      <a:pt x="17" y="22484"/>
                    </a:cubicBezTo>
                    <a:cubicBezTo>
                      <a:pt x="17" y="22489"/>
                      <a:pt x="14" y="22492"/>
                      <a:pt x="9" y="22492"/>
                    </a:cubicBezTo>
                    <a:cubicBezTo>
                      <a:pt x="5" y="22492"/>
                      <a:pt x="1" y="22489"/>
                      <a:pt x="1" y="22484"/>
                    </a:cubicBezTo>
                    <a:close/>
                    <a:moveTo>
                      <a:pt x="1" y="22452"/>
                    </a:moveTo>
                    <a:lnTo>
                      <a:pt x="1" y="22452"/>
                    </a:lnTo>
                    <a:cubicBezTo>
                      <a:pt x="1" y="22448"/>
                      <a:pt x="5" y="22444"/>
                      <a:pt x="9" y="22444"/>
                    </a:cubicBezTo>
                    <a:cubicBezTo>
                      <a:pt x="14" y="22444"/>
                      <a:pt x="17" y="22448"/>
                      <a:pt x="17" y="22452"/>
                    </a:cubicBezTo>
                    <a:cubicBezTo>
                      <a:pt x="17" y="22457"/>
                      <a:pt x="14" y="22460"/>
                      <a:pt x="9" y="22460"/>
                    </a:cubicBezTo>
                    <a:cubicBezTo>
                      <a:pt x="5" y="22460"/>
                      <a:pt x="1" y="22457"/>
                      <a:pt x="1" y="22452"/>
                    </a:cubicBezTo>
                    <a:close/>
                    <a:moveTo>
                      <a:pt x="1" y="22420"/>
                    </a:moveTo>
                    <a:lnTo>
                      <a:pt x="1" y="22420"/>
                    </a:lnTo>
                    <a:cubicBezTo>
                      <a:pt x="1" y="22416"/>
                      <a:pt x="5" y="22412"/>
                      <a:pt x="9" y="22412"/>
                    </a:cubicBezTo>
                    <a:cubicBezTo>
                      <a:pt x="14" y="22412"/>
                      <a:pt x="17" y="22416"/>
                      <a:pt x="17" y="22420"/>
                    </a:cubicBezTo>
                    <a:cubicBezTo>
                      <a:pt x="17" y="22425"/>
                      <a:pt x="14" y="22428"/>
                      <a:pt x="9" y="22428"/>
                    </a:cubicBezTo>
                    <a:cubicBezTo>
                      <a:pt x="5" y="22428"/>
                      <a:pt x="1" y="22425"/>
                      <a:pt x="1" y="22420"/>
                    </a:cubicBezTo>
                    <a:close/>
                    <a:moveTo>
                      <a:pt x="1" y="22388"/>
                    </a:moveTo>
                    <a:lnTo>
                      <a:pt x="1" y="22388"/>
                    </a:lnTo>
                    <a:cubicBezTo>
                      <a:pt x="1" y="22384"/>
                      <a:pt x="5" y="22380"/>
                      <a:pt x="9" y="22380"/>
                    </a:cubicBezTo>
                    <a:cubicBezTo>
                      <a:pt x="14" y="22380"/>
                      <a:pt x="17" y="22384"/>
                      <a:pt x="17" y="22388"/>
                    </a:cubicBezTo>
                    <a:cubicBezTo>
                      <a:pt x="17" y="22393"/>
                      <a:pt x="14" y="22396"/>
                      <a:pt x="9" y="22396"/>
                    </a:cubicBezTo>
                    <a:cubicBezTo>
                      <a:pt x="5" y="22396"/>
                      <a:pt x="1" y="22393"/>
                      <a:pt x="1" y="22388"/>
                    </a:cubicBezTo>
                    <a:close/>
                    <a:moveTo>
                      <a:pt x="1" y="22356"/>
                    </a:moveTo>
                    <a:lnTo>
                      <a:pt x="1" y="22356"/>
                    </a:lnTo>
                    <a:cubicBezTo>
                      <a:pt x="1" y="22352"/>
                      <a:pt x="5" y="22348"/>
                      <a:pt x="9" y="22348"/>
                    </a:cubicBezTo>
                    <a:cubicBezTo>
                      <a:pt x="14" y="22348"/>
                      <a:pt x="17" y="22352"/>
                      <a:pt x="17" y="22356"/>
                    </a:cubicBezTo>
                    <a:cubicBezTo>
                      <a:pt x="17" y="22361"/>
                      <a:pt x="14" y="22364"/>
                      <a:pt x="9" y="22364"/>
                    </a:cubicBezTo>
                    <a:cubicBezTo>
                      <a:pt x="5" y="22364"/>
                      <a:pt x="1" y="22361"/>
                      <a:pt x="1" y="22356"/>
                    </a:cubicBezTo>
                    <a:close/>
                    <a:moveTo>
                      <a:pt x="1" y="22324"/>
                    </a:moveTo>
                    <a:lnTo>
                      <a:pt x="1" y="22324"/>
                    </a:lnTo>
                    <a:cubicBezTo>
                      <a:pt x="1" y="22320"/>
                      <a:pt x="5" y="22316"/>
                      <a:pt x="9" y="22316"/>
                    </a:cubicBezTo>
                    <a:cubicBezTo>
                      <a:pt x="14" y="22316"/>
                      <a:pt x="17" y="22320"/>
                      <a:pt x="17" y="22324"/>
                    </a:cubicBezTo>
                    <a:cubicBezTo>
                      <a:pt x="17" y="22329"/>
                      <a:pt x="14" y="22332"/>
                      <a:pt x="9" y="22332"/>
                    </a:cubicBezTo>
                    <a:cubicBezTo>
                      <a:pt x="5" y="22332"/>
                      <a:pt x="1" y="22329"/>
                      <a:pt x="1" y="22324"/>
                    </a:cubicBezTo>
                    <a:close/>
                    <a:moveTo>
                      <a:pt x="1" y="22292"/>
                    </a:moveTo>
                    <a:lnTo>
                      <a:pt x="1" y="22292"/>
                    </a:lnTo>
                    <a:cubicBezTo>
                      <a:pt x="1" y="22288"/>
                      <a:pt x="5" y="22284"/>
                      <a:pt x="9" y="22284"/>
                    </a:cubicBezTo>
                    <a:cubicBezTo>
                      <a:pt x="14" y="22284"/>
                      <a:pt x="17" y="22288"/>
                      <a:pt x="17" y="22292"/>
                    </a:cubicBezTo>
                    <a:cubicBezTo>
                      <a:pt x="17" y="22297"/>
                      <a:pt x="14" y="22300"/>
                      <a:pt x="9" y="22300"/>
                    </a:cubicBezTo>
                    <a:cubicBezTo>
                      <a:pt x="5" y="22300"/>
                      <a:pt x="1" y="22297"/>
                      <a:pt x="1" y="22292"/>
                    </a:cubicBezTo>
                    <a:close/>
                    <a:moveTo>
                      <a:pt x="1" y="22260"/>
                    </a:moveTo>
                    <a:lnTo>
                      <a:pt x="1" y="22260"/>
                    </a:lnTo>
                    <a:cubicBezTo>
                      <a:pt x="1" y="22256"/>
                      <a:pt x="5" y="22252"/>
                      <a:pt x="9" y="22252"/>
                    </a:cubicBezTo>
                    <a:cubicBezTo>
                      <a:pt x="14" y="22252"/>
                      <a:pt x="17" y="22256"/>
                      <a:pt x="17" y="22260"/>
                    </a:cubicBezTo>
                    <a:cubicBezTo>
                      <a:pt x="17" y="22264"/>
                      <a:pt x="14" y="22268"/>
                      <a:pt x="9" y="22268"/>
                    </a:cubicBezTo>
                    <a:cubicBezTo>
                      <a:pt x="5" y="22268"/>
                      <a:pt x="1" y="22264"/>
                      <a:pt x="1" y="22260"/>
                    </a:cubicBezTo>
                    <a:close/>
                    <a:moveTo>
                      <a:pt x="1" y="22228"/>
                    </a:moveTo>
                    <a:lnTo>
                      <a:pt x="1" y="22228"/>
                    </a:lnTo>
                    <a:cubicBezTo>
                      <a:pt x="1" y="22224"/>
                      <a:pt x="5" y="22220"/>
                      <a:pt x="9" y="22220"/>
                    </a:cubicBezTo>
                    <a:cubicBezTo>
                      <a:pt x="14" y="22220"/>
                      <a:pt x="17" y="22224"/>
                      <a:pt x="17" y="22228"/>
                    </a:cubicBezTo>
                    <a:cubicBezTo>
                      <a:pt x="17" y="22232"/>
                      <a:pt x="14" y="22236"/>
                      <a:pt x="9" y="22236"/>
                    </a:cubicBezTo>
                    <a:cubicBezTo>
                      <a:pt x="5" y="22236"/>
                      <a:pt x="1" y="22232"/>
                      <a:pt x="1" y="22228"/>
                    </a:cubicBezTo>
                    <a:close/>
                    <a:moveTo>
                      <a:pt x="1" y="22196"/>
                    </a:moveTo>
                    <a:lnTo>
                      <a:pt x="1" y="22196"/>
                    </a:lnTo>
                    <a:cubicBezTo>
                      <a:pt x="1" y="22192"/>
                      <a:pt x="5" y="22188"/>
                      <a:pt x="9" y="22188"/>
                    </a:cubicBezTo>
                    <a:cubicBezTo>
                      <a:pt x="14" y="22188"/>
                      <a:pt x="17" y="22192"/>
                      <a:pt x="17" y="22196"/>
                    </a:cubicBezTo>
                    <a:cubicBezTo>
                      <a:pt x="17" y="22200"/>
                      <a:pt x="14" y="22204"/>
                      <a:pt x="9" y="22204"/>
                    </a:cubicBezTo>
                    <a:cubicBezTo>
                      <a:pt x="5" y="22204"/>
                      <a:pt x="1" y="22200"/>
                      <a:pt x="1" y="22196"/>
                    </a:cubicBezTo>
                    <a:close/>
                    <a:moveTo>
                      <a:pt x="1" y="22164"/>
                    </a:moveTo>
                    <a:lnTo>
                      <a:pt x="1" y="22164"/>
                    </a:lnTo>
                    <a:cubicBezTo>
                      <a:pt x="1" y="22160"/>
                      <a:pt x="5" y="22156"/>
                      <a:pt x="9" y="22156"/>
                    </a:cubicBezTo>
                    <a:cubicBezTo>
                      <a:pt x="14" y="22156"/>
                      <a:pt x="17" y="22160"/>
                      <a:pt x="17" y="22164"/>
                    </a:cubicBezTo>
                    <a:cubicBezTo>
                      <a:pt x="17" y="22168"/>
                      <a:pt x="14" y="22172"/>
                      <a:pt x="9" y="22172"/>
                    </a:cubicBezTo>
                    <a:cubicBezTo>
                      <a:pt x="5" y="22172"/>
                      <a:pt x="1" y="22168"/>
                      <a:pt x="1" y="22164"/>
                    </a:cubicBezTo>
                    <a:close/>
                    <a:moveTo>
                      <a:pt x="1" y="22132"/>
                    </a:moveTo>
                    <a:lnTo>
                      <a:pt x="1" y="22132"/>
                    </a:lnTo>
                    <a:cubicBezTo>
                      <a:pt x="1" y="22128"/>
                      <a:pt x="5" y="22124"/>
                      <a:pt x="9" y="22124"/>
                    </a:cubicBezTo>
                    <a:cubicBezTo>
                      <a:pt x="14" y="22124"/>
                      <a:pt x="17" y="22128"/>
                      <a:pt x="17" y="22132"/>
                    </a:cubicBezTo>
                    <a:cubicBezTo>
                      <a:pt x="17" y="22136"/>
                      <a:pt x="14" y="22140"/>
                      <a:pt x="9" y="22140"/>
                    </a:cubicBezTo>
                    <a:cubicBezTo>
                      <a:pt x="5" y="22140"/>
                      <a:pt x="1" y="22136"/>
                      <a:pt x="1" y="22132"/>
                    </a:cubicBezTo>
                    <a:close/>
                    <a:moveTo>
                      <a:pt x="1" y="22100"/>
                    </a:moveTo>
                    <a:lnTo>
                      <a:pt x="1" y="22100"/>
                    </a:lnTo>
                    <a:cubicBezTo>
                      <a:pt x="1" y="22096"/>
                      <a:pt x="5" y="22092"/>
                      <a:pt x="9" y="22092"/>
                    </a:cubicBezTo>
                    <a:cubicBezTo>
                      <a:pt x="14" y="22092"/>
                      <a:pt x="17" y="22096"/>
                      <a:pt x="17" y="22100"/>
                    </a:cubicBezTo>
                    <a:cubicBezTo>
                      <a:pt x="17" y="22104"/>
                      <a:pt x="14" y="22108"/>
                      <a:pt x="9" y="22108"/>
                    </a:cubicBezTo>
                    <a:cubicBezTo>
                      <a:pt x="5" y="22108"/>
                      <a:pt x="1" y="22104"/>
                      <a:pt x="1" y="22100"/>
                    </a:cubicBezTo>
                    <a:close/>
                    <a:moveTo>
                      <a:pt x="1" y="22068"/>
                    </a:moveTo>
                    <a:lnTo>
                      <a:pt x="1" y="22068"/>
                    </a:lnTo>
                    <a:cubicBezTo>
                      <a:pt x="1" y="22064"/>
                      <a:pt x="5" y="22060"/>
                      <a:pt x="9" y="22060"/>
                    </a:cubicBezTo>
                    <a:cubicBezTo>
                      <a:pt x="14" y="22060"/>
                      <a:pt x="17" y="22064"/>
                      <a:pt x="17" y="22068"/>
                    </a:cubicBezTo>
                    <a:cubicBezTo>
                      <a:pt x="17" y="22072"/>
                      <a:pt x="14" y="22076"/>
                      <a:pt x="9" y="22076"/>
                    </a:cubicBezTo>
                    <a:cubicBezTo>
                      <a:pt x="5" y="22076"/>
                      <a:pt x="1" y="22072"/>
                      <a:pt x="1" y="22068"/>
                    </a:cubicBezTo>
                    <a:close/>
                    <a:moveTo>
                      <a:pt x="1" y="22036"/>
                    </a:moveTo>
                    <a:lnTo>
                      <a:pt x="1" y="22036"/>
                    </a:lnTo>
                    <a:cubicBezTo>
                      <a:pt x="1" y="22032"/>
                      <a:pt x="5" y="22028"/>
                      <a:pt x="9" y="22028"/>
                    </a:cubicBezTo>
                    <a:cubicBezTo>
                      <a:pt x="14" y="22028"/>
                      <a:pt x="17" y="22032"/>
                      <a:pt x="17" y="22036"/>
                    </a:cubicBezTo>
                    <a:cubicBezTo>
                      <a:pt x="17" y="22040"/>
                      <a:pt x="14" y="22044"/>
                      <a:pt x="9" y="22044"/>
                    </a:cubicBezTo>
                    <a:cubicBezTo>
                      <a:pt x="5" y="22044"/>
                      <a:pt x="1" y="22040"/>
                      <a:pt x="1" y="22036"/>
                    </a:cubicBezTo>
                    <a:close/>
                    <a:moveTo>
                      <a:pt x="1" y="22004"/>
                    </a:moveTo>
                    <a:lnTo>
                      <a:pt x="1" y="22004"/>
                    </a:lnTo>
                    <a:cubicBezTo>
                      <a:pt x="1" y="21999"/>
                      <a:pt x="5" y="21996"/>
                      <a:pt x="9" y="21996"/>
                    </a:cubicBezTo>
                    <a:cubicBezTo>
                      <a:pt x="14" y="21996"/>
                      <a:pt x="17" y="21999"/>
                      <a:pt x="17" y="22004"/>
                    </a:cubicBezTo>
                    <a:cubicBezTo>
                      <a:pt x="17" y="22008"/>
                      <a:pt x="14" y="22012"/>
                      <a:pt x="9" y="22012"/>
                    </a:cubicBezTo>
                    <a:cubicBezTo>
                      <a:pt x="5" y="22012"/>
                      <a:pt x="1" y="22008"/>
                      <a:pt x="1" y="22004"/>
                    </a:cubicBezTo>
                    <a:close/>
                    <a:moveTo>
                      <a:pt x="1" y="21972"/>
                    </a:moveTo>
                    <a:lnTo>
                      <a:pt x="1" y="21972"/>
                    </a:lnTo>
                    <a:cubicBezTo>
                      <a:pt x="1" y="21967"/>
                      <a:pt x="5" y="21964"/>
                      <a:pt x="9" y="21964"/>
                    </a:cubicBezTo>
                    <a:cubicBezTo>
                      <a:pt x="14" y="21964"/>
                      <a:pt x="17" y="21967"/>
                      <a:pt x="17" y="21972"/>
                    </a:cubicBezTo>
                    <a:cubicBezTo>
                      <a:pt x="17" y="21976"/>
                      <a:pt x="14" y="21980"/>
                      <a:pt x="9" y="21980"/>
                    </a:cubicBezTo>
                    <a:cubicBezTo>
                      <a:pt x="5" y="21980"/>
                      <a:pt x="1" y="21976"/>
                      <a:pt x="1" y="21972"/>
                    </a:cubicBezTo>
                    <a:close/>
                    <a:moveTo>
                      <a:pt x="1" y="21940"/>
                    </a:moveTo>
                    <a:lnTo>
                      <a:pt x="1" y="21940"/>
                    </a:lnTo>
                    <a:cubicBezTo>
                      <a:pt x="1" y="21935"/>
                      <a:pt x="5" y="21932"/>
                      <a:pt x="9" y="21932"/>
                    </a:cubicBezTo>
                    <a:cubicBezTo>
                      <a:pt x="14" y="21932"/>
                      <a:pt x="17" y="21935"/>
                      <a:pt x="17" y="21940"/>
                    </a:cubicBezTo>
                    <a:cubicBezTo>
                      <a:pt x="17" y="21944"/>
                      <a:pt x="14" y="21948"/>
                      <a:pt x="9" y="21948"/>
                    </a:cubicBezTo>
                    <a:cubicBezTo>
                      <a:pt x="5" y="21948"/>
                      <a:pt x="1" y="21944"/>
                      <a:pt x="1" y="21940"/>
                    </a:cubicBezTo>
                    <a:close/>
                    <a:moveTo>
                      <a:pt x="1" y="21908"/>
                    </a:moveTo>
                    <a:lnTo>
                      <a:pt x="1" y="21908"/>
                    </a:lnTo>
                    <a:cubicBezTo>
                      <a:pt x="1" y="21903"/>
                      <a:pt x="5" y="21900"/>
                      <a:pt x="9" y="21900"/>
                    </a:cubicBezTo>
                    <a:cubicBezTo>
                      <a:pt x="14" y="21900"/>
                      <a:pt x="17" y="21903"/>
                      <a:pt x="17" y="21908"/>
                    </a:cubicBezTo>
                    <a:cubicBezTo>
                      <a:pt x="17" y="21912"/>
                      <a:pt x="14" y="21916"/>
                      <a:pt x="9" y="21916"/>
                    </a:cubicBezTo>
                    <a:cubicBezTo>
                      <a:pt x="5" y="21916"/>
                      <a:pt x="1" y="21912"/>
                      <a:pt x="1" y="21908"/>
                    </a:cubicBezTo>
                    <a:close/>
                    <a:moveTo>
                      <a:pt x="1" y="21876"/>
                    </a:moveTo>
                    <a:lnTo>
                      <a:pt x="1" y="21876"/>
                    </a:lnTo>
                    <a:cubicBezTo>
                      <a:pt x="1" y="21871"/>
                      <a:pt x="5" y="21868"/>
                      <a:pt x="9" y="21868"/>
                    </a:cubicBezTo>
                    <a:cubicBezTo>
                      <a:pt x="14" y="21868"/>
                      <a:pt x="17" y="21871"/>
                      <a:pt x="17" y="21876"/>
                    </a:cubicBezTo>
                    <a:cubicBezTo>
                      <a:pt x="17" y="21880"/>
                      <a:pt x="14" y="21884"/>
                      <a:pt x="9" y="21884"/>
                    </a:cubicBezTo>
                    <a:cubicBezTo>
                      <a:pt x="5" y="21884"/>
                      <a:pt x="1" y="21880"/>
                      <a:pt x="1" y="21876"/>
                    </a:cubicBezTo>
                    <a:close/>
                    <a:moveTo>
                      <a:pt x="1" y="21844"/>
                    </a:moveTo>
                    <a:lnTo>
                      <a:pt x="1" y="21844"/>
                    </a:lnTo>
                    <a:cubicBezTo>
                      <a:pt x="1" y="21839"/>
                      <a:pt x="5" y="21836"/>
                      <a:pt x="9" y="21836"/>
                    </a:cubicBezTo>
                    <a:cubicBezTo>
                      <a:pt x="14" y="21836"/>
                      <a:pt x="17" y="21839"/>
                      <a:pt x="17" y="21844"/>
                    </a:cubicBezTo>
                    <a:cubicBezTo>
                      <a:pt x="17" y="21848"/>
                      <a:pt x="14" y="21852"/>
                      <a:pt x="9" y="21852"/>
                    </a:cubicBezTo>
                    <a:cubicBezTo>
                      <a:pt x="5" y="21852"/>
                      <a:pt x="1" y="21848"/>
                      <a:pt x="1" y="21844"/>
                    </a:cubicBezTo>
                    <a:close/>
                    <a:moveTo>
                      <a:pt x="1" y="21812"/>
                    </a:moveTo>
                    <a:lnTo>
                      <a:pt x="1" y="21812"/>
                    </a:lnTo>
                    <a:cubicBezTo>
                      <a:pt x="1" y="21807"/>
                      <a:pt x="5" y="21804"/>
                      <a:pt x="9" y="21804"/>
                    </a:cubicBezTo>
                    <a:cubicBezTo>
                      <a:pt x="14" y="21804"/>
                      <a:pt x="17" y="21807"/>
                      <a:pt x="17" y="21812"/>
                    </a:cubicBezTo>
                    <a:cubicBezTo>
                      <a:pt x="17" y="21816"/>
                      <a:pt x="14" y="21820"/>
                      <a:pt x="9" y="21820"/>
                    </a:cubicBezTo>
                    <a:cubicBezTo>
                      <a:pt x="5" y="21820"/>
                      <a:pt x="1" y="21816"/>
                      <a:pt x="1" y="21812"/>
                    </a:cubicBezTo>
                    <a:close/>
                    <a:moveTo>
                      <a:pt x="1" y="21780"/>
                    </a:moveTo>
                    <a:lnTo>
                      <a:pt x="1" y="21780"/>
                    </a:lnTo>
                    <a:cubicBezTo>
                      <a:pt x="1" y="21775"/>
                      <a:pt x="5" y="21772"/>
                      <a:pt x="9" y="21772"/>
                    </a:cubicBezTo>
                    <a:cubicBezTo>
                      <a:pt x="14" y="21772"/>
                      <a:pt x="17" y="21775"/>
                      <a:pt x="17" y="21780"/>
                    </a:cubicBezTo>
                    <a:cubicBezTo>
                      <a:pt x="17" y="21784"/>
                      <a:pt x="14" y="21788"/>
                      <a:pt x="9" y="21788"/>
                    </a:cubicBezTo>
                    <a:cubicBezTo>
                      <a:pt x="5" y="21788"/>
                      <a:pt x="1" y="21784"/>
                      <a:pt x="1" y="21780"/>
                    </a:cubicBezTo>
                    <a:close/>
                    <a:moveTo>
                      <a:pt x="1" y="21748"/>
                    </a:moveTo>
                    <a:lnTo>
                      <a:pt x="1" y="21748"/>
                    </a:lnTo>
                    <a:cubicBezTo>
                      <a:pt x="1" y="21743"/>
                      <a:pt x="5" y="21740"/>
                      <a:pt x="9" y="21740"/>
                    </a:cubicBezTo>
                    <a:cubicBezTo>
                      <a:pt x="14" y="21740"/>
                      <a:pt x="17" y="21743"/>
                      <a:pt x="17" y="21748"/>
                    </a:cubicBezTo>
                    <a:cubicBezTo>
                      <a:pt x="17" y="21752"/>
                      <a:pt x="14" y="21756"/>
                      <a:pt x="9" y="21756"/>
                    </a:cubicBezTo>
                    <a:cubicBezTo>
                      <a:pt x="5" y="21756"/>
                      <a:pt x="1" y="21752"/>
                      <a:pt x="1" y="21748"/>
                    </a:cubicBezTo>
                    <a:close/>
                    <a:moveTo>
                      <a:pt x="1" y="21716"/>
                    </a:moveTo>
                    <a:lnTo>
                      <a:pt x="1" y="21716"/>
                    </a:lnTo>
                    <a:cubicBezTo>
                      <a:pt x="1" y="21711"/>
                      <a:pt x="5" y="21708"/>
                      <a:pt x="9" y="21708"/>
                    </a:cubicBezTo>
                    <a:cubicBezTo>
                      <a:pt x="14" y="21708"/>
                      <a:pt x="17" y="21711"/>
                      <a:pt x="17" y="21716"/>
                    </a:cubicBezTo>
                    <a:cubicBezTo>
                      <a:pt x="17" y="21720"/>
                      <a:pt x="14" y="21724"/>
                      <a:pt x="9" y="21724"/>
                    </a:cubicBezTo>
                    <a:cubicBezTo>
                      <a:pt x="5" y="21724"/>
                      <a:pt x="1" y="21720"/>
                      <a:pt x="1"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5" y="21324"/>
                      <a:pt x="10" y="21324"/>
                    </a:cubicBezTo>
                    <a:cubicBezTo>
                      <a:pt x="14" y="21324"/>
                      <a:pt x="18" y="21327"/>
                      <a:pt x="18" y="21332"/>
                    </a:cubicBezTo>
                    <a:cubicBezTo>
                      <a:pt x="18" y="21336"/>
                      <a:pt x="14" y="21340"/>
                      <a:pt x="10" y="21340"/>
                    </a:cubicBezTo>
                    <a:cubicBezTo>
                      <a:pt x="5" y="21340"/>
                      <a:pt x="2" y="21336"/>
                      <a:pt x="2" y="21332"/>
                    </a:cubicBezTo>
                    <a:close/>
                    <a:moveTo>
                      <a:pt x="2" y="21300"/>
                    </a:moveTo>
                    <a:lnTo>
                      <a:pt x="2" y="21300"/>
                    </a:lnTo>
                    <a:cubicBezTo>
                      <a:pt x="2" y="21295"/>
                      <a:pt x="5" y="21292"/>
                      <a:pt x="10" y="21292"/>
                    </a:cubicBezTo>
                    <a:cubicBezTo>
                      <a:pt x="14" y="21292"/>
                      <a:pt x="18" y="21295"/>
                      <a:pt x="18" y="21300"/>
                    </a:cubicBezTo>
                    <a:cubicBezTo>
                      <a:pt x="18" y="21304"/>
                      <a:pt x="14" y="21308"/>
                      <a:pt x="10" y="21308"/>
                    </a:cubicBezTo>
                    <a:cubicBezTo>
                      <a:pt x="5" y="21308"/>
                      <a:pt x="2" y="21304"/>
                      <a:pt x="2" y="21300"/>
                    </a:cubicBezTo>
                    <a:close/>
                    <a:moveTo>
                      <a:pt x="2" y="21268"/>
                    </a:moveTo>
                    <a:lnTo>
                      <a:pt x="2" y="21268"/>
                    </a:lnTo>
                    <a:cubicBezTo>
                      <a:pt x="2" y="21263"/>
                      <a:pt x="5" y="21260"/>
                      <a:pt x="10" y="21260"/>
                    </a:cubicBezTo>
                    <a:cubicBezTo>
                      <a:pt x="14" y="21260"/>
                      <a:pt x="18" y="21263"/>
                      <a:pt x="18" y="21268"/>
                    </a:cubicBezTo>
                    <a:cubicBezTo>
                      <a:pt x="18" y="21272"/>
                      <a:pt x="14" y="21276"/>
                      <a:pt x="10" y="21276"/>
                    </a:cubicBezTo>
                    <a:cubicBezTo>
                      <a:pt x="5" y="21276"/>
                      <a:pt x="2" y="21272"/>
                      <a:pt x="2" y="21268"/>
                    </a:cubicBezTo>
                    <a:close/>
                    <a:moveTo>
                      <a:pt x="2" y="21236"/>
                    </a:moveTo>
                    <a:lnTo>
                      <a:pt x="2" y="21235"/>
                    </a:lnTo>
                    <a:cubicBezTo>
                      <a:pt x="2" y="21231"/>
                      <a:pt x="5" y="21227"/>
                      <a:pt x="10" y="21227"/>
                    </a:cubicBezTo>
                    <a:cubicBezTo>
                      <a:pt x="14" y="21227"/>
                      <a:pt x="18" y="21231"/>
                      <a:pt x="18" y="21235"/>
                    </a:cubicBezTo>
                    <a:lnTo>
                      <a:pt x="18" y="21236"/>
                    </a:lnTo>
                    <a:cubicBezTo>
                      <a:pt x="18" y="21240"/>
                      <a:pt x="14" y="21244"/>
                      <a:pt x="10" y="21244"/>
                    </a:cubicBezTo>
                    <a:cubicBezTo>
                      <a:pt x="5" y="21244"/>
                      <a:pt x="2" y="21240"/>
                      <a:pt x="2" y="21236"/>
                    </a:cubicBezTo>
                    <a:close/>
                    <a:moveTo>
                      <a:pt x="2" y="21203"/>
                    </a:moveTo>
                    <a:lnTo>
                      <a:pt x="2" y="21203"/>
                    </a:lnTo>
                    <a:cubicBezTo>
                      <a:pt x="2" y="21199"/>
                      <a:pt x="5" y="21195"/>
                      <a:pt x="10" y="21195"/>
                    </a:cubicBezTo>
                    <a:cubicBezTo>
                      <a:pt x="14" y="21195"/>
                      <a:pt x="18" y="21199"/>
                      <a:pt x="18" y="21203"/>
                    </a:cubicBezTo>
                    <a:cubicBezTo>
                      <a:pt x="18" y="21208"/>
                      <a:pt x="14" y="21211"/>
                      <a:pt x="10" y="21211"/>
                    </a:cubicBezTo>
                    <a:cubicBezTo>
                      <a:pt x="5" y="21211"/>
                      <a:pt x="2" y="21208"/>
                      <a:pt x="2" y="21203"/>
                    </a:cubicBezTo>
                    <a:close/>
                    <a:moveTo>
                      <a:pt x="2" y="21171"/>
                    </a:moveTo>
                    <a:lnTo>
                      <a:pt x="2" y="21171"/>
                    </a:lnTo>
                    <a:cubicBezTo>
                      <a:pt x="2" y="21167"/>
                      <a:pt x="5" y="21163"/>
                      <a:pt x="10" y="21163"/>
                    </a:cubicBezTo>
                    <a:cubicBezTo>
                      <a:pt x="14" y="21163"/>
                      <a:pt x="18" y="21167"/>
                      <a:pt x="18" y="21171"/>
                    </a:cubicBezTo>
                    <a:cubicBezTo>
                      <a:pt x="18" y="21176"/>
                      <a:pt x="14" y="21179"/>
                      <a:pt x="10" y="21179"/>
                    </a:cubicBezTo>
                    <a:cubicBezTo>
                      <a:pt x="5" y="21179"/>
                      <a:pt x="2" y="21176"/>
                      <a:pt x="2" y="21171"/>
                    </a:cubicBezTo>
                    <a:close/>
                    <a:moveTo>
                      <a:pt x="2" y="21139"/>
                    </a:moveTo>
                    <a:lnTo>
                      <a:pt x="2" y="21139"/>
                    </a:lnTo>
                    <a:cubicBezTo>
                      <a:pt x="2" y="21135"/>
                      <a:pt x="5" y="21131"/>
                      <a:pt x="10" y="21131"/>
                    </a:cubicBezTo>
                    <a:cubicBezTo>
                      <a:pt x="14" y="21131"/>
                      <a:pt x="18" y="21135"/>
                      <a:pt x="18" y="21139"/>
                    </a:cubicBezTo>
                    <a:cubicBezTo>
                      <a:pt x="18" y="21144"/>
                      <a:pt x="14" y="21147"/>
                      <a:pt x="10" y="21147"/>
                    </a:cubicBezTo>
                    <a:cubicBezTo>
                      <a:pt x="5" y="21147"/>
                      <a:pt x="2" y="21144"/>
                      <a:pt x="2" y="21139"/>
                    </a:cubicBezTo>
                    <a:close/>
                    <a:moveTo>
                      <a:pt x="2" y="21107"/>
                    </a:moveTo>
                    <a:lnTo>
                      <a:pt x="2" y="21107"/>
                    </a:lnTo>
                    <a:cubicBezTo>
                      <a:pt x="2" y="21103"/>
                      <a:pt x="5" y="21099"/>
                      <a:pt x="10" y="21099"/>
                    </a:cubicBezTo>
                    <a:cubicBezTo>
                      <a:pt x="14" y="21099"/>
                      <a:pt x="18" y="21103"/>
                      <a:pt x="18" y="21107"/>
                    </a:cubicBezTo>
                    <a:cubicBezTo>
                      <a:pt x="18" y="21112"/>
                      <a:pt x="14" y="21115"/>
                      <a:pt x="10" y="21115"/>
                    </a:cubicBezTo>
                    <a:cubicBezTo>
                      <a:pt x="5" y="21115"/>
                      <a:pt x="2" y="21112"/>
                      <a:pt x="2" y="21107"/>
                    </a:cubicBezTo>
                    <a:close/>
                    <a:moveTo>
                      <a:pt x="2" y="21075"/>
                    </a:moveTo>
                    <a:lnTo>
                      <a:pt x="2" y="21075"/>
                    </a:lnTo>
                    <a:cubicBezTo>
                      <a:pt x="2" y="21071"/>
                      <a:pt x="5" y="21067"/>
                      <a:pt x="10" y="21067"/>
                    </a:cubicBezTo>
                    <a:cubicBezTo>
                      <a:pt x="14" y="21067"/>
                      <a:pt x="18" y="21071"/>
                      <a:pt x="18" y="21075"/>
                    </a:cubicBezTo>
                    <a:cubicBezTo>
                      <a:pt x="18" y="21080"/>
                      <a:pt x="14" y="21083"/>
                      <a:pt x="10" y="21083"/>
                    </a:cubicBezTo>
                    <a:cubicBezTo>
                      <a:pt x="5" y="21083"/>
                      <a:pt x="2" y="21080"/>
                      <a:pt x="2" y="21075"/>
                    </a:cubicBezTo>
                    <a:close/>
                    <a:moveTo>
                      <a:pt x="2" y="21043"/>
                    </a:moveTo>
                    <a:lnTo>
                      <a:pt x="2" y="21043"/>
                    </a:lnTo>
                    <a:cubicBezTo>
                      <a:pt x="2" y="21039"/>
                      <a:pt x="5" y="21035"/>
                      <a:pt x="10" y="21035"/>
                    </a:cubicBezTo>
                    <a:cubicBezTo>
                      <a:pt x="14" y="21035"/>
                      <a:pt x="18" y="21039"/>
                      <a:pt x="18" y="21043"/>
                    </a:cubicBezTo>
                    <a:cubicBezTo>
                      <a:pt x="18" y="21048"/>
                      <a:pt x="14" y="21051"/>
                      <a:pt x="10" y="21051"/>
                    </a:cubicBezTo>
                    <a:cubicBezTo>
                      <a:pt x="5" y="21051"/>
                      <a:pt x="2" y="21048"/>
                      <a:pt x="2" y="21043"/>
                    </a:cubicBezTo>
                    <a:close/>
                    <a:moveTo>
                      <a:pt x="2" y="21011"/>
                    </a:moveTo>
                    <a:lnTo>
                      <a:pt x="2" y="21011"/>
                    </a:lnTo>
                    <a:cubicBezTo>
                      <a:pt x="2" y="21007"/>
                      <a:pt x="5" y="21003"/>
                      <a:pt x="10" y="21003"/>
                    </a:cubicBezTo>
                    <a:cubicBezTo>
                      <a:pt x="14" y="21003"/>
                      <a:pt x="18" y="21007"/>
                      <a:pt x="18" y="21011"/>
                    </a:cubicBezTo>
                    <a:cubicBezTo>
                      <a:pt x="18" y="21016"/>
                      <a:pt x="14" y="21019"/>
                      <a:pt x="10" y="21019"/>
                    </a:cubicBezTo>
                    <a:cubicBezTo>
                      <a:pt x="5" y="21019"/>
                      <a:pt x="2" y="21016"/>
                      <a:pt x="2" y="21011"/>
                    </a:cubicBezTo>
                    <a:close/>
                    <a:moveTo>
                      <a:pt x="2" y="20979"/>
                    </a:moveTo>
                    <a:lnTo>
                      <a:pt x="2" y="20979"/>
                    </a:lnTo>
                    <a:cubicBezTo>
                      <a:pt x="2" y="20975"/>
                      <a:pt x="5" y="20971"/>
                      <a:pt x="10" y="20971"/>
                    </a:cubicBezTo>
                    <a:cubicBezTo>
                      <a:pt x="14" y="20971"/>
                      <a:pt x="18" y="20975"/>
                      <a:pt x="18" y="20979"/>
                    </a:cubicBezTo>
                    <a:cubicBezTo>
                      <a:pt x="18" y="20984"/>
                      <a:pt x="14" y="20987"/>
                      <a:pt x="10" y="20987"/>
                    </a:cubicBezTo>
                    <a:cubicBezTo>
                      <a:pt x="5" y="20987"/>
                      <a:pt x="2" y="20984"/>
                      <a:pt x="2" y="20979"/>
                    </a:cubicBezTo>
                    <a:close/>
                    <a:moveTo>
                      <a:pt x="2" y="20947"/>
                    </a:moveTo>
                    <a:lnTo>
                      <a:pt x="2" y="20947"/>
                    </a:lnTo>
                    <a:cubicBezTo>
                      <a:pt x="2" y="20943"/>
                      <a:pt x="5" y="20939"/>
                      <a:pt x="10" y="20939"/>
                    </a:cubicBezTo>
                    <a:cubicBezTo>
                      <a:pt x="14" y="20939"/>
                      <a:pt x="18" y="20943"/>
                      <a:pt x="18" y="20947"/>
                    </a:cubicBezTo>
                    <a:cubicBezTo>
                      <a:pt x="18" y="20952"/>
                      <a:pt x="14" y="20955"/>
                      <a:pt x="10" y="20955"/>
                    </a:cubicBezTo>
                    <a:cubicBezTo>
                      <a:pt x="5" y="20955"/>
                      <a:pt x="2" y="20952"/>
                      <a:pt x="2" y="20947"/>
                    </a:cubicBezTo>
                    <a:close/>
                    <a:moveTo>
                      <a:pt x="2" y="20915"/>
                    </a:moveTo>
                    <a:lnTo>
                      <a:pt x="2" y="20915"/>
                    </a:lnTo>
                    <a:cubicBezTo>
                      <a:pt x="2" y="20911"/>
                      <a:pt x="5" y="20907"/>
                      <a:pt x="10" y="20907"/>
                    </a:cubicBezTo>
                    <a:cubicBezTo>
                      <a:pt x="14" y="20907"/>
                      <a:pt x="18" y="20911"/>
                      <a:pt x="18" y="20915"/>
                    </a:cubicBezTo>
                    <a:cubicBezTo>
                      <a:pt x="18" y="20920"/>
                      <a:pt x="14" y="20923"/>
                      <a:pt x="10" y="20923"/>
                    </a:cubicBezTo>
                    <a:cubicBezTo>
                      <a:pt x="5" y="20923"/>
                      <a:pt x="2" y="20920"/>
                      <a:pt x="2" y="20915"/>
                    </a:cubicBezTo>
                    <a:close/>
                    <a:moveTo>
                      <a:pt x="2" y="20883"/>
                    </a:moveTo>
                    <a:lnTo>
                      <a:pt x="2" y="20883"/>
                    </a:lnTo>
                    <a:cubicBezTo>
                      <a:pt x="2" y="20879"/>
                      <a:pt x="5" y="20875"/>
                      <a:pt x="10" y="20875"/>
                    </a:cubicBezTo>
                    <a:cubicBezTo>
                      <a:pt x="14" y="20875"/>
                      <a:pt x="18" y="20879"/>
                      <a:pt x="18" y="20883"/>
                    </a:cubicBezTo>
                    <a:cubicBezTo>
                      <a:pt x="18" y="20888"/>
                      <a:pt x="14" y="20891"/>
                      <a:pt x="10" y="20891"/>
                    </a:cubicBezTo>
                    <a:cubicBezTo>
                      <a:pt x="5" y="20891"/>
                      <a:pt x="2" y="20888"/>
                      <a:pt x="2" y="20883"/>
                    </a:cubicBezTo>
                    <a:close/>
                    <a:moveTo>
                      <a:pt x="2" y="20851"/>
                    </a:moveTo>
                    <a:lnTo>
                      <a:pt x="2" y="20851"/>
                    </a:lnTo>
                    <a:cubicBezTo>
                      <a:pt x="2" y="20847"/>
                      <a:pt x="5" y="20843"/>
                      <a:pt x="10" y="20843"/>
                    </a:cubicBezTo>
                    <a:cubicBezTo>
                      <a:pt x="14" y="20843"/>
                      <a:pt x="18" y="20847"/>
                      <a:pt x="18" y="20851"/>
                    </a:cubicBezTo>
                    <a:cubicBezTo>
                      <a:pt x="18" y="20856"/>
                      <a:pt x="14" y="20859"/>
                      <a:pt x="10" y="20859"/>
                    </a:cubicBezTo>
                    <a:cubicBezTo>
                      <a:pt x="5" y="20859"/>
                      <a:pt x="2" y="20856"/>
                      <a:pt x="2" y="20851"/>
                    </a:cubicBezTo>
                    <a:close/>
                    <a:moveTo>
                      <a:pt x="2" y="20819"/>
                    </a:moveTo>
                    <a:lnTo>
                      <a:pt x="2" y="20819"/>
                    </a:lnTo>
                    <a:cubicBezTo>
                      <a:pt x="2" y="20815"/>
                      <a:pt x="5" y="20811"/>
                      <a:pt x="10" y="20811"/>
                    </a:cubicBezTo>
                    <a:cubicBezTo>
                      <a:pt x="14" y="20811"/>
                      <a:pt x="18" y="20815"/>
                      <a:pt x="18" y="20819"/>
                    </a:cubicBezTo>
                    <a:cubicBezTo>
                      <a:pt x="18" y="20824"/>
                      <a:pt x="14" y="20827"/>
                      <a:pt x="10" y="20827"/>
                    </a:cubicBezTo>
                    <a:cubicBezTo>
                      <a:pt x="5" y="20827"/>
                      <a:pt x="2" y="20824"/>
                      <a:pt x="2" y="20819"/>
                    </a:cubicBezTo>
                    <a:close/>
                    <a:moveTo>
                      <a:pt x="2" y="20787"/>
                    </a:moveTo>
                    <a:lnTo>
                      <a:pt x="2" y="20787"/>
                    </a:lnTo>
                    <a:cubicBezTo>
                      <a:pt x="2" y="20783"/>
                      <a:pt x="5" y="20779"/>
                      <a:pt x="10" y="20779"/>
                    </a:cubicBezTo>
                    <a:cubicBezTo>
                      <a:pt x="14" y="20779"/>
                      <a:pt x="18" y="20783"/>
                      <a:pt x="18" y="20787"/>
                    </a:cubicBezTo>
                    <a:cubicBezTo>
                      <a:pt x="18" y="20792"/>
                      <a:pt x="14" y="20795"/>
                      <a:pt x="10" y="20795"/>
                    </a:cubicBezTo>
                    <a:cubicBezTo>
                      <a:pt x="5" y="20795"/>
                      <a:pt x="2" y="20792"/>
                      <a:pt x="2" y="20787"/>
                    </a:cubicBezTo>
                    <a:close/>
                    <a:moveTo>
                      <a:pt x="2" y="20755"/>
                    </a:moveTo>
                    <a:lnTo>
                      <a:pt x="2" y="20755"/>
                    </a:lnTo>
                    <a:cubicBezTo>
                      <a:pt x="2" y="20751"/>
                      <a:pt x="5" y="20747"/>
                      <a:pt x="10" y="20747"/>
                    </a:cubicBezTo>
                    <a:cubicBezTo>
                      <a:pt x="14" y="20747"/>
                      <a:pt x="18" y="20751"/>
                      <a:pt x="18" y="20755"/>
                    </a:cubicBezTo>
                    <a:cubicBezTo>
                      <a:pt x="18" y="20760"/>
                      <a:pt x="14" y="20763"/>
                      <a:pt x="10" y="20763"/>
                    </a:cubicBezTo>
                    <a:cubicBezTo>
                      <a:pt x="5" y="20763"/>
                      <a:pt x="2" y="20760"/>
                      <a:pt x="2" y="20755"/>
                    </a:cubicBezTo>
                    <a:close/>
                    <a:moveTo>
                      <a:pt x="2" y="20723"/>
                    </a:moveTo>
                    <a:lnTo>
                      <a:pt x="2" y="20723"/>
                    </a:lnTo>
                    <a:cubicBezTo>
                      <a:pt x="2" y="20719"/>
                      <a:pt x="5" y="20715"/>
                      <a:pt x="10" y="20715"/>
                    </a:cubicBezTo>
                    <a:cubicBezTo>
                      <a:pt x="14" y="20715"/>
                      <a:pt x="18" y="20719"/>
                      <a:pt x="18" y="20723"/>
                    </a:cubicBezTo>
                    <a:cubicBezTo>
                      <a:pt x="18" y="20728"/>
                      <a:pt x="14" y="20731"/>
                      <a:pt x="10" y="20731"/>
                    </a:cubicBezTo>
                    <a:cubicBezTo>
                      <a:pt x="5" y="20731"/>
                      <a:pt x="2" y="20728"/>
                      <a:pt x="2" y="20723"/>
                    </a:cubicBezTo>
                    <a:close/>
                    <a:moveTo>
                      <a:pt x="2" y="20691"/>
                    </a:moveTo>
                    <a:lnTo>
                      <a:pt x="2" y="20691"/>
                    </a:lnTo>
                    <a:cubicBezTo>
                      <a:pt x="2" y="20687"/>
                      <a:pt x="5" y="20683"/>
                      <a:pt x="10" y="20683"/>
                    </a:cubicBezTo>
                    <a:cubicBezTo>
                      <a:pt x="14" y="20683"/>
                      <a:pt x="18" y="20687"/>
                      <a:pt x="18" y="20691"/>
                    </a:cubicBezTo>
                    <a:cubicBezTo>
                      <a:pt x="18" y="20696"/>
                      <a:pt x="14" y="20699"/>
                      <a:pt x="10" y="20699"/>
                    </a:cubicBezTo>
                    <a:cubicBezTo>
                      <a:pt x="5" y="20699"/>
                      <a:pt x="2" y="20696"/>
                      <a:pt x="2" y="20691"/>
                    </a:cubicBezTo>
                    <a:close/>
                    <a:moveTo>
                      <a:pt x="2" y="20659"/>
                    </a:moveTo>
                    <a:lnTo>
                      <a:pt x="2" y="20659"/>
                    </a:lnTo>
                    <a:cubicBezTo>
                      <a:pt x="2" y="20655"/>
                      <a:pt x="5" y="20651"/>
                      <a:pt x="10" y="20651"/>
                    </a:cubicBezTo>
                    <a:cubicBezTo>
                      <a:pt x="14" y="20651"/>
                      <a:pt x="18" y="20655"/>
                      <a:pt x="18" y="20659"/>
                    </a:cubicBezTo>
                    <a:cubicBezTo>
                      <a:pt x="18" y="20664"/>
                      <a:pt x="14" y="20667"/>
                      <a:pt x="10" y="20667"/>
                    </a:cubicBezTo>
                    <a:cubicBezTo>
                      <a:pt x="5" y="20667"/>
                      <a:pt x="2" y="20664"/>
                      <a:pt x="2" y="20659"/>
                    </a:cubicBezTo>
                    <a:close/>
                    <a:moveTo>
                      <a:pt x="2" y="20627"/>
                    </a:moveTo>
                    <a:lnTo>
                      <a:pt x="2" y="20627"/>
                    </a:lnTo>
                    <a:cubicBezTo>
                      <a:pt x="2" y="20623"/>
                      <a:pt x="5" y="20619"/>
                      <a:pt x="10" y="20619"/>
                    </a:cubicBezTo>
                    <a:cubicBezTo>
                      <a:pt x="14" y="20619"/>
                      <a:pt x="18" y="20623"/>
                      <a:pt x="18" y="20627"/>
                    </a:cubicBezTo>
                    <a:cubicBezTo>
                      <a:pt x="18" y="20632"/>
                      <a:pt x="14" y="20635"/>
                      <a:pt x="10" y="20635"/>
                    </a:cubicBezTo>
                    <a:cubicBezTo>
                      <a:pt x="5" y="20635"/>
                      <a:pt x="2" y="20632"/>
                      <a:pt x="2" y="20627"/>
                    </a:cubicBezTo>
                    <a:close/>
                    <a:moveTo>
                      <a:pt x="2" y="20595"/>
                    </a:moveTo>
                    <a:lnTo>
                      <a:pt x="2" y="20595"/>
                    </a:lnTo>
                    <a:cubicBezTo>
                      <a:pt x="2" y="20591"/>
                      <a:pt x="5" y="20587"/>
                      <a:pt x="10" y="20587"/>
                    </a:cubicBezTo>
                    <a:cubicBezTo>
                      <a:pt x="14" y="20587"/>
                      <a:pt x="18" y="20591"/>
                      <a:pt x="18" y="20595"/>
                    </a:cubicBezTo>
                    <a:cubicBezTo>
                      <a:pt x="18" y="20600"/>
                      <a:pt x="14" y="20603"/>
                      <a:pt x="10" y="20603"/>
                    </a:cubicBezTo>
                    <a:cubicBezTo>
                      <a:pt x="5" y="20603"/>
                      <a:pt x="2" y="20600"/>
                      <a:pt x="2" y="20595"/>
                    </a:cubicBezTo>
                    <a:close/>
                    <a:moveTo>
                      <a:pt x="2" y="20563"/>
                    </a:moveTo>
                    <a:lnTo>
                      <a:pt x="2" y="20563"/>
                    </a:lnTo>
                    <a:cubicBezTo>
                      <a:pt x="2" y="20559"/>
                      <a:pt x="5" y="20555"/>
                      <a:pt x="10" y="20555"/>
                    </a:cubicBezTo>
                    <a:cubicBezTo>
                      <a:pt x="14" y="20555"/>
                      <a:pt x="18" y="20559"/>
                      <a:pt x="18" y="20563"/>
                    </a:cubicBezTo>
                    <a:cubicBezTo>
                      <a:pt x="18" y="20568"/>
                      <a:pt x="14" y="20571"/>
                      <a:pt x="10" y="20571"/>
                    </a:cubicBezTo>
                    <a:cubicBezTo>
                      <a:pt x="5" y="20571"/>
                      <a:pt x="2" y="20568"/>
                      <a:pt x="2" y="20563"/>
                    </a:cubicBezTo>
                    <a:close/>
                    <a:moveTo>
                      <a:pt x="2" y="20531"/>
                    </a:moveTo>
                    <a:lnTo>
                      <a:pt x="2" y="20531"/>
                    </a:lnTo>
                    <a:cubicBezTo>
                      <a:pt x="2" y="20527"/>
                      <a:pt x="5" y="20523"/>
                      <a:pt x="10" y="20523"/>
                    </a:cubicBezTo>
                    <a:cubicBezTo>
                      <a:pt x="14" y="20523"/>
                      <a:pt x="18" y="20527"/>
                      <a:pt x="18" y="20531"/>
                    </a:cubicBezTo>
                    <a:cubicBezTo>
                      <a:pt x="18" y="20536"/>
                      <a:pt x="14" y="20539"/>
                      <a:pt x="10" y="20539"/>
                    </a:cubicBezTo>
                    <a:cubicBezTo>
                      <a:pt x="5" y="20539"/>
                      <a:pt x="2" y="20536"/>
                      <a:pt x="2" y="20531"/>
                    </a:cubicBezTo>
                    <a:close/>
                    <a:moveTo>
                      <a:pt x="2" y="20499"/>
                    </a:moveTo>
                    <a:lnTo>
                      <a:pt x="2" y="20499"/>
                    </a:lnTo>
                    <a:cubicBezTo>
                      <a:pt x="2" y="20495"/>
                      <a:pt x="5" y="20491"/>
                      <a:pt x="10" y="20491"/>
                    </a:cubicBezTo>
                    <a:cubicBezTo>
                      <a:pt x="14" y="20491"/>
                      <a:pt x="18" y="20495"/>
                      <a:pt x="18" y="20499"/>
                    </a:cubicBezTo>
                    <a:cubicBezTo>
                      <a:pt x="18" y="20504"/>
                      <a:pt x="14" y="20507"/>
                      <a:pt x="10" y="20507"/>
                    </a:cubicBezTo>
                    <a:cubicBezTo>
                      <a:pt x="5" y="20507"/>
                      <a:pt x="2" y="20504"/>
                      <a:pt x="2" y="20499"/>
                    </a:cubicBezTo>
                    <a:close/>
                    <a:moveTo>
                      <a:pt x="2" y="20467"/>
                    </a:moveTo>
                    <a:lnTo>
                      <a:pt x="2" y="20467"/>
                    </a:lnTo>
                    <a:cubicBezTo>
                      <a:pt x="2" y="20463"/>
                      <a:pt x="5" y="20459"/>
                      <a:pt x="10" y="20459"/>
                    </a:cubicBezTo>
                    <a:cubicBezTo>
                      <a:pt x="14" y="20459"/>
                      <a:pt x="18" y="20463"/>
                      <a:pt x="18" y="20467"/>
                    </a:cubicBezTo>
                    <a:cubicBezTo>
                      <a:pt x="18" y="20472"/>
                      <a:pt x="14" y="20475"/>
                      <a:pt x="10" y="20475"/>
                    </a:cubicBezTo>
                    <a:cubicBezTo>
                      <a:pt x="5" y="20475"/>
                      <a:pt x="2" y="20472"/>
                      <a:pt x="2" y="20467"/>
                    </a:cubicBezTo>
                    <a:close/>
                    <a:moveTo>
                      <a:pt x="2" y="20435"/>
                    </a:moveTo>
                    <a:lnTo>
                      <a:pt x="2" y="20435"/>
                    </a:lnTo>
                    <a:cubicBezTo>
                      <a:pt x="2" y="20431"/>
                      <a:pt x="5" y="20427"/>
                      <a:pt x="10" y="20427"/>
                    </a:cubicBezTo>
                    <a:cubicBezTo>
                      <a:pt x="14" y="20427"/>
                      <a:pt x="18" y="20431"/>
                      <a:pt x="18" y="20435"/>
                    </a:cubicBezTo>
                    <a:cubicBezTo>
                      <a:pt x="18" y="20439"/>
                      <a:pt x="14" y="20443"/>
                      <a:pt x="10" y="20443"/>
                    </a:cubicBezTo>
                    <a:cubicBezTo>
                      <a:pt x="5" y="20443"/>
                      <a:pt x="2" y="20439"/>
                      <a:pt x="2" y="20435"/>
                    </a:cubicBezTo>
                    <a:close/>
                    <a:moveTo>
                      <a:pt x="2" y="20403"/>
                    </a:moveTo>
                    <a:lnTo>
                      <a:pt x="2" y="20403"/>
                    </a:lnTo>
                    <a:cubicBezTo>
                      <a:pt x="2" y="20399"/>
                      <a:pt x="5" y="20395"/>
                      <a:pt x="10" y="20395"/>
                    </a:cubicBezTo>
                    <a:cubicBezTo>
                      <a:pt x="14" y="20395"/>
                      <a:pt x="18" y="20399"/>
                      <a:pt x="18" y="20403"/>
                    </a:cubicBezTo>
                    <a:cubicBezTo>
                      <a:pt x="18" y="20407"/>
                      <a:pt x="14" y="20411"/>
                      <a:pt x="10" y="20411"/>
                    </a:cubicBezTo>
                    <a:cubicBezTo>
                      <a:pt x="5" y="20411"/>
                      <a:pt x="2" y="20407"/>
                      <a:pt x="2" y="20403"/>
                    </a:cubicBezTo>
                    <a:close/>
                    <a:moveTo>
                      <a:pt x="2" y="20371"/>
                    </a:moveTo>
                    <a:lnTo>
                      <a:pt x="2" y="20371"/>
                    </a:lnTo>
                    <a:cubicBezTo>
                      <a:pt x="2" y="20367"/>
                      <a:pt x="5" y="20363"/>
                      <a:pt x="10" y="20363"/>
                    </a:cubicBezTo>
                    <a:cubicBezTo>
                      <a:pt x="14" y="20363"/>
                      <a:pt x="18" y="20367"/>
                      <a:pt x="18" y="20371"/>
                    </a:cubicBezTo>
                    <a:cubicBezTo>
                      <a:pt x="18" y="20375"/>
                      <a:pt x="14" y="20379"/>
                      <a:pt x="10" y="20379"/>
                    </a:cubicBezTo>
                    <a:cubicBezTo>
                      <a:pt x="5" y="20379"/>
                      <a:pt x="2" y="20375"/>
                      <a:pt x="2" y="20371"/>
                    </a:cubicBezTo>
                    <a:close/>
                    <a:moveTo>
                      <a:pt x="2" y="20339"/>
                    </a:moveTo>
                    <a:lnTo>
                      <a:pt x="2" y="20339"/>
                    </a:lnTo>
                    <a:cubicBezTo>
                      <a:pt x="2" y="20335"/>
                      <a:pt x="5" y="20331"/>
                      <a:pt x="10" y="20331"/>
                    </a:cubicBezTo>
                    <a:cubicBezTo>
                      <a:pt x="14" y="20331"/>
                      <a:pt x="18" y="20335"/>
                      <a:pt x="18" y="20339"/>
                    </a:cubicBezTo>
                    <a:cubicBezTo>
                      <a:pt x="18" y="20343"/>
                      <a:pt x="14" y="20347"/>
                      <a:pt x="10" y="20347"/>
                    </a:cubicBezTo>
                    <a:cubicBezTo>
                      <a:pt x="5" y="20347"/>
                      <a:pt x="2" y="20343"/>
                      <a:pt x="2" y="20339"/>
                    </a:cubicBezTo>
                    <a:close/>
                    <a:moveTo>
                      <a:pt x="2" y="20307"/>
                    </a:moveTo>
                    <a:lnTo>
                      <a:pt x="2" y="20307"/>
                    </a:lnTo>
                    <a:cubicBezTo>
                      <a:pt x="2" y="20303"/>
                      <a:pt x="5" y="20299"/>
                      <a:pt x="10" y="20299"/>
                    </a:cubicBezTo>
                    <a:cubicBezTo>
                      <a:pt x="14" y="20299"/>
                      <a:pt x="18" y="20303"/>
                      <a:pt x="18" y="20307"/>
                    </a:cubicBezTo>
                    <a:cubicBezTo>
                      <a:pt x="18" y="20311"/>
                      <a:pt x="14" y="20315"/>
                      <a:pt x="10" y="20315"/>
                    </a:cubicBezTo>
                    <a:cubicBezTo>
                      <a:pt x="5" y="20315"/>
                      <a:pt x="2" y="20311"/>
                      <a:pt x="2" y="20307"/>
                    </a:cubicBezTo>
                    <a:close/>
                    <a:moveTo>
                      <a:pt x="2" y="20275"/>
                    </a:moveTo>
                    <a:lnTo>
                      <a:pt x="2" y="20275"/>
                    </a:lnTo>
                    <a:cubicBezTo>
                      <a:pt x="2" y="20271"/>
                      <a:pt x="5" y="20267"/>
                      <a:pt x="10" y="20267"/>
                    </a:cubicBezTo>
                    <a:cubicBezTo>
                      <a:pt x="14" y="20267"/>
                      <a:pt x="18" y="20271"/>
                      <a:pt x="18" y="20275"/>
                    </a:cubicBezTo>
                    <a:cubicBezTo>
                      <a:pt x="18" y="20279"/>
                      <a:pt x="14" y="20283"/>
                      <a:pt x="10" y="20283"/>
                    </a:cubicBezTo>
                    <a:cubicBezTo>
                      <a:pt x="5" y="20283"/>
                      <a:pt x="2" y="20279"/>
                      <a:pt x="2" y="20275"/>
                    </a:cubicBezTo>
                    <a:close/>
                    <a:moveTo>
                      <a:pt x="2" y="20243"/>
                    </a:moveTo>
                    <a:lnTo>
                      <a:pt x="2" y="20243"/>
                    </a:lnTo>
                    <a:cubicBezTo>
                      <a:pt x="2" y="20239"/>
                      <a:pt x="5" y="20235"/>
                      <a:pt x="10" y="20235"/>
                    </a:cubicBezTo>
                    <a:cubicBezTo>
                      <a:pt x="14" y="20235"/>
                      <a:pt x="18" y="20239"/>
                      <a:pt x="18" y="20243"/>
                    </a:cubicBezTo>
                    <a:cubicBezTo>
                      <a:pt x="18" y="20247"/>
                      <a:pt x="14" y="20251"/>
                      <a:pt x="10" y="20251"/>
                    </a:cubicBezTo>
                    <a:cubicBezTo>
                      <a:pt x="5" y="20251"/>
                      <a:pt x="2" y="20247"/>
                      <a:pt x="2" y="20243"/>
                    </a:cubicBezTo>
                    <a:close/>
                    <a:moveTo>
                      <a:pt x="2" y="20211"/>
                    </a:moveTo>
                    <a:lnTo>
                      <a:pt x="2" y="20211"/>
                    </a:lnTo>
                    <a:cubicBezTo>
                      <a:pt x="2" y="20207"/>
                      <a:pt x="5" y="20203"/>
                      <a:pt x="10" y="20203"/>
                    </a:cubicBezTo>
                    <a:cubicBezTo>
                      <a:pt x="14" y="20203"/>
                      <a:pt x="18" y="20207"/>
                      <a:pt x="18" y="20211"/>
                    </a:cubicBezTo>
                    <a:cubicBezTo>
                      <a:pt x="18" y="20215"/>
                      <a:pt x="14" y="20219"/>
                      <a:pt x="10" y="20219"/>
                    </a:cubicBezTo>
                    <a:cubicBezTo>
                      <a:pt x="5" y="20219"/>
                      <a:pt x="2" y="20215"/>
                      <a:pt x="2" y="20211"/>
                    </a:cubicBezTo>
                    <a:close/>
                    <a:moveTo>
                      <a:pt x="2" y="20179"/>
                    </a:moveTo>
                    <a:lnTo>
                      <a:pt x="2" y="20179"/>
                    </a:lnTo>
                    <a:cubicBezTo>
                      <a:pt x="2" y="20174"/>
                      <a:pt x="5" y="20171"/>
                      <a:pt x="10" y="20171"/>
                    </a:cubicBezTo>
                    <a:cubicBezTo>
                      <a:pt x="14" y="20171"/>
                      <a:pt x="18" y="20174"/>
                      <a:pt x="18" y="20179"/>
                    </a:cubicBezTo>
                    <a:cubicBezTo>
                      <a:pt x="18" y="20183"/>
                      <a:pt x="14" y="20187"/>
                      <a:pt x="10" y="20187"/>
                    </a:cubicBezTo>
                    <a:cubicBezTo>
                      <a:pt x="5" y="20187"/>
                      <a:pt x="2" y="20183"/>
                      <a:pt x="2" y="20179"/>
                    </a:cubicBezTo>
                    <a:close/>
                    <a:moveTo>
                      <a:pt x="2" y="20147"/>
                    </a:moveTo>
                    <a:lnTo>
                      <a:pt x="2" y="20147"/>
                    </a:lnTo>
                    <a:cubicBezTo>
                      <a:pt x="2" y="20142"/>
                      <a:pt x="5" y="20139"/>
                      <a:pt x="10" y="20139"/>
                    </a:cubicBezTo>
                    <a:cubicBezTo>
                      <a:pt x="14" y="20139"/>
                      <a:pt x="18" y="20142"/>
                      <a:pt x="18" y="20147"/>
                    </a:cubicBezTo>
                    <a:cubicBezTo>
                      <a:pt x="18" y="20151"/>
                      <a:pt x="14" y="20155"/>
                      <a:pt x="10" y="20155"/>
                    </a:cubicBezTo>
                    <a:cubicBezTo>
                      <a:pt x="5" y="20155"/>
                      <a:pt x="2" y="20151"/>
                      <a:pt x="2" y="20147"/>
                    </a:cubicBezTo>
                    <a:close/>
                    <a:moveTo>
                      <a:pt x="2" y="20115"/>
                    </a:moveTo>
                    <a:lnTo>
                      <a:pt x="2" y="20115"/>
                    </a:lnTo>
                    <a:cubicBezTo>
                      <a:pt x="2" y="20110"/>
                      <a:pt x="5" y="20107"/>
                      <a:pt x="10" y="20107"/>
                    </a:cubicBezTo>
                    <a:cubicBezTo>
                      <a:pt x="14" y="20107"/>
                      <a:pt x="18" y="20110"/>
                      <a:pt x="18" y="20115"/>
                    </a:cubicBezTo>
                    <a:cubicBezTo>
                      <a:pt x="18" y="20119"/>
                      <a:pt x="14" y="20123"/>
                      <a:pt x="10" y="20123"/>
                    </a:cubicBezTo>
                    <a:cubicBezTo>
                      <a:pt x="5" y="20123"/>
                      <a:pt x="2" y="20119"/>
                      <a:pt x="2" y="20115"/>
                    </a:cubicBezTo>
                    <a:close/>
                    <a:moveTo>
                      <a:pt x="2" y="20083"/>
                    </a:moveTo>
                    <a:lnTo>
                      <a:pt x="2" y="20083"/>
                    </a:lnTo>
                    <a:cubicBezTo>
                      <a:pt x="2" y="20078"/>
                      <a:pt x="5" y="20075"/>
                      <a:pt x="10" y="20075"/>
                    </a:cubicBezTo>
                    <a:cubicBezTo>
                      <a:pt x="14" y="20075"/>
                      <a:pt x="18" y="20078"/>
                      <a:pt x="18" y="20083"/>
                    </a:cubicBezTo>
                    <a:cubicBezTo>
                      <a:pt x="18" y="20087"/>
                      <a:pt x="14" y="20091"/>
                      <a:pt x="10" y="20091"/>
                    </a:cubicBezTo>
                    <a:cubicBezTo>
                      <a:pt x="5" y="20091"/>
                      <a:pt x="2" y="20087"/>
                      <a:pt x="2" y="20083"/>
                    </a:cubicBezTo>
                    <a:close/>
                    <a:moveTo>
                      <a:pt x="2" y="20051"/>
                    </a:moveTo>
                    <a:lnTo>
                      <a:pt x="2" y="20051"/>
                    </a:lnTo>
                    <a:cubicBezTo>
                      <a:pt x="2" y="20046"/>
                      <a:pt x="5" y="20043"/>
                      <a:pt x="10" y="20043"/>
                    </a:cubicBezTo>
                    <a:cubicBezTo>
                      <a:pt x="14" y="20043"/>
                      <a:pt x="18" y="20046"/>
                      <a:pt x="18" y="20051"/>
                    </a:cubicBezTo>
                    <a:cubicBezTo>
                      <a:pt x="18" y="20055"/>
                      <a:pt x="14" y="20059"/>
                      <a:pt x="10" y="20059"/>
                    </a:cubicBezTo>
                    <a:cubicBezTo>
                      <a:pt x="5" y="20059"/>
                      <a:pt x="2" y="20055"/>
                      <a:pt x="2" y="20051"/>
                    </a:cubicBezTo>
                    <a:close/>
                    <a:moveTo>
                      <a:pt x="2" y="20019"/>
                    </a:moveTo>
                    <a:lnTo>
                      <a:pt x="2" y="20019"/>
                    </a:lnTo>
                    <a:cubicBezTo>
                      <a:pt x="2" y="20014"/>
                      <a:pt x="5" y="20011"/>
                      <a:pt x="10" y="20011"/>
                    </a:cubicBezTo>
                    <a:cubicBezTo>
                      <a:pt x="14" y="20011"/>
                      <a:pt x="18" y="20014"/>
                      <a:pt x="18" y="20019"/>
                    </a:cubicBezTo>
                    <a:cubicBezTo>
                      <a:pt x="18" y="20023"/>
                      <a:pt x="14" y="20027"/>
                      <a:pt x="10" y="20027"/>
                    </a:cubicBezTo>
                    <a:cubicBezTo>
                      <a:pt x="5" y="20027"/>
                      <a:pt x="2" y="20023"/>
                      <a:pt x="2" y="20019"/>
                    </a:cubicBezTo>
                    <a:close/>
                    <a:moveTo>
                      <a:pt x="2" y="19987"/>
                    </a:moveTo>
                    <a:lnTo>
                      <a:pt x="2" y="19987"/>
                    </a:lnTo>
                    <a:cubicBezTo>
                      <a:pt x="2" y="19982"/>
                      <a:pt x="6" y="19979"/>
                      <a:pt x="10" y="19979"/>
                    </a:cubicBezTo>
                    <a:cubicBezTo>
                      <a:pt x="14" y="19979"/>
                      <a:pt x="18" y="19982"/>
                      <a:pt x="18" y="19987"/>
                    </a:cubicBezTo>
                    <a:cubicBezTo>
                      <a:pt x="18" y="19991"/>
                      <a:pt x="14" y="19995"/>
                      <a:pt x="10" y="19995"/>
                    </a:cubicBezTo>
                    <a:cubicBezTo>
                      <a:pt x="6" y="19995"/>
                      <a:pt x="2" y="19991"/>
                      <a:pt x="2" y="19987"/>
                    </a:cubicBezTo>
                    <a:close/>
                    <a:moveTo>
                      <a:pt x="2" y="19955"/>
                    </a:moveTo>
                    <a:lnTo>
                      <a:pt x="2" y="19955"/>
                    </a:lnTo>
                    <a:cubicBezTo>
                      <a:pt x="2" y="19950"/>
                      <a:pt x="6" y="19947"/>
                      <a:pt x="10" y="19947"/>
                    </a:cubicBezTo>
                    <a:cubicBezTo>
                      <a:pt x="14" y="19947"/>
                      <a:pt x="18" y="19950"/>
                      <a:pt x="18" y="19955"/>
                    </a:cubicBezTo>
                    <a:cubicBezTo>
                      <a:pt x="18" y="19959"/>
                      <a:pt x="14" y="19963"/>
                      <a:pt x="10" y="19963"/>
                    </a:cubicBezTo>
                    <a:cubicBezTo>
                      <a:pt x="6" y="19963"/>
                      <a:pt x="2" y="19959"/>
                      <a:pt x="2" y="19955"/>
                    </a:cubicBezTo>
                    <a:close/>
                    <a:moveTo>
                      <a:pt x="2" y="19923"/>
                    </a:moveTo>
                    <a:lnTo>
                      <a:pt x="2" y="19923"/>
                    </a:lnTo>
                    <a:cubicBezTo>
                      <a:pt x="2" y="19918"/>
                      <a:pt x="6" y="19915"/>
                      <a:pt x="10" y="19915"/>
                    </a:cubicBezTo>
                    <a:cubicBezTo>
                      <a:pt x="14" y="19915"/>
                      <a:pt x="18" y="19918"/>
                      <a:pt x="18" y="19923"/>
                    </a:cubicBezTo>
                    <a:cubicBezTo>
                      <a:pt x="18" y="19927"/>
                      <a:pt x="14" y="19931"/>
                      <a:pt x="10" y="19931"/>
                    </a:cubicBezTo>
                    <a:cubicBezTo>
                      <a:pt x="6" y="19931"/>
                      <a:pt x="2" y="19927"/>
                      <a:pt x="2" y="19923"/>
                    </a:cubicBezTo>
                    <a:close/>
                    <a:moveTo>
                      <a:pt x="2" y="19891"/>
                    </a:moveTo>
                    <a:lnTo>
                      <a:pt x="2" y="19891"/>
                    </a:lnTo>
                    <a:cubicBezTo>
                      <a:pt x="2" y="19886"/>
                      <a:pt x="6" y="19883"/>
                      <a:pt x="10" y="19883"/>
                    </a:cubicBezTo>
                    <a:cubicBezTo>
                      <a:pt x="14" y="19883"/>
                      <a:pt x="18" y="19886"/>
                      <a:pt x="18" y="19891"/>
                    </a:cubicBezTo>
                    <a:cubicBezTo>
                      <a:pt x="18" y="19895"/>
                      <a:pt x="14" y="19899"/>
                      <a:pt x="10" y="19899"/>
                    </a:cubicBezTo>
                    <a:cubicBezTo>
                      <a:pt x="6" y="19899"/>
                      <a:pt x="2" y="19895"/>
                      <a:pt x="2" y="19891"/>
                    </a:cubicBezTo>
                    <a:close/>
                    <a:moveTo>
                      <a:pt x="2" y="19859"/>
                    </a:moveTo>
                    <a:lnTo>
                      <a:pt x="2" y="19859"/>
                    </a:lnTo>
                    <a:cubicBezTo>
                      <a:pt x="2" y="19854"/>
                      <a:pt x="6" y="19851"/>
                      <a:pt x="10" y="19851"/>
                    </a:cubicBezTo>
                    <a:cubicBezTo>
                      <a:pt x="14" y="19851"/>
                      <a:pt x="18" y="19854"/>
                      <a:pt x="18" y="19859"/>
                    </a:cubicBezTo>
                    <a:cubicBezTo>
                      <a:pt x="18" y="19863"/>
                      <a:pt x="14" y="19867"/>
                      <a:pt x="10" y="19867"/>
                    </a:cubicBezTo>
                    <a:cubicBezTo>
                      <a:pt x="6" y="19867"/>
                      <a:pt x="2" y="19863"/>
                      <a:pt x="2" y="19859"/>
                    </a:cubicBezTo>
                    <a:close/>
                    <a:moveTo>
                      <a:pt x="2" y="19827"/>
                    </a:moveTo>
                    <a:lnTo>
                      <a:pt x="2" y="19827"/>
                    </a:lnTo>
                    <a:cubicBezTo>
                      <a:pt x="2" y="19822"/>
                      <a:pt x="6" y="19819"/>
                      <a:pt x="10" y="19819"/>
                    </a:cubicBezTo>
                    <a:cubicBezTo>
                      <a:pt x="14" y="19819"/>
                      <a:pt x="18" y="19822"/>
                      <a:pt x="18" y="19827"/>
                    </a:cubicBezTo>
                    <a:cubicBezTo>
                      <a:pt x="18" y="19831"/>
                      <a:pt x="14" y="19835"/>
                      <a:pt x="10" y="19835"/>
                    </a:cubicBezTo>
                    <a:cubicBezTo>
                      <a:pt x="6" y="19835"/>
                      <a:pt x="2" y="19831"/>
                      <a:pt x="2" y="19827"/>
                    </a:cubicBezTo>
                    <a:close/>
                    <a:moveTo>
                      <a:pt x="2" y="19795"/>
                    </a:moveTo>
                    <a:lnTo>
                      <a:pt x="2" y="19795"/>
                    </a:lnTo>
                    <a:cubicBezTo>
                      <a:pt x="2" y="19790"/>
                      <a:pt x="6" y="19787"/>
                      <a:pt x="10" y="19787"/>
                    </a:cubicBezTo>
                    <a:cubicBezTo>
                      <a:pt x="14" y="19787"/>
                      <a:pt x="18" y="19790"/>
                      <a:pt x="18" y="19795"/>
                    </a:cubicBezTo>
                    <a:cubicBezTo>
                      <a:pt x="18" y="19799"/>
                      <a:pt x="14" y="19803"/>
                      <a:pt x="10" y="19803"/>
                    </a:cubicBezTo>
                    <a:cubicBezTo>
                      <a:pt x="6" y="19803"/>
                      <a:pt x="2" y="19799"/>
                      <a:pt x="2" y="19795"/>
                    </a:cubicBezTo>
                    <a:close/>
                    <a:moveTo>
                      <a:pt x="2" y="19763"/>
                    </a:moveTo>
                    <a:lnTo>
                      <a:pt x="2" y="19763"/>
                    </a:lnTo>
                    <a:cubicBezTo>
                      <a:pt x="2" y="19758"/>
                      <a:pt x="6" y="19755"/>
                      <a:pt x="10" y="19755"/>
                    </a:cubicBezTo>
                    <a:cubicBezTo>
                      <a:pt x="14" y="19755"/>
                      <a:pt x="18" y="19758"/>
                      <a:pt x="18" y="19763"/>
                    </a:cubicBezTo>
                    <a:cubicBezTo>
                      <a:pt x="18" y="19767"/>
                      <a:pt x="14" y="19771"/>
                      <a:pt x="10" y="19771"/>
                    </a:cubicBezTo>
                    <a:cubicBezTo>
                      <a:pt x="6" y="19771"/>
                      <a:pt x="2" y="19767"/>
                      <a:pt x="2" y="19763"/>
                    </a:cubicBezTo>
                    <a:close/>
                    <a:moveTo>
                      <a:pt x="2" y="19731"/>
                    </a:moveTo>
                    <a:lnTo>
                      <a:pt x="2" y="19731"/>
                    </a:lnTo>
                    <a:cubicBezTo>
                      <a:pt x="2" y="19726"/>
                      <a:pt x="6" y="19723"/>
                      <a:pt x="10" y="19723"/>
                    </a:cubicBezTo>
                    <a:cubicBezTo>
                      <a:pt x="14" y="19723"/>
                      <a:pt x="18" y="19726"/>
                      <a:pt x="18" y="19731"/>
                    </a:cubicBezTo>
                    <a:cubicBezTo>
                      <a:pt x="18" y="19735"/>
                      <a:pt x="14" y="19739"/>
                      <a:pt x="10" y="19739"/>
                    </a:cubicBezTo>
                    <a:cubicBezTo>
                      <a:pt x="6" y="19739"/>
                      <a:pt x="2" y="19735"/>
                      <a:pt x="2" y="19731"/>
                    </a:cubicBezTo>
                    <a:close/>
                    <a:moveTo>
                      <a:pt x="2" y="19699"/>
                    </a:moveTo>
                    <a:lnTo>
                      <a:pt x="2" y="19699"/>
                    </a:lnTo>
                    <a:cubicBezTo>
                      <a:pt x="2" y="19694"/>
                      <a:pt x="6" y="19691"/>
                      <a:pt x="10" y="19691"/>
                    </a:cubicBezTo>
                    <a:cubicBezTo>
                      <a:pt x="14" y="19691"/>
                      <a:pt x="18" y="19694"/>
                      <a:pt x="18" y="19699"/>
                    </a:cubicBezTo>
                    <a:cubicBezTo>
                      <a:pt x="18" y="19703"/>
                      <a:pt x="14" y="19707"/>
                      <a:pt x="10" y="19707"/>
                    </a:cubicBezTo>
                    <a:cubicBezTo>
                      <a:pt x="6" y="19707"/>
                      <a:pt x="2" y="19703"/>
                      <a:pt x="2" y="19699"/>
                    </a:cubicBezTo>
                    <a:close/>
                    <a:moveTo>
                      <a:pt x="2" y="19667"/>
                    </a:moveTo>
                    <a:lnTo>
                      <a:pt x="2" y="19667"/>
                    </a:lnTo>
                    <a:cubicBezTo>
                      <a:pt x="2" y="19662"/>
                      <a:pt x="6" y="19659"/>
                      <a:pt x="10" y="19659"/>
                    </a:cubicBezTo>
                    <a:cubicBezTo>
                      <a:pt x="14" y="19659"/>
                      <a:pt x="18" y="19662"/>
                      <a:pt x="18" y="19667"/>
                    </a:cubicBezTo>
                    <a:cubicBezTo>
                      <a:pt x="18" y="19671"/>
                      <a:pt x="14" y="19675"/>
                      <a:pt x="10" y="19675"/>
                    </a:cubicBezTo>
                    <a:cubicBezTo>
                      <a:pt x="6" y="19675"/>
                      <a:pt x="2" y="19671"/>
                      <a:pt x="2" y="19667"/>
                    </a:cubicBezTo>
                    <a:close/>
                    <a:moveTo>
                      <a:pt x="2" y="19635"/>
                    </a:moveTo>
                    <a:lnTo>
                      <a:pt x="2" y="19635"/>
                    </a:lnTo>
                    <a:cubicBezTo>
                      <a:pt x="2" y="19630"/>
                      <a:pt x="6" y="19627"/>
                      <a:pt x="10" y="19627"/>
                    </a:cubicBezTo>
                    <a:cubicBezTo>
                      <a:pt x="14" y="19627"/>
                      <a:pt x="18" y="19630"/>
                      <a:pt x="18" y="19635"/>
                    </a:cubicBezTo>
                    <a:cubicBezTo>
                      <a:pt x="18" y="19639"/>
                      <a:pt x="14" y="19643"/>
                      <a:pt x="10" y="19643"/>
                    </a:cubicBezTo>
                    <a:cubicBezTo>
                      <a:pt x="6" y="19643"/>
                      <a:pt x="2" y="19639"/>
                      <a:pt x="2" y="19635"/>
                    </a:cubicBezTo>
                    <a:close/>
                    <a:moveTo>
                      <a:pt x="2" y="19603"/>
                    </a:moveTo>
                    <a:lnTo>
                      <a:pt x="2" y="19603"/>
                    </a:lnTo>
                    <a:cubicBezTo>
                      <a:pt x="2" y="19598"/>
                      <a:pt x="6" y="19595"/>
                      <a:pt x="10" y="19595"/>
                    </a:cubicBezTo>
                    <a:cubicBezTo>
                      <a:pt x="14" y="19595"/>
                      <a:pt x="18" y="19598"/>
                      <a:pt x="18" y="19603"/>
                    </a:cubicBezTo>
                    <a:cubicBezTo>
                      <a:pt x="18" y="19607"/>
                      <a:pt x="14" y="19611"/>
                      <a:pt x="10" y="19611"/>
                    </a:cubicBezTo>
                    <a:cubicBezTo>
                      <a:pt x="6" y="19611"/>
                      <a:pt x="2" y="19607"/>
                      <a:pt x="2" y="19603"/>
                    </a:cubicBezTo>
                    <a:close/>
                    <a:moveTo>
                      <a:pt x="2" y="19571"/>
                    </a:moveTo>
                    <a:lnTo>
                      <a:pt x="2" y="19571"/>
                    </a:lnTo>
                    <a:cubicBezTo>
                      <a:pt x="2" y="19566"/>
                      <a:pt x="6" y="19563"/>
                      <a:pt x="10" y="19563"/>
                    </a:cubicBezTo>
                    <a:cubicBezTo>
                      <a:pt x="14" y="19563"/>
                      <a:pt x="18" y="19566"/>
                      <a:pt x="18" y="19571"/>
                    </a:cubicBezTo>
                    <a:cubicBezTo>
                      <a:pt x="18" y="19575"/>
                      <a:pt x="14" y="19579"/>
                      <a:pt x="10" y="19579"/>
                    </a:cubicBezTo>
                    <a:cubicBezTo>
                      <a:pt x="6" y="19579"/>
                      <a:pt x="2" y="19575"/>
                      <a:pt x="2" y="19571"/>
                    </a:cubicBezTo>
                    <a:close/>
                    <a:moveTo>
                      <a:pt x="2" y="19539"/>
                    </a:moveTo>
                    <a:lnTo>
                      <a:pt x="2" y="19539"/>
                    </a:lnTo>
                    <a:cubicBezTo>
                      <a:pt x="2" y="19534"/>
                      <a:pt x="6" y="19531"/>
                      <a:pt x="10" y="19531"/>
                    </a:cubicBezTo>
                    <a:cubicBezTo>
                      <a:pt x="14" y="19531"/>
                      <a:pt x="18" y="19534"/>
                      <a:pt x="18" y="19539"/>
                    </a:cubicBezTo>
                    <a:cubicBezTo>
                      <a:pt x="18" y="19543"/>
                      <a:pt x="14" y="19547"/>
                      <a:pt x="10" y="19547"/>
                    </a:cubicBezTo>
                    <a:cubicBezTo>
                      <a:pt x="6" y="19547"/>
                      <a:pt x="2" y="19543"/>
                      <a:pt x="2" y="19539"/>
                    </a:cubicBezTo>
                    <a:close/>
                    <a:moveTo>
                      <a:pt x="2" y="19507"/>
                    </a:moveTo>
                    <a:lnTo>
                      <a:pt x="2" y="19507"/>
                    </a:lnTo>
                    <a:cubicBezTo>
                      <a:pt x="2" y="19502"/>
                      <a:pt x="6" y="19499"/>
                      <a:pt x="10" y="19499"/>
                    </a:cubicBezTo>
                    <a:cubicBezTo>
                      <a:pt x="14" y="19499"/>
                      <a:pt x="18" y="19502"/>
                      <a:pt x="18" y="19507"/>
                    </a:cubicBezTo>
                    <a:cubicBezTo>
                      <a:pt x="18" y="19511"/>
                      <a:pt x="14" y="19515"/>
                      <a:pt x="10" y="19515"/>
                    </a:cubicBezTo>
                    <a:cubicBezTo>
                      <a:pt x="6" y="19515"/>
                      <a:pt x="2" y="19511"/>
                      <a:pt x="2" y="19507"/>
                    </a:cubicBezTo>
                    <a:close/>
                    <a:moveTo>
                      <a:pt x="2" y="19475"/>
                    </a:moveTo>
                    <a:lnTo>
                      <a:pt x="2" y="19475"/>
                    </a:lnTo>
                    <a:cubicBezTo>
                      <a:pt x="2" y="19470"/>
                      <a:pt x="6" y="19467"/>
                      <a:pt x="10" y="19467"/>
                    </a:cubicBezTo>
                    <a:cubicBezTo>
                      <a:pt x="14" y="19467"/>
                      <a:pt x="18" y="19470"/>
                      <a:pt x="18" y="19475"/>
                    </a:cubicBezTo>
                    <a:cubicBezTo>
                      <a:pt x="18" y="19479"/>
                      <a:pt x="14" y="19483"/>
                      <a:pt x="10" y="19483"/>
                    </a:cubicBezTo>
                    <a:cubicBezTo>
                      <a:pt x="6" y="19483"/>
                      <a:pt x="2" y="19479"/>
                      <a:pt x="2" y="19475"/>
                    </a:cubicBezTo>
                    <a:close/>
                    <a:moveTo>
                      <a:pt x="2" y="19443"/>
                    </a:moveTo>
                    <a:lnTo>
                      <a:pt x="2" y="19443"/>
                    </a:lnTo>
                    <a:cubicBezTo>
                      <a:pt x="2" y="19438"/>
                      <a:pt x="6" y="19435"/>
                      <a:pt x="10" y="19435"/>
                    </a:cubicBezTo>
                    <a:cubicBezTo>
                      <a:pt x="14" y="19435"/>
                      <a:pt x="18" y="19438"/>
                      <a:pt x="18" y="19443"/>
                    </a:cubicBezTo>
                    <a:cubicBezTo>
                      <a:pt x="18" y="19447"/>
                      <a:pt x="14" y="19451"/>
                      <a:pt x="10" y="19451"/>
                    </a:cubicBezTo>
                    <a:cubicBezTo>
                      <a:pt x="6" y="19451"/>
                      <a:pt x="2" y="19447"/>
                      <a:pt x="2" y="19443"/>
                    </a:cubicBezTo>
                    <a:close/>
                    <a:moveTo>
                      <a:pt x="2" y="19411"/>
                    </a:moveTo>
                    <a:lnTo>
                      <a:pt x="2" y="19410"/>
                    </a:lnTo>
                    <a:cubicBezTo>
                      <a:pt x="2" y="19406"/>
                      <a:pt x="6" y="19402"/>
                      <a:pt x="10" y="19402"/>
                    </a:cubicBezTo>
                    <a:cubicBezTo>
                      <a:pt x="14" y="19402"/>
                      <a:pt x="18" y="19406"/>
                      <a:pt x="18" y="19410"/>
                    </a:cubicBezTo>
                    <a:lnTo>
                      <a:pt x="18" y="19411"/>
                    </a:lnTo>
                    <a:cubicBezTo>
                      <a:pt x="18" y="19415"/>
                      <a:pt x="14" y="19419"/>
                      <a:pt x="10" y="19419"/>
                    </a:cubicBezTo>
                    <a:cubicBezTo>
                      <a:pt x="6" y="19419"/>
                      <a:pt x="2" y="19415"/>
                      <a:pt x="2" y="19411"/>
                    </a:cubicBezTo>
                    <a:close/>
                    <a:moveTo>
                      <a:pt x="2" y="19378"/>
                    </a:moveTo>
                    <a:lnTo>
                      <a:pt x="2" y="19378"/>
                    </a:lnTo>
                    <a:cubicBezTo>
                      <a:pt x="2" y="19374"/>
                      <a:pt x="6" y="19370"/>
                      <a:pt x="10" y="19370"/>
                    </a:cubicBezTo>
                    <a:cubicBezTo>
                      <a:pt x="14" y="19370"/>
                      <a:pt x="18" y="19374"/>
                      <a:pt x="18" y="19378"/>
                    </a:cubicBezTo>
                    <a:cubicBezTo>
                      <a:pt x="18" y="19383"/>
                      <a:pt x="14" y="19386"/>
                      <a:pt x="10" y="19386"/>
                    </a:cubicBezTo>
                    <a:cubicBezTo>
                      <a:pt x="6" y="19386"/>
                      <a:pt x="2" y="19383"/>
                      <a:pt x="2" y="19378"/>
                    </a:cubicBezTo>
                    <a:close/>
                    <a:moveTo>
                      <a:pt x="2" y="19346"/>
                    </a:moveTo>
                    <a:lnTo>
                      <a:pt x="2" y="19346"/>
                    </a:lnTo>
                    <a:cubicBezTo>
                      <a:pt x="2" y="19342"/>
                      <a:pt x="6" y="19338"/>
                      <a:pt x="10" y="19338"/>
                    </a:cubicBezTo>
                    <a:cubicBezTo>
                      <a:pt x="14" y="19338"/>
                      <a:pt x="18" y="19342"/>
                      <a:pt x="18" y="19346"/>
                    </a:cubicBezTo>
                    <a:cubicBezTo>
                      <a:pt x="18" y="19351"/>
                      <a:pt x="14"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2" y="18962"/>
                    </a:moveTo>
                    <a:lnTo>
                      <a:pt x="2" y="18962"/>
                    </a:lnTo>
                    <a:cubicBezTo>
                      <a:pt x="2" y="18958"/>
                      <a:pt x="6" y="18954"/>
                      <a:pt x="10" y="18954"/>
                    </a:cubicBezTo>
                    <a:cubicBezTo>
                      <a:pt x="15" y="18954"/>
                      <a:pt x="18" y="18958"/>
                      <a:pt x="18" y="18962"/>
                    </a:cubicBezTo>
                    <a:cubicBezTo>
                      <a:pt x="18" y="18967"/>
                      <a:pt x="15" y="18970"/>
                      <a:pt x="10" y="18970"/>
                    </a:cubicBezTo>
                    <a:cubicBezTo>
                      <a:pt x="6" y="18970"/>
                      <a:pt x="2" y="18967"/>
                      <a:pt x="2" y="18962"/>
                    </a:cubicBezTo>
                    <a:close/>
                    <a:moveTo>
                      <a:pt x="2" y="18930"/>
                    </a:moveTo>
                    <a:lnTo>
                      <a:pt x="2" y="18930"/>
                    </a:lnTo>
                    <a:cubicBezTo>
                      <a:pt x="2" y="18926"/>
                      <a:pt x="6" y="18922"/>
                      <a:pt x="10" y="18922"/>
                    </a:cubicBezTo>
                    <a:cubicBezTo>
                      <a:pt x="15" y="18922"/>
                      <a:pt x="18" y="18926"/>
                      <a:pt x="18" y="18930"/>
                    </a:cubicBezTo>
                    <a:cubicBezTo>
                      <a:pt x="18" y="18935"/>
                      <a:pt x="15" y="18938"/>
                      <a:pt x="10" y="18938"/>
                    </a:cubicBezTo>
                    <a:cubicBezTo>
                      <a:pt x="6" y="18938"/>
                      <a:pt x="2" y="18935"/>
                      <a:pt x="2" y="18930"/>
                    </a:cubicBezTo>
                    <a:close/>
                    <a:moveTo>
                      <a:pt x="2" y="18898"/>
                    </a:moveTo>
                    <a:lnTo>
                      <a:pt x="2" y="18898"/>
                    </a:lnTo>
                    <a:cubicBezTo>
                      <a:pt x="2" y="18894"/>
                      <a:pt x="6" y="18890"/>
                      <a:pt x="10" y="18890"/>
                    </a:cubicBezTo>
                    <a:cubicBezTo>
                      <a:pt x="15" y="18890"/>
                      <a:pt x="18" y="18894"/>
                      <a:pt x="18" y="18898"/>
                    </a:cubicBezTo>
                    <a:cubicBezTo>
                      <a:pt x="18" y="18903"/>
                      <a:pt x="15" y="18906"/>
                      <a:pt x="10" y="18906"/>
                    </a:cubicBezTo>
                    <a:cubicBezTo>
                      <a:pt x="6" y="18906"/>
                      <a:pt x="2" y="18903"/>
                      <a:pt x="2" y="18898"/>
                    </a:cubicBezTo>
                    <a:close/>
                    <a:moveTo>
                      <a:pt x="2" y="18866"/>
                    </a:moveTo>
                    <a:lnTo>
                      <a:pt x="2" y="18866"/>
                    </a:lnTo>
                    <a:cubicBezTo>
                      <a:pt x="2" y="18862"/>
                      <a:pt x="6" y="18858"/>
                      <a:pt x="10" y="18858"/>
                    </a:cubicBezTo>
                    <a:cubicBezTo>
                      <a:pt x="15" y="18858"/>
                      <a:pt x="18" y="18862"/>
                      <a:pt x="18" y="18866"/>
                    </a:cubicBezTo>
                    <a:cubicBezTo>
                      <a:pt x="18" y="18871"/>
                      <a:pt x="15" y="18874"/>
                      <a:pt x="10" y="18874"/>
                    </a:cubicBezTo>
                    <a:cubicBezTo>
                      <a:pt x="6" y="18874"/>
                      <a:pt x="2" y="18871"/>
                      <a:pt x="2" y="18866"/>
                    </a:cubicBezTo>
                    <a:close/>
                    <a:moveTo>
                      <a:pt x="2" y="18834"/>
                    </a:moveTo>
                    <a:lnTo>
                      <a:pt x="2" y="18834"/>
                    </a:lnTo>
                    <a:cubicBezTo>
                      <a:pt x="2" y="18830"/>
                      <a:pt x="6" y="18826"/>
                      <a:pt x="10" y="18826"/>
                    </a:cubicBezTo>
                    <a:cubicBezTo>
                      <a:pt x="15" y="18826"/>
                      <a:pt x="18" y="18830"/>
                      <a:pt x="18" y="18834"/>
                    </a:cubicBezTo>
                    <a:cubicBezTo>
                      <a:pt x="18" y="18839"/>
                      <a:pt x="15" y="18842"/>
                      <a:pt x="10" y="18842"/>
                    </a:cubicBezTo>
                    <a:cubicBezTo>
                      <a:pt x="6" y="18842"/>
                      <a:pt x="2" y="18839"/>
                      <a:pt x="2" y="18834"/>
                    </a:cubicBezTo>
                    <a:close/>
                    <a:moveTo>
                      <a:pt x="2" y="18802"/>
                    </a:moveTo>
                    <a:lnTo>
                      <a:pt x="2" y="18802"/>
                    </a:lnTo>
                    <a:cubicBezTo>
                      <a:pt x="2" y="18798"/>
                      <a:pt x="6" y="18794"/>
                      <a:pt x="10" y="18794"/>
                    </a:cubicBezTo>
                    <a:cubicBezTo>
                      <a:pt x="15" y="18794"/>
                      <a:pt x="18" y="18798"/>
                      <a:pt x="18" y="18802"/>
                    </a:cubicBezTo>
                    <a:cubicBezTo>
                      <a:pt x="18" y="18807"/>
                      <a:pt x="15" y="18810"/>
                      <a:pt x="10" y="18810"/>
                    </a:cubicBezTo>
                    <a:cubicBezTo>
                      <a:pt x="6" y="18810"/>
                      <a:pt x="2" y="18807"/>
                      <a:pt x="2" y="18802"/>
                    </a:cubicBezTo>
                    <a:close/>
                    <a:moveTo>
                      <a:pt x="2" y="18770"/>
                    </a:moveTo>
                    <a:lnTo>
                      <a:pt x="2" y="18770"/>
                    </a:lnTo>
                    <a:cubicBezTo>
                      <a:pt x="2" y="18766"/>
                      <a:pt x="6" y="18762"/>
                      <a:pt x="10" y="18762"/>
                    </a:cubicBezTo>
                    <a:cubicBezTo>
                      <a:pt x="15" y="18762"/>
                      <a:pt x="18" y="18766"/>
                      <a:pt x="18" y="18770"/>
                    </a:cubicBezTo>
                    <a:cubicBezTo>
                      <a:pt x="18" y="18775"/>
                      <a:pt x="15" y="18778"/>
                      <a:pt x="10" y="18778"/>
                    </a:cubicBezTo>
                    <a:cubicBezTo>
                      <a:pt x="6" y="18778"/>
                      <a:pt x="2" y="18775"/>
                      <a:pt x="2" y="18770"/>
                    </a:cubicBezTo>
                    <a:close/>
                    <a:moveTo>
                      <a:pt x="2" y="18738"/>
                    </a:moveTo>
                    <a:lnTo>
                      <a:pt x="2" y="18738"/>
                    </a:lnTo>
                    <a:cubicBezTo>
                      <a:pt x="2" y="18734"/>
                      <a:pt x="6" y="18730"/>
                      <a:pt x="10" y="18730"/>
                    </a:cubicBezTo>
                    <a:cubicBezTo>
                      <a:pt x="15" y="18730"/>
                      <a:pt x="18" y="18734"/>
                      <a:pt x="18" y="18738"/>
                    </a:cubicBezTo>
                    <a:cubicBezTo>
                      <a:pt x="18" y="18743"/>
                      <a:pt x="15" y="18746"/>
                      <a:pt x="10" y="18746"/>
                    </a:cubicBezTo>
                    <a:cubicBezTo>
                      <a:pt x="6" y="18746"/>
                      <a:pt x="2" y="18743"/>
                      <a:pt x="2" y="18738"/>
                    </a:cubicBezTo>
                    <a:close/>
                    <a:moveTo>
                      <a:pt x="2" y="18706"/>
                    </a:moveTo>
                    <a:lnTo>
                      <a:pt x="2" y="18706"/>
                    </a:lnTo>
                    <a:cubicBezTo>
                      <a:pt x="2" y="18702"/>
                      <a:pt x="6" y="18698"/>
                      <a:pt x="10" y="18698"/>
                    </a:cubicBezTo>
                    <a:cubicBezTo>
                      <a:pt x="15" y="18698"/>
                      <a:pt x="18" y="18702"/>
                      <a:pt x="18" y="18706"/>
                    </a:cubicBezTo>
                    <a:cubicBezTo>
                      <a:pt x="18" y="18711"/>
                      <a:pt x="15" y="18714"/>
                      <a:pt x="10" y="18714"/>
                    </a:cubicBezTo>
                    <a:cubicBezTo>
                      <a:pt x="6" y="18714"/>
                      <a:pt x="2" y="18711"/>
                      <a:pt x="2" y="18706"/>
                    </a:cubicBezTo>
                    <a:close/>
                    <a:moveTo>
                      <a:pt x="2" y="18674"/>
                    </a:moveTo>
                    <a:lnTo>
                      <a:pt x="2" y="18674"/>
                    </a:lnTo>
                    <a:cubicBezTo>
                      <a:pt x="2" y="18670"/>
                      <a:pt x="6" y="18666"/>
                      <a:pt x="10" y="18666"/>
                    </a:cubicBezTo>
                    <a:cubicBezTo>
                      <a:pt x="15" y="18666"/>
                      <a:pt x="18" y="18670"/>
                      <a:pt x="18" y="18674"/>
                    </a:cubicBezTo>
                    <a:cubicBezTo>
                      <a:pt x="18" y="18679"/>
                      <a:pt x="15" y="18682"/>
                      <a:pt x="10" y="18682"/>
                    </a:cubicBezTo>
                    <a:cubicBezTo>
                      <a:pt x="6" y="18682"/>
                      <a:pt x="2" y="18679"/>
                      <a:pt x="2" y="18674"/>
                    </a:cubicBezTo>
                    <a:close/>
                    <a:moveTo>
                      <a:pt x="2" y="18642"/>
                    </a:moveTo>
                    <a:lnTo>
                      <a:pt x="2" y="18642"/>
                    </a:lnTo>
                    <a:cubicBezTo>
                      <a:pt x="2" y="18638"/>
                      <a:pt x="6" y="18634"/>
                      <a:pt x="10" y="18634"/>
                    </a:cubicBezTo>
                    <a:cubicBezTo>
                      <a:pt x="15" y="18634"/>
                      <a:pt x="18" y="18638"/>
                      <a:pt x="18" y="18642"/>
                    </a:cubicBezTo>
                    <a:cubicBezTo>
                      <a:pt x="18" y="18647"/>
                      <a:pt x="15" y="18650"/>
                      <a:pt x="10" y="18650"/>
                    </a:cubicBezTo>
                    <a:cubicBezTo>
                      <a:pt x="6" y="18650"/>
                      <a:pt x="2" y="18647"/>
                      <a:pt x="2" y="18642"/>
                    </a:cubicBezTo>
                    <a:close/>
                    <a:moveTo>
                      <a:pt x="2" y="18610"/>
                    </a:moveTo>
                    <a:lnTo>
                      <a:pt x="2" y="18610"/>
                    </a:lnTo>
                    <a:cubicBezTo>
                      <a:pt x="2" y="18606"/>
                      <a:pt x="6" y="18602"/>
                      <a:pt x="10" y="18602"/>
                    </a:cubicBezTo>
                    <a:cubicBezTo>
                      <a:pt x="15" y="18602"/>
                      <a:pt x="18" y="18606"/>
                      <a:pt x="18" y="18610"/>
                    </a:cubicBezTo>
                    <a:cubicBezTo>
                      <a:pt x="18" y="18614"/>
                      <a:pt x="15" y="18618"/>
                      <a:pt x="10" y="18618"/>
                    </a:cubicBezTo>
                    <a:cubicBezTo>
                      <a:pt x="6" y="18618"/>
                      <a:pt x="2" y="18614"/>
                      <a:pt x="2" y="18610"/>
                    </a:cubicBezTo>
                    <a:close/>
                    <a:moveTo>
                      <a:pt x="2" y="18578"/>
                    </a:moveTo>
                    <a:lnTo>
                      <a:pt x="2" y="18578"/>
                    </a:lnTo>
                    <a:cubicBezTo>
                      <a:pt x="2" y="18574"/>
                      <a:pt x="6" y="18570"/>
                      <a:pt x="10" y="18570"/>
                    </a:cubicBezTo>
                    <a:cubicBezTo>
                      <a:pt x="15" y="18570"/>
                      <a:pt x="18" y="18574"/>
                      <a:pt x="18" y="18578"/>
                    </a:cubicBezTo>
                    <a:cubicBezTo>
                      <a:pt x="18" y="18582"/>
                      <a:pt x="15" y="18586"/>
                      <a:pt x="10" y="18586"/>
                    </a:cubicBezTo>
                    <a:cubicBezTo>
                      <a:pt x="6" y="18586"/>
                      <a:pt x="2" y="18582"/>
                      <a:pt x="2" y="18578"/>
                    </a:cubicBezTo>
                    <a:close/>
                    <a:moveTo>
                      <a:pt x="2" y="18546"/>
                    </a:moveTo>
                    <a:lnTo>
                      <a:pt x="2" y="18546"/>
                    </a:lnTo>
                    <a:cubicBezTo>
                      <a:pt x="2" y="18542"/>
                      <a:pt x="6" y="18538"/>
                      <a:pt x="10" y="18538"/>
                    </a:cubicBezTo>
                    <a:cubicBezTo>
                      <a:pt x="15" y="18538"/>
                      <a:pt x="18" y="18542"/>
                      <a:pt x="18" y="18546"/>
                    </a:cubicBezTo>
                    <a:cubicBezTo>
                      <a:pt x="18" y="18550"/>
                      <a:pt x="15" y="18554"/>
                      <a:pt x="10" y="18554"/>
                    </a:cubicBezTo>
                    <a:cubicBezTo>
                      <a:pt x="6" y="18554"/>
                      <a:pt x="2" y="18550"/>
                      <a:pt x="2" y="18546"/>
                    </a:cubicBezTo>
                    <a:close/>
                    <a:moveTo>
                      <a:pt x="2" y="18514"/>
                    </a:moveTo>
                    <a:lnTo>
                      <a:pt x="2" y="18514"/>
                    </a:lnTo>
                    <a:cubicBezTo>
                      <a:pt x="2" y="18510"/>
                      <a:pt x="6" y="18506"/>
                      <a:pt x="10" y="18506"/>
                    </a:cubicBezTo>
                    <a:cubicBezTo>
                      <a:pt x="15" y="18506"/>
                      <a:pt x="18" y="18510"/>
                      <a:pt x="18" y="18514"/>
                    </a:cubicBezTo>
                    <a:cubicBezTo>
                      <a:pt x="18" y="18518"/>
                      <a:pt x="15" y="18522"/>
                      <a:pt x="10" y="18522"/>
                    </a:cubicBezTo>
                    <a:cubicBezTo>
                      <a:pt x="6" y="18522"/>
                      <a:pt x="2" y="18518"/>
                      <a:pt x="2" y="18514"/>
                    </a:cubicBezTo>
                    <a:close/>
                    <a:moveTo>
                      <a:pt x="2" y="18482"/>
                    </a:moveTo>
                    <a:lnTo>
                      <a:pt x="2" y="18482"/>
                    </a:lnTo>
                    <a:cubicBezTo>
                      <a:pt x="2" y="18478"/>
                      <a:pt x="6" y="18474"/>
                      <a:pt x="10" y="18474"/>
                    </a:cubicBezTo>
                    <a:cubicBezTo>
                      <a:pt x="15" y="18474"/>
                      <a:pt x="18" y="18478"/>
                      <a:pt x="18" y="18482"/>
                    </a:cubicBezTo>
                    <a:cubicBezTo>
                      <a:pt x="18" y="18486"/>
                      <a:pt x="15" y="18490"/>
                      <a:pt x="10" y="18490"/>
                    </a:cubicBezTo>
                    <a:cubicBezTo>
                      <a:pt x="6" y="18490"/>
                      <a:pt x="2" y="18486"/>
                      <a:pt x="2" y="18482"/>
                    </a:cubicBezTo>
                    <a:close/>
                    <a:moveTo>
                      <a:pt x="2" y="18450"/>
                    </a:moveTo>
                    <a:lnTo>
                      <a:pt x="2" y="18450"/>
                    </a:lnTo>
                    <a:cubicBezTo>
                      <a:pt x="2" y="18446"/>
                      <a:pt x="6" y="18442"/>
                      <a:pt x="10" y="18442"/>
                    </a:cubicBezTo>
                    <a:cubicBezTo>
                      <a:pt x="15" y="18442"/>
                      <a:pt x="18" y="18446"/>
                      <a:pt x="18" y="18450"/>
                    </a:cubicBezTo>
                    <a:cubicBezTo>
                      <a:pt x="18" y="18454"/>
                      <a:pt x="15" y="18458"/>
                      <a:pt x="10" y="18458"/>
                    </a:cubicBezTo>
                    <a:cubicBezTo>
                      <a:pt x="6" y="18458"/>
                      <a:pt x="2" y="18454"/>
                      <a:pt x="2" y="18450"/>
                    </a:cubicBezTo>
                    <a:close/>
                    <a:moveTo>
                      <a:pt x="2" y="18418"/>
                    </a:moveTo>
                    <a:lnTo>
                      <a:pt x="2" y="18418"/>
                    </a:lnTo>
                    <a:cubicBezTo>
                      <a:pt x="2" y="18414"/>
                      <a:pt x="6" y="18410"/>
                      <a:pt x="10" y="18410"/>
                    </a:cubicBezTo>
                    <a:cubicBezTo>
                      <a:pt x="15" y="18410"/>
                      <a:pt x="18" y="18414"/>
                      <a:pt x="18" y="18418"/>
                    </a:cubicBezTo>
                    <a:cubicBezTo>
                      <a:pt x="18" y="18422"/>
                      <a:pt x="15" y="18426"/>
                      <a:pt x="10" y="18426"/>
                    </a:cubicBezTo>
                    <a:cubicBezTo>
                      <a:pt x="6" y="18426"/>
                      <a:pt x="2" y="18422"/>
                      <a:pt x="2" y="18418"/>
                    </a:cubicBezTo>
                    <a:close/>
                    <a:moveTo>
                      <a:pt x="2" y="18386"/>
                    </a:moveTo>
                    <a:lnTo>
                      <a:pt x="2" y="18386"/>
                    </a:lnTo>
                    <a:cubicBezTo>
                      <a:pt x="2" y="18382"/>
                      <a:pt x="6" y="18378"/>
                      <a:pt x="10" y="18378"/>
                    </a:cubicBezTo>
                    <a:cubicBezTo>
                      <a:pt x="15" y="18378"/>
                      <a:pt x="18" y="18382"/>
                      <a:pt x="18" y="18386"/>
                    </a:cubicBezTo>
                    <a:cubicBezTo>
                      <a:pt x="18" y="18390"/>
                      <a:pt x="15" y="18394"/>
                      <a:pt x="10" y="18394"/>
                    </a:cubicBezTo>
                    <a:cubicBezTo>
                      <a:pt x="6" y="18394"/>
                      <a:pt x="2" y="18390"/>
                      <a:pt x="2" y="18386"/>
                    </a:cubicBezTo>
                    <a:close/>
                    <a:moveTo>
                      <a:pt x="2" y="18354"/>
                    </a:moveTo>
                    <a:lnTo>
                      <a:pt x="2" y="18354"/>
                    </a:lnTo>
                    <a:cubicBezTo>
                      <a:pt x="2" y="18349"/>
                      <a:pt x="6" y="18346"/>
                      <a:pt x="10" y="18346"/>
                    </a:cubicBezTo>
                    <a:cubicBezTo>
                      <a:pt x="15" y="18346"/>
                      <a:pt x="18" y="18349"/>
                      <a:pt x="18" y="18354"/>
                    </a:cubicBezTo>
                    <a:cubicBezTo>
                      <a:pt x="18" y="18358"/>
                      <a:pt x="15" y="18362"/>
                      <a:pt x="10" y="18362"/>
                    </a:cubicBezTo>
                    <a:cubicBezTo>
                      <a:pt x="6" y="18362"/>
                      <a:pt x="2" y="18358"/>
                      <a:pt x="2" y="18354"/>
                    </a:cubicBezTo>
                    <a:close/>
                    <a:moveTo>
                      <a:pt x="2" y="18322"/>
                    </a:moveTo>
                    <a:lnTo>
                      <a:pt x="2" y="18322"/>
                    </a:lnTo>
                    <a:cubicBezTo>
                      <a:pt x="2" y="18317"/>
                      <a:pt x="6" y="18314"/>
                      <a:pt x="10" y="18314"/>
                    </a:cubicBezTo>
                    <a:cubicBezTo>
                      <a:pt x="15" y="18314"/>
                      <a:pt x="18" y="18317"/>
                      <a:pt x="18" y="18322"/>
                    </a:cubicBezTo>
                    <a:cubicBezTo>
                      <a:pt x="18" y="18326"/>
                      <a:pt x="15" y="18330"/>
                      <a:pt x="10" y="18330"/>
                    </a:cubicBezTo>
                    <a:cubicBezTo>
                      <a:pt x="6" y="18330"/>
                      <a:pt x="2" y="18326"/>
                      <a:pt x="2" y="18322"/>
                    </a:cubicBezTo>
                    <a:close/>
                    <a:moveTo>
                      <a:pt x="2" y="18290"/>
                    </a:moveTo>
                    <a:lnTo>
                      <a:pt x="2" y="18290"/>
                    </a:lnTo>
                    <a:cubicBezTo>
                      <a:pt x="2" y="18285"/>
                      <a:pt x="6" y="18282"/>
                      <a:pt x="10" y="18282"/>
                    </a:cubicBezTo>
                    <a:cubicBezTo>
                      <a:pt x="15" y="18282"/>
                      <a:pt x="18" y="18285"/>
                      <a:pt x="18" y="18290"/>
                    </a:cubicBezTo>
                    <a:cubicBezTo>
                      <a:pt x="18" y="18294"/>
                      <a:pt x="15" y="18298"/>
                      <a:pt x="10" y="18298"/>
                    </a:cubicBezTo>
                    <a:cubicBezTo>
                      <a:pt x="6" y="18298"/>
                      <a:pt x="2" y="18294"/>
                      <a:pt x="2" y="18290"/>
                    </a:cubicBezTo>
                    <a:close/>
                    <a:moveTo>
                      <a:pt x="2" y="18258"/>
                    </a:moveTo>
                    <a:lnTo>
                      <a:pt x="2" y="18258"/>
                    </a:lnTo>
                    <a:cubicBezTo>
                      <a:pt x="2" y="18253"/>
                      <a:pt x="6" y="18250"/>
                      <a:pt x="10" y="18250"/>
                    </a:cubicBezTo>
                    <a:cubicBezTo>
                      <a:pt x="15" y="18250"/>
                      <a:pt x="18" y="18253"/>
                      <a:pt x="18" y="18258"/>
                    </a:cubicBezTo>
                    <a:cubicBezTo>
                      <a:pt x="18" y="18262"/>
                      <a:pt x="15" y="18266"/>
                      <a:pt x="10" y="18266"/>
                    </a:cubicBezTo>
                    <a:cubicBezTo>
                      <a:pt x="6" y="18266"/>
                      <a:pt x="2" y="18262"/>
                      <a:pt x="2" y="18258"/>
                    </a:cubicBezTo>
                    <a:close/>
                    <a:moveTo>
                      <a:pt x="2" y="18226"/>
                    </a:moveTo>
                    <a:lnTo>
                      <a:pt x="2" y="18226"/>
                    </a:lnTo>
                    <a:cubicBezTo>
                      <a:pt x="2" y="18221"/>
                      <a:pt x="6" y="18218"/>
                      <a:pt x="10" y="18218"/>
                    </a:cubicBezTo>
                    <a:cubicBezTo>
                      <a:pt x="15" y="18218"/>
                      <a:pt x="18" y="18221"/>
                      <a:pt x="18" y="18226"/>
                    </a:cubicBezTo>
                    <a:cubicBezTo>
                      <a:pt x="18" y="18230"/>
                      <a:pt x="15" y="18234"/>
                      <a:pt x="10" y="18234"/>
                    </a:cubicBezTo>
                    <a:cubicBezTo>
                      <a:pt x="6" y="18234"/>
                      <a:pt x="2" y="18230"/>
                      <a:pt x="2" y="18226"/>
                    </a:cubicBezTo>
                    <a:close/>
                    <a:moveTo>
                      <a:pt x="2" y="18194"/>
                    </a:moveTo>
                    <a:lnTo>
                      <a:pt x="2" y="18194"/>
                    </a:lnTo>
                    <a:cubicBezTo>
                      <a:pt x="2" y="18189"/>
                      <a:pt x="6" y="18186"/>
                      <a:pt x="10" y="18186"/>
                    </a:cubicBezTo>
                    <a:cubicBezTo>
                      <a:pt x="15" y="18186"/>
                      <a:pt x="18" y="18189"/>
                      <a:pt x="18" y="18194"/>
                    </a:cubicBezTo>
                    <a:cubicBezTo>
                      <a:pt x="18" y="18198"/>
                      <a:pt x="15" y="18202"/>
                      <a:pt x="10" y="18202"/>
                    </a:cubicBezTo>
                    <a:cubicBezTo>
                      <a:pt x="6" y="18202"/>
                      <a:pt x="2" y="18198"/>
                      <a:pt x="2" y="18194"/>
                    </a:cubicBezTo>
                    <a:close/>
                    <a:moveTo>
                      <a:pt x="2" y="18162"/>
                    </a:moveTo>
                    <a:lnTo>
                      <a:pt x="2" y="18162"/>
                    </a:lnTo>
                    <a:cubicBezTo>
                      <a:pt x="2" y="18157"/>
                      <a:pt x="6" y="18154"/>
                      <a:pt x="10" y="18154"/>
                    </a:cubicBezTo>
                    <a:cubicBezTo>
                      <a:pt x="15" y="18154"/>
                      <a:pt x="18" y="18157"/>
                      <a:pt x="18" y="18162"/>
                    </a:cubicBezTo>
                    <a:cubicBezTo>
                      <a:pt x="18" y="18166"/>
                      <a:pt x="15" y="18170"/>
                      <a:pt x="10" y="18170"/>
                    </a:cubicBezTo>
                    <a:cubicBezTo>
                      <a:pt x="6" y="18170"/>
                      <a:pt x="2" y="18166"/>
                      <a:pt x="2" y="18162"/>
                    </a:cubicBezTo>
                    <a:close/>
                    <a:moveTo>
                      <a:pt x="2" y="18130"/>
                    </a:moveTo>
                    <a:lnTo>
                      <a:pt x="2" y="18130"/>
                    </a:lnTo>
                    <a:cubicBezTo>
                      <a:pt x="2" y="18125"/>
                      <a:pt x="6" y="18122"/>
                      <a:pt x="10" y="18122"/>
                    </a:cubicBezTo>
                    <a:cubicBezTo>
                      <a:pt x="15" y="18122"/>
                      <a:pt x="18" y="18125"/>
                      <a:pt x="18" y="18130"/>
                    </a:cubicBezTo>
                    <a:cubicBezTo>
                      <a:pt x="18" y="18134"/>
                      <a:pt x="15" y="18138"/>
                      <a:pt x="10" y="18138"/>
                    </a:cubicBezTo>
                    <a:cubicBezTo>
                      <a:pt x="6" y="18138"/>
                      <a:pt x="2" y="18134"/>
                      <a:pt x="2" y="18130"/>
                    </a:cubicBezTo>
                    <a:close/>
                    <a:moveTo>
                      <a:pt x="2" y="18098"/>
                    </a:moveTo>
                    <a:lnTo>
                      <a:pt x="2" y="18098"/>
                    </a:lnTo>
                    <a:cubicBezTo>
                      <a:pt x="2" y="18093"/>
                      <a:pt x="6" y="18090"/>
                      <a:pt x="10" y="18090"/>
                    </a:cubicBezTo>
                    <a:cubicBezTo>
                      <a:pt x="15" y="18090"/>
                      <a:pt x="18" y="18093"/>
                      <a:pt x="18" y="18098"/>
                    </a:cubicBezTo>
                    <a:cubicBezTo>
                      <a:pt x="18" y="18102"/>
                      <a:pt x="15" y="18106"/>
                      <a:pt x="10" y="18106"/>
                    </a:cubicBezTo>
                    <a:cubicBezTo>
                      <a:pt x="6" y="18106"/>
                      <a:pt x="2" y="18102"/>
                      <a:pt x="2" y="18098"/>
                    </a:cubicBezTo>
                    <a:close/>
                    <a:moveTo>
                      <a:pt x="2" y="18066"/>
                    </a:moveTo>
                    <a:lnTo>
                      <a:pt x="2" y="18066"/>
                    </a:lnTo>
                    <a:cubicBezTo>
                      <a:pt x="2" y="18061"/>
                      <a:pt x="6" y="18058"/>
                      <a:pt x="10" y="18058"/>
                    </a:cubicBezTo>
                    <a:cubicBezTo>
                      <a:pt x="15" y="18058"/>
                      <a:pt x="18" y="18061"/>
                      <a:pt x="18" y="18066"/>
                    </a:cubicBezTo>
                    <a:cubicBezTo>
                      <a:pt x="18" y="18070"/>
                      <a:pt x="15" y="18074"/>
                      <a:pt x="10" y="18074"/>
                    </a:cubicBezTo>
                    <a:cubicBezTo>
                      <a:pt x="6" y="18074"/>
                      <a:pt x="2" y="18070"/>
                      <a:pt x="2" y="18066"/>
                    </a:cubicBezTo>
                    <a:close/>
                    <a:moveTo>
                      <a:pt x="2" y="18034"/>
                    </a:moveTo>
                    <a:lnTo>
                      <a:pt x="2" y="18034"/>
                    </a:lnTo>
                    <a:cubicBezTo>
                      <a:pt x="2" y="18029"/>
                      <a:pt x="6" y="18026"/>
                      <a:pt x="10" y="18026"/>
                    </a:cubicBezTo>
                    <a:cubicBezTo>
                      <a:pt x="15" y="18026"/>
                      <a:pt x="18" y="18029"/>
                      <a:pt x="18" y="18034"/>
                    </a:cubicBezTo>
                    <a:cubicBezTo>
                      <a:pt x="18" y="18038"/>
                      <a:pt x="15" y="18042"/>
                      <a:pt x="10" y="18042"/>
                    </a:cubicBezTo>
                    <a:cubicBezTo>
                      <a:pt x="6" y="18042"/>
                      <a:pt x="2" y="18038"/>
                      <a:pt x="2" y="18034"/>
                    </a:cubicBezTo>
                    <a:close/>
                    <a:moveTo>
                      <a:pt x="2" y="18002"/>
                    </a:moveTo>
                    <a:lnTo>
                      <a:pt x="2" y="18002"/>
                    </a:lnTo>
                    <a:cubicBezTo>
                      <a:pt x="2" y="17997"/>
                      <a:pt x="6" y="17994"/>
                      <a:pt x="10" y="17994"/>
                    </a:cubicBezTo>
                    <a:cubicBezTo>
                      <a:pt x="15" y="17994"/>
                      <a:pt x="18" y="17997"/>
                      <a:pt x="18" y="18002"/>
                    </a:cubicBezTo>
                    <a:cubicBezTo>
                      <a:pt x="18" y="18006"/>
                      <a:pt x="15" y="18010"/>
                      <a:pt x="10" y="18010"/>
                    </a:cubicBezTo>
                    <a:cubicBezTo>
                      <a:pt x="6" y="18010"/>
                      <a:pt x="2" y="18006"/>
                      <a:pt x="2" y="18002"/>
                    </a:cubicBezTo>
                    <a:close/>
                    <a:moveTo>
                      <a:pt x="2" y="17970"/>
                    </a:moveTo>
                    <a:lnTo>
                      <a:pt x="2" y="17970"/>
                    </a:lnTo>
                    <a:cubicBezTo>
                      <a:pt x="2" y="17965"/>
                      <a:pt x="6" y="17962"/>
                      <a:pt x="10" y="17962"/>
                    </a:cubicBezTo>
                    <a:cubicBezTo>
                      <a:pt x="15" y="17962"/>
                      <a:pt x="18" y="17965"/>
                      <a:pt x="18" y="17970"/>
                    </a:cubicBezTo>
                    <a:cubicBezTo>
                      <a:pt x="18" y="17974"/>
                      <a:pt x="15" y="17978"/>
                      <a:pt x="10" y="17978"/>
                    </a:cubicBezTo>
                    <a:cubicBezTo>
                      <a:pt x="6" y="17978"/>
                      <a:pt x="2" y="17974"/>
                      <a:pt x="2" y="17970"/>
                    </a:cubicBezTo>
                    <a:close/>
                    <a:moveTo>
                      <a:pt x="2" y="17938"/>
                    </a:moveTo>
                    <a:lnTo>
                      <a:pt x="2" y="17938"/>
                    </a:lnTo>
                    <a:cubicBezTo>
                      <a:pt x="2" y="17933"/>
                      <a:pt x="6" y="17930"/>
                      <a:pt x="10" y="17930"/>
                    </a:cubicBezTo>
                    <a:cubicBezTo>
                      <a:pt x="15" y="17930"/>
                      <a:pt x="18" y="17933"/>
                      <a:pt x="18" y="17938"/>
                    </a:cubicBezTo>
                    <a:cubicBezTo>
                      <a:pt x="18" y="17942"/>
                      <a:pt x="15" y="17946"/>
                      <a:pt x="10" y="17946"/>
                    </a:cubicBezTo>
                    <a:cubicBezTo>
                      <a:pt x="6" y="17946"/>
                      <a:pt x="2" y="17942"/>
                      <a:pt x="2" y="17938"/>
                    </a:cubicBezTo>
                    <a:close/>
                    <a:moveTo>
                      <a:pt x="2" y="17906"/>
                    </a:moveTo>
                    <a:lnTo>
                      <a:pt x="2" y="17906"/>
                    </a:lnTo>
                    <a:cubicBezTo>
                      <a:pt x="2" y="17901"/>
                      <a:pt x="6" y="17898"/>
                      <a:pt x="10" y="17898"/>
                    </a:cubicBezTo>
                    <a:cubicBezTo>
                      <a:pt x="15" y="17898"/>
                      <a:pt x="18" y="17901"/>
                      <a:pt x="18" y="17906"/>
                    </a:cubicBezTo>
                    <a:cubicBezTo>
                      <a:pt x="18" y="17910"/>
                      <a:pt x="15" y="17914"/>
                      <a:pt x="10" y="17914"/>
                    </a:cubicBezTo>
                    <a:cubicBezTo>
                      <a:pt x="6" y="17914"/>
                      <a:pt x="2" y="17910"/>
                      <a:pt x="2" y="17906"/>
                    </a:cubicBezTo>
                    <a:close/>
                    <a:moveTo>
                      <a:pt x="2" y="17874"/>
                    </a:moveTo>
                    <a:lnTo>
                      <a:pt x="2" y="17874"/>
                    </a:lnTo>
                    <a:cubicBezTo>
                      <a:pt x="2" y="17869"/>
                      <a:pt x="6" y="17866"/>
                      <a:pt x="10" y="17866"/>
                    </a:cubicBezTo>
                    <a:cubicBezTo>
                      <a:pt x="15" y="17866"/>
                      <a:pt x="18" y="17869"/>
                      <a:pt x="18" y="17874"/>
                    </a:cubicBezTo>
                    <a:cubicBezTo>
                      <a:pt x="18" y="17878"/>
                      <a:pt x="15" y="17882"/>
                      <a:pt x="10" y="17882"/>
                    </a:cubicBezTo>
                    <a:cubicBezTo>
                      <a:pt x="6" y="17882"/>
                      <a:pt x="2" y="17878"/>
                      <a:pt x="2" y="17874"/>
                    </a:cubicBezTo>
                    <a:close/>
                    <a:moveTo>
                      <a:pt x="2" y="17842"/>
                    </a:moveTo>
                    <a:lnTo>
                      <a:pt x="2" y="17842"/>
                    </a:lnTo>
                    <a:cubicBezTo>
                      <a:pt x="2" y="17837"/>
                      <a:pt x="6" y="17834"/>
                      <a:pt x="10" y="17834"/>
                    </a:cubicBezTo>
                    <a:cubicBezTo>
                      <a:pt x="15" y="17834"/>
                      <a:pt x="18" y="17837"/>
                      <a:pt x="18" y="17842"/>
                    </a:cubicBezTo>
                    <a:cubicBezTo>
                      <a:pt x="18" y="17846"/>
                      <a:pt x="15" y="17850"/>
                      <a:pt x="10" y="17850"/>
                    </a:cubicBezTo>
                    <a:cubicBezTo>
                      <a:pt x="6" y="17850"/>
                      <a:pt x="2" y="17846"/>
                      <a:pt x="2" y="17842"/>
                    </a:cubicBezTo>
                    <a:close/>
                    <a:moveTo>
                      <a:pt x="2" y="17810"/>
                    </a:moveTo>
                    <a:lnTo>
                      <a:pt x="2" y="17810"/>
                    </a:lnTo>
                    <a:cubicBezTo>
                      <a:pt x="2" y="17805"/>
                      <a:pt x="6" y="17802"/>
                      <a:pt x="10" y="17802"/>
                    </a:cubicBezTo>
                    <a:cubicBezTo>
                      <a:pt x="15" y="17802"/>
                      <a:pt x="18" y="17805"/>
                      <a:pt x="18" y="17810"/>
                    </a:cubicBezTo>
                    <a:cubicBezTo>
                      <a:pt x="18" y="17814"/>
                      <a:pt x="15" y="17818"/>
                      <a:pt x="10" y="17818"/>
                    </a:cubicBezTo>
                    <a:cubicBezTo>
                      <a:pt x="6" y="17818"/>
                      <a:pt x="2" y="17814"/>
                      <a:pt x="2" y="17810"/>
                    </a:cubicBezTo>
                    <a:close/>
                    <a:moveTo>
                      <a:pt x="2" y="17778"/>
                    </a:moveTo>
                    <a:lnTo>
                      <a:pt x="2" y="17778"/>
                    </a:lnTo>
                    <a:cubicBezTo>
                      <a:pt x="2" y="17773"/>
                      <a:pt x="6" y="17770"/>
                      <a:pt x="10" y="17770"/>
                    </a:cubicBezTo>
                    <a:cubicBezTo>
                      <a:pt x="15" y="17770"/>
                      <a:pt x="18" y="17773"/>
                      <a:pt x="18" y="17778"/>
                    </a:cubicBezTo>
                    <a:cubicBezTo>
                      <a:pt x="18" y="17782"/>
                      <a:pt x="15" y="17786"/>
                      <a:pt x="10" y="17786"/>
                    </a:cubicBezTo>
                    <a:cubicBezTo>
                      <a:pt x="6" y="17786"/>
                      <a:pt x="2" y="17782"/>
                      <a:pt x="2" y="17778"/>
                    </a:cubicBezTo>
                    <a:close/>
                    <a:moveTo>
                      <a:pt x="2" y="17746"/>
                    </a:moveTo>
                    <a:lnTo>
                      <a:pt x="2" y="17746"/>
                    </a:lnTo>
                    <a:cubicBezTo>
                      <a:pt x="2" y="17741"/>
                      <a:pt x="6" y="17738"/>
                      <a:pt x="10" y="17738"/>
                    </a:cubicBezTo>
                    <a:cubicBezTo>
                      <a:pt x="15" y="17738"/>
                      <a:pt x="18" y="17741"/>
                      <a:pt x="18" y="17746"/>
                    </a:cubicBezTo>
                    <a:cubicBezTo>
                      <a:pt x="18" y="17750"/>
                      <a:pt x="15" y="17754"/>
                      <a:pt x="10" y="17754"/>
                    </a:cubicBezTo>
                    <a:cubicBezTo>
                      <a:pt x="6" y="17754"/>
                      <a:pt x="2" y="17750"/>
                      <a:pt x="2" y="17746"/>
                    </a:cubicBezTo>
                    <a:close/>
                    <a:moveTo>
                      <a:pt x="2" y="17714"/>
                    </a:moveTo>
                    <a:lnTo>
                      <a:pt x="2" y="17714"/>
                    </a:lnTo>
                    <a:cubicBezTo>
                      <a:pt x="2" y="17709"/>
                      <a:pt x="6" y="17706"/>
                      <a:pt x="10" y="17706"/>
                    </a:cubicBezTo>
                    <a:cubicBezTo>
                      <a:pt x="15" y="17706"/>
                      <a:pt x="18" y="17709"/>
                      <a:pt x="18" y="17714"/>
                    </a:cubicBezTo>
                    <a:cubicBezTo>
                      <a:pt x="18" y="17718"/>
                      <a:pt x="15" y="17722"/>
                      <a:pt x="10" y="17722"/>
                    </a:cubicBezTo>
                    <a:cubicBezTo>
                      <a:pt x="6" y="17722"/>
                      <a:pt x="2" y="17718"/>
                      <a:pt x="2" y="17714"/>
                    </a:cubicBezTo>
                    <a:close/>
                    <a:moveTo>
                      <a:pt x="2" y="17682"/>
                    </a:moveTo>
                    <a:lnTo>
                      <a:pt x="2" y="17682"/>
                    </a:lnTo>
                    <a:cubicBezTo>
                      <a:pt x="2" y="17677"/>
                      <a:pt x="6" y="17674"/>
                      <a:pt x="10" y="17674"/>
                    </a:cubicBezTo>
                    <a:cubicBezTo>
                      <a:pt x="15" y="17674"/>
                      <a:pt x="18" y="17677"/>
                      <a:pt x="18" y="17682"/>
                    </a:cubicBezTo>
                    <a:cubicBezTo>
                      <a:pt x="18" y="17686"/>
                      <a:pt x="15" y="17690"/>
                      <a:pt x="10" y="17690"/>
                    </a:cubicBezTo>
                    <a:cubicBezTo>
                      <a:pt x="6" y="17690"/>
                      <a:pt x="2" y="17686"/>
                      <a:pt x="2" y="17682"/>
                    </a:cubicBezTo>
                    <a:close/>
                    <a:moveTo>
                      <a:pt x="2" y="17650"/>
                    </a:moveTo>
                    <a:lnTo>
                      <a:pt x="2" y="17650"/>
                    </a:lnTo>
                    <a:cubicBezTo>
                      <a:pt x="2" y="17645"/>
                      <a:pt x="6" y="17642"/>
                      <a:pt x="10" y="17642"/>
                    </a:cubicBezTo>
                    <a:cubicBezTo>
                      <a:pt x="15" y="17642"/>
                      <a:pt x="18" y="17645"/>
                      <a:pt x="18" y="17650"/>
                    </a:cubicBezTo>
                    <a:cubicBezTo>
                      <a:pt x="18" y="17654"/>
                      <a:pt x="15" y="17658"/>
                      <a:pt x="10" y="17658"/>
                    </a:cubicBezTo>
                    <a:cubicBezTo>
                      <a:pt x="6" y="17658"/>
                      <a:pt x="2" y="17654"/>
                      <a:pt x="2" y="17650"/>
                    </a:cubicBezTo>
                    <a:close/>
                    <a:moveTo>
                      <a:pt x="2" y="17618"/>
                    </a:moveTo>
                    <a:lnTo>
                      <a:pt x="2" y="17618"/>
                    </a:lnTo>
                    <a:cubicBezTo>
                      <a:pt x="2" y="17613"/>
                      <a:pt x="6" y="17610"/>
                      <a:pt x="10" y="17610"/>
                    </a:cubicBezTo>
                    <a:cubicBezTo>
                      <a:pt x="15" y="17610"/>
                      <a:pt x="18" y="17613"/>
                      <a:pt x="18" y="17618"/>
                    </a:cubicBezTo>
                    <a:cubicBezTo>
                      <a:pt x="18" y="17622"/>
                      <a:pt x="15" y="17626"/>
                      <a:pt x="10" y="17626"/>
                    </a:cubicBezTo>
                    <a:cubicBezTo>
                      <a:pt x="6" y="17626"/>
                      <a:pt x="2" y="17622"/>
                      <a:pt x="2"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6" y="17225"/>
                      <a:pt x="11" y="17225"/>
                    </a:cubicBezTo>
                    <a:cubicBezTo>
                      <a:pt x="15" y="17225"/>
                      <a:pt x="19" y="17229"/>
                      <a:pt x="19" y="17233"/>
                    </a:cubicBezTo>
                    <a:cubicBezTo>
                      <a:pt x="19" y="17238"/>
                      <a:pt x="15" y="17241"/>
                      <a:pt x="11" y="17241"/>
                    </a:cubicBezTo>
                    <a:cubicBezTo>
                      <a:pt x="6" y="17241"/>
                      <a:pt x="3" y="17238"/>
                      <a:pt x="3" y="17233"/>
                    </a:cubicBezTo>
                    <a:close/>
                    <a:moveTo>
                      <a:pt x="3" y="17201"/>
                    </a:moveTo>
                    <a:lnTo>
                      <a:pt x="3" y="17201"/>
                    </a:lnTo>
                    <a:cubicBezTo>
                      <a:pt x="3" y="17197"/>
                      <a:pt x="6" y="17193"/>
                      <a:pt x="11" y="17193"/>
                    </a:cubicBezTo>
                    <a:cubicBezTo>
                      <a:pt x="15" y="17193"/>
                      <a:pt x="19" y="17197"/>
                      <a:pt x="19" y="17201"/>
                    </a:cubicBezTo>
                    <a:cubicBezTo>
                      <a:pt x="19" y="17206"/>
                      <a:pt x="15" y="17209"/>
                      <a:pt x="11" y="17209"/>
                    </a:cubicBezTo>
                    <a:cubicBezTo>
                      <a:pt x="6" y="17209"/>
                      <a:pt x="3" y="17206"/>
                      <a:pt x="3" y="17201"/>
                    </a:cubicBezTo>
                    <a:close/>
                    <a:moveTo>
                      <a:pt x="3" y="17169"/>
                    </a:moveTo>
                    <a:lnTo>
                      <a:pt x="3" y="17169"/>
                    </a:lnTo>
                    <a:cubicBezTo>
                      <a:pt x="3" y="17165"/>
                      <a:pt x="6" y="17161"/>
                      <a:pt x="11" y="17161"/>
                    </a:cubicBezTo>
                    <a:cubicBezTo>
                      <a:pt x="15" y="17161"/>
                      <a:pt x="19" y="17165"/>
                      <a:pt x="19" y="17169"/>
                    </a:cubicBezTo>
                    <a:cubicBezTo>
                      <a:pt x="19" y="17174"/>
                      <a:pt x="15" y="17177"/>
                      <a:pt x="11" y="17177"/>
                    </a:cubicBezTo>
                    <a:cubicBezTo>
                      <a:pt x="6" y="17177"/>
                      <a:pt x="3" y="17174"/>
                      <a:pt x="3" y="17169"/>
                    </a:cubicBezTo>
                    <a:close/>
                    <a:moveTo>
                      <a:pt x="3" y="17137"/>
                    </a:moveTo>
                    <a:lnTo>
                      <a:pt x="3" y="17137"/>
                    </a:lnTo>
                    <a:cubicBezTo>
                      <a:pt x="3" y="17133"/>
                      <a:pt x="6" y="17129"/>
                      <a:pt x="11" y="17129"/>
                    </a:cubicBezTo>
                    <a:cubicBezTo>
                      <a:pt x="15" y="17129"/>
                      <a:pt x="19" y="17133"/>
                      <a:pt x="19" y="17137"/>
                    </a:cubicBezTo>
                    <a:cubicBezTo>
                      <a:pt x="19" y="17142"/>
                      <a:pt x="15" y="17145"/>
                      <a:pt x="11" y="17145"/>
                    </a:cubicBezTo>
                    <a:cubicBezTo>
                      <a:pt x="6" y="17145"/>
                      <a:pt x="3" y="17142"/>
                      <a:pt x="3" y="17137"/>
                    </a:cubicBezTo>
                    <a:close/>
                    <a:moveTo>
                      <a:pt x="3" y="17105"/>
                    </a:moveTo>
                    <a:lnTo>
                      <a:pt x="3" y="17105"/>
                    </a:lnTo>
                    <a:cubicBezTo>
                      <a:pt x="3" y="17101"/>
                      <a:pt x="6" y="17097"/>
                      <a:pt x="11" y="17097"/>
                    </a:cubicBezTo>
                    <a:cubicBezTo>
                      <a:pt x="15" y="17097"/>
                      <a:pt x="19" y="17101"/>
                      <a:pt x="19" y="17105"/>
                    </a:cubicBezTo>
                    <a:cubicBezTo>
                      <a:pt x="19" y="17110"/>
                      <a:pt x="15" y="17113"/>
                      <a:pt x="11" y="17113"/>
                    </a:cubicBezTo>
                    <a:cubicBezTo>
                      <a:pt x="6" y="17113"/>
                      <a:pt x="3" y="17110"/>
                      <a:pt x="3" y="17105"/>
                    </a:cubicBezTo>
                    <a:close/>
                    <a:moveTo>
                      <a:pt x="3" y="17073"/>
                    </a:moveTo>
                    <a:lnTo>
                      <a:pt x="3" y="17073"/>
                    </a:lnTo>
                    <a:cubicBezTo>
                      <a:pt x="3" y="17069"/>
                      <a:pt x="6" y="17065"/>
                      <a:pt x="11" y="17065"/>
                    </a:cubicBezTo>
                    <a:cubicBezTo>
                      <a:pt x="15" y="17065"/>
                      <a:pt x="19" y="17069"/>
                      <a:pt x="19" y="17073"/>
                    </a:cubicBezTo>
                    <a:cubicBezTo>
                      <a:pt x="19" y="17078"/>
                      <a:pt x="15" y="17081"/>
                      <a:pt x="11" y="17081"/>
                    </a:cubicBezTo>
                    <a:cubicBezTo>
                      <a:pt x="6" y="17081"/>
                      <a:pt x="3" y="17078"/>
                      <a:pt x="3" y="17073"/>
                    </a:cubicBezTo>
                    <a:close/>
                    <a:moveTo>
                      <a:pt x="3" y="17041"/>
                    </a:moveTo>
                    <a:lnTo>
                      <a:pt x="3" y="17041"/>
                    </a:lnTo>
                    <a:cubicBezTo>
                      <a:pt x="3" y="17037"/>
                      <a:pt x="6" y="17033"/>
                      <a:pt x="11" y="17033"/>
                    </a:cubicBezTo>
                    <a:cubicBezTo>
                      <a:pt x="15" y="17033"/>
                      <a:pt x="19" y="17037"/>
                      <a:pt x="19" y="17041"/>
                    </a:cubicBezTo>
                    <a:cubicBezTo>
                      <a:pt x="19" y="17046"/>
                      <a:pt x="15" y="17049"/>
                      <a:pt x="11" y="17049"/>
                    </a:cubicBezTo>
                    <a:cubicBezTo>
                      <a:pt x="6" y="17049"/>
                      <a:pt x="3" y="17046"/>
                      <a:pt x="3" y="17041"/>
                    </a:cubicBezTo>
                    <a:close/>
                    <a:moveTo>
                      <a:pt x="3" y="17009"/>
                    </a:moveTo>
                    <a:lnTo>
                      <a:pt x="3" y="17009"/>
                    </a:lnTo>
                    <a:cubicBezTo>
                      <a:pt x="3" y="17005"/>
                      <a:pt x="6" y="17001"/>
                      <a:pt x="11" y="17001"/>
                    </a:cubicBezTo>
                    <a:cubicBezTo>
                      <a:pt x="15" y="17001"/>
                      <a:pt x="19" y="17005"/>
                      <a:pt x="19" y="17009"/>
                    </a:cubicBezTo>
                    <a:cubicBezTo>
                      <a:pt x="19" y="17014"/>
                      <a:pt x="15" y="17017"/>
                      <a:pt x="11" y="17017"/>
                    </a:cubicBezTo>
                    <a:cubicBezTo>
                      <a:pt x="6" y="17017"/>
                      <a:pt x="3" y="17014"/>
                      <a:pt x="3" y="17009"/>
                    </a:cubicBezTo>
                    <a:close/>
                    <a:moveTo>
                      <a:pt x="3" y="16977"/>
                    </a:moveTo>
                    <a:lnTo>
                      <a:pt x="3" y="16977"/>
                    </a:lnTo>
                    <a:cubicBezTo>
                      <a:pt x="3" y="16973"/>
                      <a:pt x="6" y="16969"/>
                      <a:pt x="11" y="16969"/>
                    </a:cubicBezTo>
                    <a:cubicBezTo>
                      <a:pt x="15" y="16969"/>
                      <a:pt x="19" y="16973"/>
                      <a:pt x="19" y="16977"/>
                    </a:cubicBezTo>
                    <a:cubicBezTo>
                      <a:pt x="19" y="16982"/>
                      <a:pt x="15" y="16985"/>
                      <a:pt x="11" y="16985"/>
                    </a:cubicBezTo>
                    <a:cubicBezTo>
                      <a:pt x="6" y="16985"/>
                      <a:pt x="3" y="16982"/>
                      <a:pt x="3" y="16977"/>
                    </a:cubicBezTo>
                    <a:close/>
                    <a:moveTo>
                      <a:pt x="3" y="16945"/>
                    </a:moveTo>
                    <a:lnTo>
                      <a:pt x="3" y="16945"/>
                    </a:lnTo>
                    <a:cubicBezTo>
                      <a:pt x="3" y="16941"/>
                      <a:pt x="6" y="16937"/>
                      <a:pt x="11" y="16937"/>
                    </a:cubicBezTo>
                    <a:cubicBezTo>
                      <a:pt x="15" y="16937"/>
                      <a:pt x="19" y="16941"/>
                      <a:pt x="19" y="16945"/>
                    </a:cubicBezTo>
                    <a:cubicBezTo>
                      <a:pt x="19" y="16950"/>
                      <a:pt x="15" y="16953"/>
                      <a:pt x="11" y="16953"/>
                    </a:cubicBezTo>
                    <a:cubicBezTo>
                      <a:pt x="6" y="16953"/>
                      <a:pt x="3" y="16950"/>
                      <a:pt x="3" y="16945"/>
                    </a:cubicBezTo>
                    <a:close/>
                    <a:moveTo>
                      <a:pt x="3" y="16913"/>
                    </a:moveTo>
                    <a:lnTo>
                      <a:pt x="3" y="16913"/>
                    </a:lnTo>
                    <a:cubicBezTo>
                      <a:pt x="3" y="16909"/>
                      <a:pt x="6" y="16905"/>
                      <a:pt x="11" y="16905"/>
                    </a:cubicBezTo>
                    <a:cubicBezTo>
                      <a:pt x="15" y="16905"/>
                      <a:pt x="19" y="16909"/>
                      <a:pt x="19" y="16913"/>
                    </a:cubicBezTo>
                    <a:cubicBezTo>
                      <a:pt x="19" y="16918"/>
                      <a:pt x="15" y="16921"/>
                      <a:pt x="11" y="16921"/>
                    </a:cubicBezTo>
                    <a:cubicBezTo>
                      <a:pt x="6" y="16921"/>
                      <a:pt x="3" y="16918"/>
                      <a:pt x="3" y="16913"/>
                    </a:cubicBezTo>
                    <a:close/>
                    <a:moveTo>
                      <a:pt x="3" y="16881"/>
                    </a:moveTo>
                    <a:lnTo>
                      <a:pt x="3" y="16881"/>
                    </a:lnTo>
                    <a:cubicBezTo>
                      <a:pt x="3" y="16877"/>
                      <a:pt x="6" y="16873"/>
                      <a:pt x="11" y="16873"/>
                    </a:cubicBezTo>
                    <a:cubicBezTo>
                      <a:pt x="15" y="16873"/>
                      <a:pt x="19" y="16877"/>
                      <a:pt x="19" y="16881"/>
                    </a:cubicBezTo>
                    <a:cubicBezTo>
                      <a:pt x="19" y="16886"/>
                      <a:pt x="15" y="16889"/>
                      <a:pt x="11" y="16889"/>
                    </a:cubicBezTo>
                    <a:cubicBezTo>
                      <a:pt x="6" y="16889"/>
                      <a:pt x="3" y="16886"/>
                      <a:pt x="3" y="16881"/>
                    </a:cubicBezTo>
                    <a:close/>
                    <a:moveTo>
                      <a:pt x="3" y="16849"/>
                    </a:moveTo>
                    <a:lnTo>
                      <a:pt x="3" y="16849"/>
                    </a:lnTo>
                    <a:cubicBezTo>
                      <a:pt x="3" y="16845"/>
                      <a:pt x="6" y="16841"/>
                      <a:pt x="11" y="16841"/>
                    </a:cubicBezTo>
                    <a:cubicBezTo>
                      <a:pt x="15" y="16841"/>
                      <a:pt x="19" y="16845"/>
                      <a:pt x="19" y="16849"/>
                    </a:cubicBezTo>
                    <a:cubicBezTo>
                      <a:pt x="19" y="16854"/>
                      <a:pt x="15" y="16857"/>
                      <a:pt x="11" y="16857"/>
                    </a:cubicBezTo>
                    <a:cubicBezTo>
                      <a:pt x="6" y="16857"/>
                      <a:pt x="3" y="16854"/>
                      <a:pt x="3" y="16849"/>
                    </a:cubicBezTo>
                    <a:close/>
                    <a:moveTo>
                      <a:pt x="3" y="16817"/>
                    </a:moveTo>
                    <a:lnTo>
                      <a:pt x="3" y="16817"/>
                    </a:lnTo>
                    <a:cubicBezTo>
                      <a:pt x="3" y="16813"/>
                      <a:pt x="6" y="16809"/>
                      <a:pt x="11" y="16809"/>
                    </a:cubicBezTo>
                    <a:cubicBezTo>
                      <a:pt x="15" y="16809"/>
                      <a:pt x="19" y="16813"/>
                      <a:pt x="19" y="16817"/>
                    </a:cubicBezTo>
                    <a:cubicBezTo>
                      <a:pt x="19" y="16822"/>
                      <a:pt x="15" y="16825"/>
                      <a:pt x="11" y="16825"/>
                    </a:cubicBezTo>
                    <a:cubicBezTo>
                      <a:pt x="6" y="16825"/>
                      <a:pt x="3" y="16822"/>
                      <a:pt x="3" y="16817"/>
                    </a:cubicBezTo>
                    <a:close/>
                    <a:moveTo>
                      <a:pt x="3" y="16785"/>
                    </a:moveTo>
                    <a:lnTo>
                      <a:pt x="3" y="16785"/>
                    </a:lnTo>
                    <a:cubicBezTo>
                      <a:pt x="3" y="16781"/>
                      <a:pt x="6" y="16777"/>
                      <a:pt x="11" y="16777"/>
                    </a:cubicBezTo>
                    <a:cubicBezTo>
                      <a:pt x="15" y="16777"/>
                      <a:pt x="19" y="16781"/>
                      <a:pt x="19" y="16785"/>
                    </a:cubicBezTo>
                    <a:cubicBezTo>
                      <a:pt x="19" y="16789"/>
                      <a:pt x="15" y="16793"/>
                      <a:pt x="11" y="16793"/>
                    </a:cubicBezTo>
                    <a:cubicBezTo>
                      <a:pt x="6" y="16793"/>
                      <a:pt x="3" y="16789"/>
                      <a:pt x="3" y="16785"/>
                    </a:cubicBezTo>
                    <a:close/>
                    <a:moveTo>
                      <a:pt x="3" y="16753"/>
                    </a:moveTo>
                    <a:lnTo>
                      <a:pt x="3" y="16753"/>
                    </a:lnTo>
                    <a:cubicBezTo>
                      <a:pt x="3" y="16749"/>
                      <a:pt x="6" y="16745"/>
                      <a:pt x="11" y="16745"/>
                    </a:cubicBezTo>
                    <a:cubicBezTo>
                      <a:pt x="15" y="16745"/>
                      <a:pt x="19" y="16749"/>
                      <a:pt x="19" y="16753"/>
                    </a:cubicBezTo>
                    <a:cubicBezTo>
                      <a:pt x="19" y="16757"/>
                      <a:pt x="15" y="16761"/>
                      <a:pt x="11" y="16761"/>
                    </a:cubicBezTo>
                    <a:cubicBezTo>
                      <a:pt x="6" y="16761"/>
                      <a:pt x="3" y="16757"/>
                      <a:pt x="3" y="16753"/>
                    </a:cubicBezTo>
                    <a:close/>
                    <a:moveTo>
                      <a:pt x="3" y="16721"/>
                    </a:moveTo>
                    <a:lnTo>
                      <a:pt x="3" y="16721"/>
                    </a:lnTo>
                    <a:cubicBezTo>
                      <a:pt x="3" y="16717"/>
                      <a:pt x="6" y="16713"/>
                      <a:pt x="11" y="16713"/>
                    </a:cubicBezTo>
                    <a:cubicBezTo>
                      <a:pt x="15" y="16713"/>
                      <a:pt x="19" y="16717"/>
                      <a:pt x="19" y="16721"/>
                    </a:cubicBezTo>
                    <a:cubicBezTo>
                      <a:pt x="19" y="16725"/>
                      <a:pt x="15" y="16729"/>
                      <a:pt x="11" y="16729"/>
                    </a:cubicBezTo>
                    <a:cubicBezTo>
                      <a:pt x="6" y="16729"/>
                      <a:pt x="3" y="16725"/>
                      <a:pt x="3" y="16721"/>
                    </a:cubicBezTo>
                    <a:close/>
                    <a:moveTo>
                      <a:pt x="3" y="16689"/>
                    </a:moveTo>
                    <a:lnTo>
                      <a:pt x="3" y="16689"/>
                    </a:lnTo>
                    <a:cubicBezTo>
                      <a:pt x="3" y="16685"/>
                      <a:pt x="6" y="16681"/>
                      <a:pt x="11" y="16681"/>
                    </a:cubicBezTo>
                    <a:cubicBezTo>
                      <a:pt x="15" y="16681"/>
                      <a:pt x="19" y="16685"/>
                      <a:pt x="19" y="16689"/>
                    </a:cubicBezTo>
                    <a:cubicBezTo>
                      <a:pt x="19" y="16693"/>
                      <a:pt x="15" y="16697"/>
                      <a:pt x="11" y="16697"/>
                    </a:cubicBezTo>
                    <a:cubicBezTo>
                      <a:pt x="6" y="16697"/>
                      <a:pt x="3" y="16693"/>
                      <a:pt x="3" y="16689"/>
                    </a:cubicBezTo>
                    <a:close/>
                    <a:moveTo>
                      <a:pt x="3" y="16657"/>
                    </a:moveTo>
                    <a:lnTo>
                      <a:pt x="3" y="16657"/>
                    </a:lnTo>
                    <a:cubicBezTo>
                      <a:pt x="3" y="16653"/>
                      <a:pt x="6" y="16649"/>
                      <a:pt x="11" y="16649"/>
                    </a:cubicBezTo>
                    <a:cubicBezTo>
                      <a:pt x="15" y="16649"/>
                      <a:pt x="19" y="16653"/>
                      <a:pt x="19" y="16657"/>
                    </a:cubicBezTo>
                    <a:cubicBezTo>
                      <a:pt x="19" y="16661"/>
                      <a:pt x="15" y="16665"/>
                      <a:pt x="11" y="16665"/>
                    </a:cubicBezTo>
                    <a:cubicBezTo>
                      <a:pt x="6" y="16665"/>
                      <a:pt x="3" y="16661"/>
                      <a:pt x="3" y="16657"/>
                    </a:cubicBezTo>
                    <a:close/>
                    <a:moveTo>
                      <a:pt x="3" y="16625"/>
                    </a:moveTo>
                    <a:lnTo>
                      <a:pt x="3" y="16625"/>
                    </a:lnTo>
                    <a:cubicBezTo>
                      <a:pt x="3" y="16621"/>
                      <a:pt x="6" y="16617"/>
                      <a:pt x="11" y="16617"/>
                    </a:cubicBezTo>
                    <a:cubicBezTo>
                      <a:pt x="15" y="16617"/>
                      <a:pt x="19" y="16621"/>
                      <a:pt x="19" y="16625"/>
                    </a:cubicBezTo>
                    <a:cubicBezTo>
                      <a:pt x="19" y="16629"/>
                      <a:pt x="15" y="16633"/>
                      <a:pt x="11" y="16633"/>
                    </a:cubicBezTo>
                    <a:cubicBezTo>
                      <a:pt x="6" y="16633"/>
                      <a:pt x="3" y="16629"/>
                      <a:pt x="3" y="16625"/>
                    </a:cubicBezTo>
                    <a:close/>
                    <a:moveTo>
                      <a:pt x="3" y="16593"/>
                    </a:moveTo>
                    <a:lnTo>
                      <a:pt x="3" y="16593"/>
                    </a:lnTo>
                    <a:cubicBezTo>
                      <a:pt x="3" y="16589"/>
                      <a:pt x="6" y="16585"/>
                      <a:pt x="11" y="16585"/>
                    </a:cubicBezTo>
                    <a:cubicBezTo>
                      <a:pt x="15" y="16585"/>
                      <a:pt x="19" y="16589"/>
                      <a:pt x="19" y="16593"/>
                    </a:cubicBezTo>
                    <a:cubicBezTo>
                      <a:pt x="19" y="16597"/>
                      <a:pt x="15" y="16601"/>
                      <a:pt x="11" y="16601"/>
                    </a:cubicBezTo>
                    <a:cubicBezTo>
                      <a:pt x="6" y="16601"/>
                      <a:pt x="3" y="16597"/>
                      <a:pt x="3" y="16593"/>
                    </a:cubicBezTo>
                    <a:close/>
                    <a:moveTo>
                      <a:pt x="3" y="16561"/>
                    </a:moveTo>
                    <a:lnTo>
                      <a:pt x="3" y="16561"/>
                    </a:lnTo>
                    <a:cubicBezTo>
                      <a:pt x="3" y="16557"/>
                      <a:pt x="6" y="16553"/>
                      <a:pt x="11" y="16553"/>
                    </a:cubicBezTo>
                    <a:cubicBezTo>
                      <a:pt x="15" y="16553"/>
                      <a:pt x="19" y="16557"/>
                      <a:pt x="19" y="16561"/>
                    </a:cubicBezTo>
                    <a:cubicBezTo>
                      <a:pt x="19" y="16565"/>
                      <a:pt x="15" y="16569"/>
                      <a:pt x="11" y="16569"/>
                    </a:cubicBezTo>
                    <a:cubicBezTo>
                      <a:pt x="6" y="16569"/>
                      <a:pt x="3" y="16565"/>
                      <a:pt x="3" y="16561"/>
                    </a:cubicBezTo>
                    <a:close/>
                    <a:moveTo>
                      <a:pt x="3" y="16529"/>
                    </a:moveTo>
                    <a:lnTo>
                      <a:pt x="3" y="16529"/>
                    </a:lnTo>
                    <a:cubicBezTo>
                      <a:pt x="3" y="16524"/>
                      <a:pt x="6" y="16521"/>
                      <a:pt x="11" y="16521"/>
                    </a:cubicBezTo>
                    <a:cubicBezTo>
                      <a:pt x="15" y="16521"/>
                      <a:pt x="19" y="16524"/>
                      <a:pt x="19" y="16529"/>
                    </a:cubicBezTo>
                    <a:cubicBezTo>
                      <a:pt x="19" y="16533"/>
                      <a:pt x="15" y="16537"/>
                      <a:pt x="11" y="16537"/>
                    </a:cubicBezTo>
                    <a:cubicBezTo>
                      <a:pt x="6" y="16537"/>
                      <a:pt x="3" y="16533"/>
                      <a:pt x="3" y="16529"/>
                    </a:cubicBezTo>
                    <a:close/>
                    <a:moveTo>
                      <a:pt x="3" y="16497"/>
                    </a:moveTo>
                    <a:lnTo>
                      <a:pt x="3" y="16497"/>
                    </a:lnTo>
                    <a:cubicBezTo>
                      <a:pt x="3" y="16492"/>
                      <a:pt x="6" y="16489"/>
                      <a:pt x="11" y="16489"/>
                    </a:cubicBezTo>
                    <a:cubicBezTo>
                      <a:pt x="15" y="16489"/>
                      <a:pt x="19" y="16492"/>
                      <a:pt x="19" y="16497"/>
                    </a:cubicBezTo>
                    <a:cubicBezTo>
                      <a:pt x="19" y="16501"/>
                      <a:pt x="15" y="16505"/>
                      <a:pt x="11" y="16505"/>
                    </a:cubicBezTo>
                    <a:cubicBezTo>
                      <a:pt x="6" y="16505"/>
                      <a:pt x="3" y="16501"/>
                      <a:pt x="3" y="16497"/>
                    </a:cubicBezTo>
                    <a:close/>
                    <a:moveTo>
                      <a:pt x="3" y="16465"/>
                    </a:moveTo>
                    <a:lnTo>
                      <a:pt x="3" y="16465"/>
                    </a:lnTo>
                    <a:cubicBezTo>
                      <a:pt x="3" y="16460"/>
                      <a:pt x="6" y="16457"/>
                      <a:pt x="11" y="16457"/>
                    </a:cubicBezTo>
                    <a:cubicBezTo>
                      <a:pt x="15" y="16457"/>
                      <a:pt x="19" y="16460"/>
                      <a:pt x="19" y="16465"/>
                    </a:cubicBezTo>
                    <a:cubicBezTo>
                      <a:pt x="19" y="16469"/>
                      <a:pt x="15" y="16473"/>
                      <a:pt x="11" y="16473"/>
                    </a:cubicBezTo>
                    <a:cubicBezTo>
                      <a:pt x="6" y="16473"/>
                      <a:pt x="3" y="16469"/>
                      <a:pt x="3" y="16465"/>
                    </a:cubicBezTo>
                    <a:close/>
                    <a:moveTo>
                      <a:pt x="3" y="16433"/>
                    </a:moveTo>
                    <a:lnTo>
                      <a:pt x="3" y="16433"/>
                    </a:lnTo>
                    <a:cubicBezTo>
                      <a:pt x="3" y="16428"/>
                      <a:pt x="6" y="16425"/>
                      <a:pt x="11" y="16425"/>
                    </a:cubicBezTo>
                    <a:cubicBezTo>
                      <a:pt x="15" y="16425"/>
                      <a:pt x="19" y="16428"/>
                      <a:pt x="19" y="16433"/>
                    </a:cubicBezTo>
                    <a:cubicBezTo>
                      <a:pt x="19" y="16437"/>
                      <a:pt x="15" y="16441"/>
                      <a:pt x="11" y="16441"/>
                    </a:cubicBezTo>
                    <a:cubicBezTo>
                      <a:pt x="6" y="16441"/>
                      <a:pt x="3" y="16437"/>
                      <a:pt x="3" y="16433"/>
                    </a:cubicBezTo>
                    <a:close/>
                    <a:moveTo>
                      <a:pt x="3" y="16401"/>
                    </a:moveTo>
                    <a:lnTo>
                      <a:pt x="3" y="16401"/>
                    </a:lnTo>
                    <a:cubicBezTo>
                      <a:pt x="3" y="16396"/>
                      <a:pt x="6" y="16393"/>
                      <a:pt x="11" y="16393"/>
                    </a:cubicBezTo>
                    <a:cubicBezTo>
                      <a:pt x="15" y="16393"/>
                      <a:pt x="19" y="16396"/>
                      <a:pt x="19" y="16401"/>
                    </a:cubicBezTo>
                    <a:cubicBezTo>
                      <a:pt x="19" y="16405"/>
                      <a:pt x="15" y="16409"/>
                      <a:pt x="11" y="16409"/>
                    </a:cubicBezTo>
                    <a:cubicBezTo>
                      <a:pt x="6" y="16409"/>
                      <a:pt x="3" y="16405"/>
                      <a:pt x="3" y="16401"/>
                    </a:cubicBezTo>
                    <a:close/>
                    <a:moveTo>
                      <a:pt x="3" y="16369"/>
                    </a:moveTo>
                    <a:lnTo>
                      <a:pt x="3" y="16369"/>
                    </a:lnTo>
                    <a:cubicBezTo>
                      <a:pt x="3" y="16364"/>
                      <a:pt x="6" y="16361"/>
                      <a:pt x="11" y="16361"/>
                    </a:cubicBezTo>
                    <a:cubicBezTo>
                      <a:pt x="15" y="16361"/>
                      <a:pt x="19" y="16364"/>
                      <a:pt x="19" y="16369"/>
                    </a:cubicBezTo>
                    <a:cubicBezTo>
                      <a:pt x="19" y="16373"/>
                      <a:pt x="15" y="16377"/>
                      <a:pt x="11" y="16377"/>
                    </a:cubicBezTo>
                    <a:cubicBezTo>
                      <a:pt x="6" y="16377"/>
                      <a:pt x="3" y="16373"/>
                      <a:pt x="3" y="16369"/>
                    </a:cubicBezTo>
                    <a:close/>
                    <a:moveTo>
                      <a:pt x="3" y="16337"/>
                    </a:moveTo>
                    <a:lnTo>
                      <a:pt x="3" y="16337"/>
                    </a:lnTo>
                    <a:cubicBezTo>
                      <a:pt x="3" y="16332"/>
                      <a:pt x="6" y="16329"/>
                      <a:pt x="11" y="16329"/>
                    </a:cubicBezTo>
                    <a:cubicBezTo>
                      <a:pt x="15" y="16329"/>
                      <a:pt x="19" y="16332"/>
                      <a:pt x="19" y="16337"/>
                    </a:cubicBezTo>
                    <a:cubicBezTo>
                      <a:pt x="19" y="16341"/>
                      <a:pt x="15" y="16345"/>
                      <a:pt x="11" y="16345"/>
                    </a:cubicBezTo>
                    <a:cubicBezTo>
                      <a:pt x="6" y="16345"/>
                      <a:pt x="3" y="16341"/>
                      <a:pt x="3" y="16337"/>
                    </a:cubicBezTo>
                    <a:close/>
                    <a:moveTo>
                      <a:pt x="3" y="16305"/>
                    </a:moveTo>
                    <a:lnTo>
                      <a:pt x="3" y="16305"/>
                    </a:lnTo>
                    <a:cubicBezTo>
                      <a:pt x="3" y="16300"/>
                      <a:pt x="6" y="16297"/>
                      <a:pt x="11" y="16297"/>
                    </a:cubicBezTo>
                    <a:cubicBezTo>
                      <a:pt x="15" y="16297"/>
                      <a:pt x="19" y="16300"/>
                      <a:pt x="19" y="16305"/>
                    </a:cubicBezTo>
                    <a:cubicBezTo>
                      <a:pt x="19" y="16309"/>
                      <a:pt x="15" y="16313"/>
                      <a:pt x="11" y="16313"/>
                    </a:cubicBezTo>
                    <a:cubicBezTo>
                      <a:pt x="6" y="16313"/>
                      <a:pt x="3" y="16309"/>
                      <a:pt x="3" y="16305"/>
                    </a:cubicBezTo>
                    <a:close/>
                    <a:moveTo>
                      <a:pt x="3" y="16273"/>
                    </a:moveTo>
                    <a:lnTo>
                      <a:pt x="3" y="16273"/>
                    </a:lnTo>
                    <a:cubicBezTo>
                      <a:pt x="3" y="16268"/>
                      <a:pt x="6" y="16265"/>
                      <a:pt x="11" y="16265"/>
                    </a:cubicBezTo>
                    <a:cubicBezTo>
                      <a:pt x="15" y="16265"/>
                      <a:pt x="19" y="16268"/>
                      <a:pt x="19" y="16273"/>
                    </a:cubicBezTo>
                    <a:cubicBezTo>
                      <a:pt x="19" y="16277"/>
                      <a:pt x="15" y="16281"/>
                      <a:pt x="11" y="16281"/>
                    </a:cubicBezTo>
                    <a:cubicBezTo>
                      <a:pt x="6" y="16281"/>
                      <a:pt x="3" y="16277"/>
                      <a:pt x="3" y="16273"/>
                    </a:cubicBezTo>
                    <a:close/>
                    <a:moveTo>
                      <a:pt x="3" y="16241"/>
                    </a:moveTo>
                    <a:lnTo>
                      <a:pt x="3" y="16241"/>
                    </a:lnTo>
                    <a:cubicBezTo>
                      <a:pt x="3" y="16236"/>
                      <a:pt x="6" y="16233"/>
                      <a:pt x="11" y="16233"/>
                    </a:cubicBezTo>
                    <a:cubicBezTo>
                      <a:pt x="15" y="16233"/>
                      <a:pt x="19" y="16236"/>
                      <a:pt x="19" y="16241"/>
                    </a:cubicBezTo>
                    <a:cubicBezTo>
                      <a:pt x="19" y="16245"/>
                      <a:pt x="15" y="16249"/>
                      <a:pt x="11" y="16249"/>
                    </a:cubicBezTo>
                    <a:cubicBezTo>
                      <a:pt x="6" y="16249"/>
                      <a:pt x="3" y="16245"/>
                      <a:pt x="3" y="16241"/>
                    </a:cubicBezTo>
                    <a:close/>
                    <a:moveTo>
                      <a:pt x="3" y="16209"/>
                    </a:moveTo>
                    <a:lnTo>
                      <a:pt x="3" y="16209"/>
                    </a:lnTo>
                    <a:cubicBezTo>
                      <a:pt x="3" y="16204"/>
                      <a:pt x="6" y="16201"/>
                      <a:pt x="11" y="16201"/>
                    </a:cubicBezTo>
                    <a:cubicBezTo>
                      <a:pt x="15" y="16201"/>
                      <a:pt x="19" y="16204"/>
                      <a:pt x="19" y="16209"/>
                    </a:cubicBezTo>
                    <a:cubicBezTo>
                      <a:pt x="19" y="16213"/>
                      <a:pt x="15" y="16217"/>
                      <a:pt x="11" y="16217"/>
                    </a:cubicBezTo>
                    <a:cubicBezTo>
                      <a:pt x="6" y="16217"/>
                      <a:pt x="3" y="16213"/>
                      <a:pt x="3" y="16209"/>
                    </a:cubicBezTo>
                    <a:close/>
                    <a:moveTo>
                      <a:pt x="3" y="16177"/>
                    </a:moveTo>
                    <a:lnTo>
                      <a:pt x="3" y="16177"/>
                    </a:lnTo>
                    <a:cubicBezTo>
                      <a:pt x="3" y="16172"/>
                      <a:pt x="6" y="16169"/>
                      <a:pt x="11" y="16169"/>
                    </a:cubicBezTo>
                    <a:cubicBezTo>
                      <a:pt x="15" y="16169"/>
                      <a:pt x="19" y="16172"/>
                      <a:pt x="19" y="16177"/>
                    </a:cubicBezTo>
                    <a:cubicBezTo>
                      <a:pt x="19" y="16181"/>
                      <a:pt x="15" y="16185"/>
                      <a:pt x="11" y="16185"/>
                    </a:cubicBezTo>
                    <a:cubicBezTo>
                      <a:pt x="6" y="16185"/>
                      <a:pt x="3" y="16181"/>
                      <a:pt x="3" y="16177"/>
                    </a:cubicBezTo>
                    <a:close/>
                    <a:moveTo>
                      <a:pt x="3" y="16145"/>
                    </a:moveTo>
                    <a:lnTo>
                      <a:pt x="3" y="16145"/>
                    </a:lnTo>
                    <a:cubicBezTo>
                      <a:pt x="3" y="16140"/>
                      <a:pt x="6" y="16137"/>
                      <a:pt x="11" y="16137"/>
                    </a:cubicBezTo>
                    <a:cubicBezTo>
                      <a:pt x="15" y="16137"/>
                      <a:pt x="19" y="16140"/>
                      <a:pt x="19" y="16145"/>
                    </a:cubicBezTo>
                    <a:cubicBezTo>
                      <a:pt x="19" y="16149"/>
                      <a:pt x="15" y="16153"/>
                      <a:pt x="11" y="16153"/>
                    </a:cubicBezTo>
                    <a:cubicBezTo>
                      <a:pt x="6" y="16153"/>
                      <a:pt x="3" y="16149"/>
                      <a:pt x="3" y="16145"/>
                    </a:cubicBezTo>
                    <a:close/>
                    <a:moveTo>
                      <a:pt x="3" y="16113"/>
                    </a:moveTo>
                    <a:lnTo>
                      <a:pt x="3" y="16113"/>
                    </a:lnTo>
                    <a:cubicBezTo>
                      <a:pt x="3" y="16108"/>
                      <a:pt x="6" y="16105"/>
                      <a:pt x="11" y="16105"/>
                    </a:cubicBezTo>
                    <a:cubicBezTo>
                      <a:pt x="15" y="16105"/>
                      <a:pt x="19" y="16108"/>
                      <a:pt x="19" y="16113"/>
                    </a:cubicBezTo>
                    <a:cubicBezTo>
                      <a:pt x="19" y="16117"/>
                      <a:pt x="15" y="16121"/>
                      <a:pt x="11" y="16121"/>
                    </a:cubicBezTo>
                    <a:cubicBezTo>
                      <a:pt x="6" y="16121"/>
                      <a:pt x="3" y="16117"/>
                      <a:pt x="3" y="16113"/>
                    </a:cubicBezTo>
                    <a:close/>
                    <a:moveTo>
                      <a:pt x="3" y="16081"/>
                    </a:moveTo>
                    <a:lnTo>
                      <a:pt x="3" y="16081"/>
                    </a:lnTo>
                    <a:cubicBezTo>
                      <a:pt x="3" y="16076"/>
                      <a:pt x="6" y="16073"/>
                      <a:pt x="11" y="16073"/>
                    </a:cubicBezTo>
                    <a:cubicBezTo>
                      <a:pt x="15" y="16073"/>
                      <a:pt x="19" y="16076"/>
                      <a:pt x="19" y="16081"/>
                    </a:cubicBezTo>
                    <a:cubicBezTo>
                      <a:pt x="19" y="16085"/>
                      <a:pt x="15" y="16089"/>
                      <a:pt x="11" y="16089"/>
                    </a:cubicBezTo>
                    <a:cubicBezTo>
                      <a:pt x="6" y="16089"/>
                      <a:pt x="3" y="16085"/>
                      <a:pt x="3" y="16081"/>
                    </a:cubicBezTo>
                    <a:close/>
                    <a:moveTo>
                      <a:pt x="3" y="16049"/>
                    </a:moveTo>
                    <a:lnTo>
                      <a:pt x="3" y="16049"/>
                    </a:lnTo>
                    <a:cubicBezTo>
                      <a:pt x="3" y="16044"/>
                      <a:pt x="6" y="16041"/>
                      <a:pt x="11" y="16041"/>
                    </a:cubicBezTo>
                    <a:cubicBezTo>
                      <a:pt x="15" y="16041"/>
                      <a:pt x="19" y="16044"/>
                      <a:pt x="19" y="16049"/>
                    </a:cubicBezTo>
                    <a:cubicBezTo>
                      <a:pt x="19" y="16053"/>
                      <a:pt x="15" y="16057"/>
                      <a:pt x="11" y="16057"/>
                    </a:cubicBezTo>
                    <a:cubicBezTo>
                      <a:pt x="6" y="16057"/>
                      <a:pt x="3" y="16053"/>
                      <a:pt x="3" y="16049"/>
                    </a:cubicBezTo>
                    <a:close/>
                    <a:moveTo>
                      <a:pt x="3" y="16017"/>
                    </a:moveTo>
                    <a:lnTo>
                      <a:pt x="3" y="16017"/>
                    </a:lnTo>
                    <a:cubicBezTo>
                      <a:pt x="3" y="16012"/>
                      <a:pt x="6" y="16009"/>
                      <a:pt x="11" y="16009"/>
                    </a:cubicBezTo>
                    <a:cubicBezTo>
                      <a:pt x="15" y="16009"/>
                      <a:pt x="19" y="16012"/>
                      <a:pt x="19" y="16017"/>
                    </a:cubicBezTo>
                    <a:cubicBezTo>
                      <a:pt x="19" y="16021"/>
                      <a:pt x="15" y="16025"/>
                      <a:pt x="11" y="16025"/>
                    </a:cubicBezTo>
                    <a:cubicBezTo>
                      <a:pt x="6" y="16025"/>
                      <a:pt x="3" y="16021"/>
                      <a:pt x="3" y="16017"/>
                    </a:cubicBezTo>
                    <a:close/>
                    <a:moveTo>
                      <a:pt x="3" y="15985"/>
                    </a:moveTo>
                    <a:lnTo>
                      <a:pt x="3" y="15985"/>
                    </a:lnTo>
                    <a:cubicBezTo>
                      <a:pt x="3" y="15980"/>
                      <a:pt x="6" y="15977"/>
                      <a:pt x="11" y="15977"/>
                    </a:cubicBezTo>
                    <a:cubicBezTo>
                      <a:pt x="15" y="15977"/>
                      <a:pt x="19" y="15980"/>
                      <a:pt x="19" y="15985"/>
                    </a:cubicBezTo>
                    <a:cubicBezTo>
                      <a:pt x="19" y="15989"/>
                      <a:pt x="15" y="15993"/>
                      <a:pt x="11" y="15993"/>
                    </a:cubicBezTo>
                    <a:cubicBezTo>
                      <a:pt x="6" y="15993"/>
                      <a:pt x="3" y="15989"/>
                      <a:pt x="3" y="15985"/>
                    </a:cubicBezTo>
                    <a:close/>
                    <a:moveTo>
                      <a:pt x="3" y="15953"/>
                    </a:moveTo>
                    <a:lnTo>
                      <a:pt x="3" y="15953"/>
                    </a:lnTo>
                    <a:cubicBezTo>
                      <a:pt x="3" y="15948"/>
                      <a:pt x="6" y="15945"/>
                      <a:pt x="11" y="15945"/>
                    </a:cubicBezTo>
                    <a:cubicBezTo>
                      <a:pt x="15" y="15945"/>
                      <a:pt x="19" y="15948"/>
                      <a:pt x="19" y="15953"/>
                    </a:cubicBezTo>
                    <a:cubicBezTo>
                      <a:pt x="19" y="15957"/>
                      <a:pt x="15" y="15961"/>
                      <a:pt x="11" y="15961"/>
                    </a:cubicBezTo>
                    <a:cubicBezTo>
                      <a:pt x="6" y="15961"/>
                      <a:pt x="3" y="15957"/>
                      <a:pt x="3" y="15953"/>
                    </a:cubicBezTo>
                    <a:close/>
                    <a:moveTo>
                      <a:pt x="3" y="15921"/>
                    </a:moveTo>
                    <a:lnTo>
                      <a:pt x="3" y="15921"/>
                    </a:lnTo>
                    <a:cubicBezTo>
                      <a:pt x="3" y="15916"/>
                      <a:pt x="6" y="15913"/>
                      <a:pt x="11" y="15913"/>
                    </a:cubicBezTo>
                    <a:cubicBezTo>
                      <a:pt x="15" y="15913"/>
                      <a:pt x="19" y="15916"/>
                      <a:pt x="19" y="15921"/>
                    </a:cubicBezTo>
                    <a:cubicBezTo>
                      <a:pt x="19" y="15925"/>
                      <a:pt x="15" y="15929"/>
                      <a:pt x="11" y="15929"/>
                    </a:cubicBezTo>
                    <a:cubicBezTo>
                      <a:pt x="6" y="15929"/>
                      <a:pt x="3" y="15925"/>
                      <a:pt x="3" y="15921"/>
                    </a:cubicBezTo>
                    <a:close/>
                    <a:moveTo>
                      <a:pt x="3" y="15889"/>
                    </a:moveTo>
                    <a:lnTo>
                      <a:pt x="3" y="15889"/>
                    </a:lnTo>
                    <a:cubicBezTo>
                      <a:pt x="3" y="15884"/>
                      <a:pt x="7" y="15881"/>
                      <a:pt x="11" y="15881"/>
                    </a:cubicBezTo>
                    <a:cubicBezTo>
                      <a:pt x="15" y="15881"/>
                      <a:pt x="19" y="15884"/>
                      <a:pt x="19" y="15889"/>
                    </a:cubicBezTo>
                    <a:cubicBezTo>
                      <a:pt x="19" y="15893"/>
                      <a:pt x="15" y="15897"/>
                      <a:pt x="11" y="15897"/>
                    </a:cubicBezTo>
                    <a:cubicBezTo>
                      <a:pt x="7" y="15897"/>
                      <a:pt x="3" y="15893"/>
                      <a:pt x="3" y="15889"/>
                    </a:cubicBezTo>
                    <a:close/>
                    <a:moveTo>
                      <a:pt x="3" y="15857"/>
                    </a:moveTo>
                    <a:lnTo>
                      <a:pt x="3" y="15857"/>
                    </a:lnTo>
                    <a:cubicBezTo>
                      <a:pt x="3" y="15852"/>
                      <a:pt x="7" y="15849"/>
                      <a:pt x="11" y="15849"/>
                    </a:cubicBezTo>
                    <a:cubicBezTo>
                      <a:pt x="15" y="15849"/>
                      <a:pt x="19" y="15852"/>
                      <a:pt x="19" y="15857"/>
                    </a:cubicBezTo>
                    <a:cubicBezTo>
                      <a:pt x="19" y="15861"/>
                      <a:pt x="15" y="15865"/>
                      <a:pt x="11" y="15865"/>
                    </a:cubicBezTo>
                    <a:cubicBezTo>
                      <a:pt x="7" y="15865"/>
                      <a:pt x="3" y="15861"/>
                      <a:pt x="3" y="15857"/>
                    </a:cubicBezTo>
                    <a:close/>
                    <a:moveTo>
                      <a:pt x="3" y="15825"/>
                    </a:moveTo>
                    <a:lnTo>
                      <a:pt x="3" y="15825"/>
                    </a:lnTo>
                    <a:cubicBezTo>
                      <a:pt x="3" y="15820"/>
                      <a:pt x="7" y="15817"/>
                      <a:pt x="11" y="15817"/>
                    </a:cubicBezTo>
                    <a:cubicBezTo>
                      <a:pt x="15" y="15817"/>
                      <a:pt x="19" y="15820"/>
                      <a:pt x="19" y="15825"/>
                    </a:cubicBezTo>
                    <a:cubicBezTo>
                      <a:pt x="19" y="15829"/>
                      <a:pt x="15" y="15833"/>
                      <a:pt x="11" y="15833"/>
                    </a:cubicBezTo>
                    <a:cubicBezTo>
                      <a:pt x="7" y="15833"/>
                      <a:pt x="3" y="15829"/>
                      <a:pt x="3" y="15825"/>
                    </a:cubicBezTo>
                    <a:close/>
                    <a:moveTo>
                      <a:pt x="3" y="15793"/>
                    </a:moveTo>
                    <a:lnTo>
                      <a:pt x="3" y="15793"/>
                    </a:lnTo>
                    <a:cubicBezTo>
                      <a:pt x="3" y="15788"/>
                      <a:pt x="7" y="15785"/>
                      <a:pt x="11" y="15785"/>
                    </a:cubicBezTo>
                    <a:cubicBezTo>
                      <a:pt x="15" y="15785"/>
                      <a:pt x="19" y="15788"/>
                      <a:pt x="19" y="15793"/>
                    </a:cubicBezTo>
                    <a:cubicBezTo>
                      <a:pt x="19" y="15797"/>
                      <a:pt x="15" y="15801"/>
                      <a:pt x="11" y="15801"/>
                    </a:cubicBezTo>
                    <a:cubicBezTo>
                      <a:pt x="7" y="15801"/>
                      <a:pt x="3" y="15797"/>
                      <a:pt x="3" y="15793"/>
                    </a:cubicBezTo>
                    <a:close/>
                    <a:moveTo>
                      <a:pt x="3" y="15761"/>
                    </a:moveTo>
                    <a:lnTo>
                      <a:pt x="3" y="15761"/>
                    </a:lnTo>
                    <a:cubicBezTo>
                      <a:pt x="3" y="15756"/>
                      <a:pt x="7" y="15753"/>
                      <a:pt x="11" y="15753"/>
                    </a:cubicBezTo>
                    <a:cubicBezTo>
                      <a:pt x="15" y="15753"/>
                      <a:pt x="19" y="15756"/>
                      <a:pt x="19" y="15761"/>
                    </a:cubicBezTo>
                    <a:cubicBezTo>
                      <a:pt x="19" y="15765"/>
                      <a:pt x="15" y="15769"/>
                      <a:pt x="11" y="15769"/>
                    </a:cubicBezTo>
                    <a:cubicBezTo>
                      <a:pt x="7" y="15769"/>
                      <a:pt x="3" y="15765"/>
                      <a:pt x="3" y="15761"/>
                    </a:cubicBezTo>
                    <a:close/>
                    <a:moveTo>
                      <a:pt x="3" y="15729"/>
                    </a:moveTo>
                    <a:lnTo>
                      <a:pt x="3" y="15728"/>
                    </a:lnTo>
                    <a:cubicBezTo>
                      <a:pt x="3" y="15724"/>
                      <a:pt x="7" y="15720"/>
                      <a:pt x="11" y="15720"/>
                    </a:cubicBezTo>
                    <a:cubicBezTo>
                      <a:pt x="15" y="15720"/>
                      <a:pt x="19" y="15724"/>
                      <a:pt x="19" y="15728"/>
                    </a:cubicBezTo>
                    <a:lnTo>
                      <a:pt x="19" y="15729"/>
                    </a:lnTo>
                    <a:cubicBezTo>
                      <a:pt x="19" y="15733"/>
                      <a:pt x="15" y="15737"/>
                      <a:pt x="11" y="15737"/>
                    </a:cubicBezTo>
                    <a:cubicBezTo>
                      <a:pt x="7" y="15737"/>
                      <a:pt x="3" y="15733"/>
                      <a:pt x="3" y="15729"/>
                    </a:cubicBezTo>
                    <a:close/>
                    <a:moveTo>
                      <a:pt x="3" y="15696"/>
                    </a:moveTo>
                    <a:lnTo>
                      <a:pt x="3" y="15696"/>
                    </a:lnTo>
                    <a:cubicBezTo>
                      <a:pt x="3" y="15692"/>
                      <a:pt x="7" y="15688"/>
                      <a:pt x="11" y="15688"/>
                    </a:cubicBezTo>
                    <a:cubicBezTo>
                      <a:pt x="15" y="15688"/>
                      <a:pt x="19" y="15692"/>
                      <a:pt x="19" y="15696"/>
                    </a:cubicBezTo>
                    <a:cubicBezTo>
                      <a:pt x="19" y="15701"/>
                      <a:pt x="15" y="15704"/>
                      <a:pt x="11" y="15704"/>
                    </a:cubicBezTo>
                    <a:cubicBezTo>
                      <a:pt x="7" y="15704"/>
                      <a:pt x="3" y="15701"/>
                      <a:pt x="3" y="15696"/>
                    </a:cubicBezTo>
                    <a:close/>
                    <a:moveTo>
                      <a:pt x="3" y="15664"/>
                    </a:moveTo>
                    <a:lnTo>
                      <a:pt x="3" y="15664"/>
                    </a:lnTo>
                    <a:cubicBezTo>
                      <a:pt x="3" y="15660"/>
                      <a:pt x="7" y="15656"/>
                      <a:pt x="11" y="15656"/>
                    </a:cubicBezTo>
                    <a:cubicBezTo>
                      <a:pt x="15" y="15656"/>
                      <a:pt x="19" y="15660"/>
                      <a:pt x="19" y="15664"/>
                    </a:cubicBezTo>
                    <a:cubicBezTo>
                      <a:pt x="19" y="15669"/>
                      <a:pt x="15" y="15672"/>
                      <a:pt x="11" y="15672"/>
                    </a:cubicBezTo>
                    <a:cubicBezTo>
                      <a:pt x="7" y="15672"/>
                      <a:pt x="3" y="15669"/>
                      <a:pt x="3" y="15664"/>
                    </a:cubicBezTo>
                    <a:close/>
                    <a:moveTo>
                      <a:pt x="3" y="15632"/>
                    </a:moveTo>
                    <a:lnTo>
                      <a:pt x="3" y="15632"/>
                    </a:lnTo>
                    <a:cubicBezTo>
                      <a:pt x="3" y="15628"/>
                      <a:pt x="7" y="15624"/>
                      <a:pt x="11" y="15624"/>
                    </a:cubicBezTo>
                    <a:cubicBezTo>
                      <a:pt x="15" y="15624"/>
                      <a:pt x="19" y="15628"/>
                      <a:pt x="19" y="15632"/>
                    </a:cubicBezTo>
                    <a:cubicBezTo>
                      <a:pt x="19" y="15637"/>
                      <a:pt x="15" y="15640"/>
                      <a:pt x="11" y="15640"/>
                    </a:cubicBezTo>
                    <a:cubicBezTo>
                      <a:pt x="7" y="15640"/>
                      <a:pt x="3" y="15637"/>
                      <a:pt x="3" y="15632"/>
                    </a:cubicBezTo>
                    <a:close/>
                    <a:moveTo>
                      <a:pt x="3" y="15600"/>
                    </a:moveTo>
                    <a:lnTo>
                      <a:pt x="3" y="15600"/>
                    </a:lnTo>
                    <a:cubicBezTo>
                      <a:pt x="3" y="15596"/>
                      <a:pt x="7" y="15592"/>
                      <a:pt x="11" y="15592"/>
                    </a:cubicBezTo>
                    <a:cubicBezTo>
                      <a:pt x="15" y="15592"/>
                      <a:pt x="19" y="15596"/>
                      <a:pt x="19" y="15600"/>
                    </a:cubicBezTo>
                    <a:cubicBezTo>
                      <a:pt x="19" y="15605"/>
                      <a:pt x="15" y="15608"/>
                      <a:pt x="11" y="15608"/>
                    </a:cubicBezTo>
                    <a:cubicBezTo>
                      <a:pt x="7" y="15608"/>
                      <a:pt x="3" y="15605"/>
                      <a:pt x="3" y="15600"/>
                    </a:cubicBezTo>
                    <a:close/>
                    <a:moveTo>
                      <a:pt x="3" y="15568"/>
                    </a:moveTo>
                    <a:lnTo>
                      <a:pt x="3" y="15568"/>
                    </a:lnTo>
                    <a:cubicBezTo>
                      <a:pt x="3" y="15564"/>
                      <a:pt x="7" y="15560"/>
                      <a:pt x="11" y="15560"/>
                    </a:cubicBezTo>
                    <a:cubicBezTo>
                      <a:pt x="15" y="15560"/>
                      <a:pt x="19" y="15564"/>
                      <a:pt x="19" y="15568"/>
                    </a:cubicBezTo>
                    <a:cubicBezTo>
                      <a:pt x="19" y="15573"/>
                      <a:pt x="15" y="15576"/>
                      <a:pt x="11" y="15576"/>
                    </a:cubicBezTo>
                    <a:cubicBezTo>
                      <a:pt x="7" y="15576"/>
                      <a:pt x="3" y="15573"/>
                      <a:pt x="3" y="15568"/>
                    </a:cubicBezTo>
                    <a:close/>
                    <a:moveTo>
                      <a:pt x="3" y="15536"/>
                    </a:moveTo>
                    <a:lnTo>
                      <a:pt x="3" y="15536"/>
                    </a:lnTo>
                    <a:cubicBezTo>
                      <a:pt x="3" y="15532"/>
                      <a:pt x="7" y="15528"/>
                      <a:pt x="11" y="15528"/>
                    </a:cubicBezTo>
                    <a:cubicBezTo>
                      <a:pt x="15" y="15528"/>
                      <a:pt x="19" y="15532"/>
                      <a:pt x="19" y="15536"/>
                    </a:cubicBezTo>
                    <a:cubicBezTo>
                      <a:pt x="19" y="15541"/>
                      <a:pt x="15" y="15544"/>
                      <a:pt x="11" y="15544"/>
                    </a:cubicBezTo>
                    <a:cubicBezTo>
                      <a:pt x="7" y="15544"/>
                      <a:pt x="3" y="15541"/>
                      <a:pt x="3" y="15536"/>
                    </a:cubicBezTo>
                    <a:close/>
                    <a:moveTo>
                      <a:pt x="3" y="15504"/>
                    </a:moveTo>
                    <a:lnTo>
                      <a:pt x="3" y="15504"/>
                    </a:lnTo>
                    <a:cubicBezTo>
                      <a:pt x="3" y="15500"/>
                      <a:pt x="7" y="15496"/>
                      <a:pt x="11" y="15496"/>
                    </a:cubicBezTo>
                    <a:cubicBezTo>
                      <a:pt x="15" y="15496"/>
                      <a:pt x="19" y="15500"/>
                      <a:pt x="19" y="15504"/>
                    </a:cubicBezTo>
                    <a:cubicBezTo>
                      <a:pt x="19" y="15509"/>
                      <a:pt x="15" y="15512"/>
                      <a:pt x="11" y="15512"/>
                    </a:cubicBezTo>
                    <a:cubicBezTo>
                      <a:pt x="7" y="15512"/>
                      <a:pt x="3" y="15509"/>
                      <a:pt x="3" y="15504"/>
                    </a:cubicBezTo>
                    <a:close/>
                    <a:moveTo>
                      <a:pt x="3" y="15472"/>
                    </a:moveTo>
                    <a:lnTo>
                      <a:pt x="3" y="15472"/>
                    </a:lnTo>
                    <a:cubicBezTo>
                      <a:pt x="3" y="15468"/>
                      <a:pt x="7" y="15464"/>
                      <a:pt x="11" y="15464"/>
                    </a:cubicBezTo>
                    <a:cubicBezTo>
                      <a:pt x="15" y="15464"/>
                      <a:pt x="19" y="15468"/>
                      <a:pt x="19" y="15472"/>
                    </a:cubicBezTo>
                    <a:cubicBezTo>
                      <a:pt x="19" y="15477"/>
                      <a:pt x="15" y="15480"/>
                      <a:pt x="11" y="15480"/>
                    </a:cubicBezTo>
                    <a:cubicBezTo>
                      <a:pt x="7" y="15480"/>
                      <a:pt x="3" y="15477"/>
                      <a:pt x="3" y="15472"/>
                    </a:cubicBezTo>
                    <a:close/>
                    <a:moveTo>
                      <a:pt x="3" y="15440"/>
                    </a:moveTo>
                    <a:lnTo>
                      <a:pt x="3" y="15440"/>
                    </a:lnTo>
                    <a:cubicBezTo>
                      <a:pt x="3" y="15436"/>
                      <a:pt x="7" y="15432"/>
                      <a:pt x="11" y="15432"/>
                    </a:cubicBezTo>
                    <a:cubicBezTo>
                      <a:pt x="15" y="15432"/>
                      <a:pt x="19" y="15436"/>
                      <a:pt x="19" y="15440"/>
                    </a:cubicBezTo>
                    <a:cubicBezTo>
                      <a:pt x="19" y="15445"/>
                      <a:pt x="15" y="15448"/>
                      <a:pt x="11" y="15448"/>
                    </a:cubicBezTo>
                    <a:cubicBezTo>
                      <a:pt x="7" y="15448"/>
                      <a:pt x="3" y="15445"/>
                      <a:pt x="3" y="15440"/>
                    </a:cubicBezTo>
                    <a:close/>
                    <a:moveTo>
                      <a:pt x="3" y="15408"/>
                    </a:moveTo>
                    <a:lnTo>
                      <a:pt x="3" y="15408"/>
                    </a:lnTo>
                    <a:cubicBezTo>
                      <a:pt x="3" y="15404"/>
                      <a:pt x="7" y="15400"/>
                      <a:pt x="11" y="15400"/>
                    </a:cubicBezTo>
                    <a:cubicBezTo>
                      <a:pt x="15" y="15400"/>
                      <a:pt x="19" y="15404"/>
                      <a:pt x="19" y="15408"/>
                    </a:cubicBezTo>
                    <a:cubicBezTo>
                      <a:pt x="19" y="15413"/>
                      <a:pt x="15" y="15416"/>
                      <a:pt x="11" y="15416"/>
                    </a:cubicBezTo>
                    <a:cubicBezTo>
                      <a:pt x="7" y="15416"/>
                      <a:pt x="3" y="15413"/>
                      <a:pt x="3" y="15408"/>
                    </a:cubicBezTo>
                    <a:close/>
                    <a:moveTo>
                      <a:pt x="3" y="15376"/>
                    </a:moveTo>
                    <a:lnTo>
                      <a:pt x="3" y="15376"/>
                    </a:lnTo>
                    <a:cubicBezTo>
                      <a:pt x="3" y="15372"/>
                      <a:pt x="7" y="15368"/>
                      <a:pt x="11" y="15368"/>
                    </a:cubicBezTo>
                    <a:cubicBezTo>
                      <a:pt x="15" y="15368"/>
                      <a:pt x="19" y="15372"/>
                      <a:pt x="19" y="15376"/>
                    </a:cubicBezTo>
                    <a:cubicBezTo>
                      <a:pt x="19" y="15381"/>
                      <a:pt x="15" y="15384"/>
                      <a:pt x="11" y="15384"/>
                    </a:cubicBezTo>
                    <a:cubicBezTo>
                      <a:pt x="7" y="15384"/>
                      <a:pt x="3" y="15381"/>
                      <a:pt x="3" y="15376"/>
                    </a:cubicBezTo>
                    <a:close/>
                    <a:moveTo>
                      <a:pt x="3" y="15344"/>
                    </a:moveTo>
                    <a:lnTo>
                      <a:pt x="3" y="15344"/>
                    </a:lnTo>
                    <a:cubicBezTo>
                      <a:pt x="3" y="15340"/>
                      <a:pt x="7" y="15336"/>
                      <a:pt x="11" y="15336"/>
                    </a:cubicBezTo>
                    <a:cubicBezTo>
                      <a:pt x="15" y="15336"/>
                      <a:pt x="19" y="15340"/>
                      <a:pt x="19" y="15344"/>
                    </a:cubicBezTo>
                    <a:cubicBezTo>
                      <a:pt x="19" y="15349"/>
                      <a:pt x="15" y="15352"/>
                      <a:pt x="11" y="15352"/>
                    </a:cubicBezTo>
                    <a:cubicBezTo>
                      <a:pt x="7" y="15352"/>
                      <a:pt x="3" y="15349"/>
                      <a:pt x="3" y="15344"/>
                    </a:cubicBezTo>
                    <a:close/>
                    <a:moveTo>
                      <a:pt x="3" y="15312"/>
                    </a:moveTo>
                    <a:lnTo>
                      <a:pt x="3" y="15312"/>
                    </a:lnTo>
                    <a:cubicBezTo>
                      <a:pt x="3" y="15308"/>
                      <a:pt x="7" y="15304"/>
                      <a:pt x="11" y="15304"/>
                    </a:cubicBezTo>
                    <a:cubicBezTo>
                      <a:pt x="15" y="15304"/>
                      <a:pt x="19" y="15308"/>
                      <a:pt x="19" y="15312"/>
                    </a:cubicBezTo>
                    <a:cubicBezTo>
                      <a:pt x="19" y="15317"/>
                      <a:pt x="15" y="15320"/>
                      <a:pt x="11" y="15320"/>
                    </a:cubicBezTo>
                    <a:cubicBezTo>
                      <a:pt x="7" y="15320"/>
                      <a:pt x="3" y="15317"/>
                      <a:pt x="3" y="15312"/>
                    </a:cubicBezTo>
                    <a:close/>
                    <a:moveTo>
                      <a:pt x="3" y="15280"/>
                    </a:moveTo>
                    <a:lnTo>
                      <a:pt x="3" y="15280"/>
                    </a:lnTo>
                    <a:cubicBezTo>
                      <a:pt x="3" y="15276"/>
                      <a:pt x="7" y="15272"/>
                      <a:pt x="11" y="15272"/>
                    </a:cubicBezTo>
                    <a:cubicBezTo>
                      <a:pt x="15" y="15272"/>
                      <a:pt x="19" y="15276"/>
                      <a:pt x="19" y="15280"/>
                    </a:cubicBezTo>
                    <a:cubicBezTo>
                      <a:pt x="19" y="15285"/>
                      <a:pt x="15" y="15288"/>
                      <a:pt x="11" y="15288"/>
                    </a:cubicBezTo>
                    <a:cubicBezTo>
                      <a:pt x="7" y="15288"/>
                      <a:pt x="3" y="15285"/>
                      <a:pt x="3" y="15280"/>
                    </a:cubicBezTo>
                    <a:close/>
                    <a:moveTo>
                      <a:pt x="3" y="15248"/>
                    </a:moveTo>
                    <a:lnTo>
                      <a:pt x="3" y="15248"/>
                    </a:lnTo>
                    <a:cubicBezTo>
                      <a:pt x="3" y="15244"/>
                      <a:pt x="7" y="15240"/>
                      <a:pt x="11" y="15240"/>
                    </a:cubicBezTo>
                    <a:cubicBezTo>
                      <a:pt x="15" y="15240"/>
                      <a:pt x="19" y="15244"/>
                      <a:pt x="19" y="15248"/>
                    </a:cubicBezTo>
                    <a:cubicBezTo>
                      <a:pt x="19" y="15253"/>
                      <a:pt x="15"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3" y="14864"/>
                    </a:moveTo>
                    <a:lnTo>
                      <a:pt x="3" y="14864"/>
                    </a:lnTo>
                    <a:cubicBezTo>
                      <a:pt x="3" y="14860"/>
                      <a:pt x="7" y="14856"/>
                      <a:pt x="11" y="14856"/>
                    </a:cubicBezTo>
                    <a:cubicBezTo>
                      <a:pt x="16" y="14856"/>
                      <a:pt x="19" y="14860"/>
                      <a:pt x="19" y="14864"/>
                    </a:cubicBezTo>
                    <a:cubicBezTo>
                      <a:pt x="19" y="14868"/>
                      <a:pt x="16" y="14872"/>
                      <a:pt x="11" y="14872"/>
                    </a:cubicBezTo>
                    <a:cubicBezTo>
                      <a:pt x="7" y="14872"/>
                      <a:pt x="3" y="14868"/>
                      <a:pt x="3" y="14864"/>
                    </a:cubicBezTo>
                    <a:close/>
                    <a:moveTo>
                      <a:pt x="3" y="14832"/>
                    </a:moveTo>
                    <a:lnTo>
                      <a:pt x="3" y="14832"/>
                    </a:lnTo>
                    <a:cubicBezTo>
                      <a:pt x="3" y="14828"/>
                      <a:pt x="7" y="14824"/>
                      <a:pt x="11" y="14824"/>
                    </a:cubicBezTo>
                    <a:cubicBezTo>
                      <a:pt x="16" y="14824"/>
                      <a:pt x="19" y="14828"/>
                      <a:pt x="19" y="14832"/>
                    </a:cubicBezTo>
                    <a:cubicBezTo>
                      <a:pt x="19" y="14836"/>
                      <a:pt x="16" y="14840"/>
                      <a:pt x="11" y="14840"/>
                    </a:cubicBezTo>
                    <a:cubicBezTo>
                      <a:pt x="7" y="14840"/>
                      <a:pt x="3" y="14836"/>
                      <a:pt x="3" y="14832"/>
                    </a:cubicBezTo>
                    <a:close/>
                    <a:moveTo>
                      <a:pt x="3" y="14800"/>
                    </a:moveTo>
                    <a:lnTo>
                      <a:pt x="3" y="14800"/>
                    </a:lnTo>
                    <a:cubicBezTo>
                      <a:pt x="3" y="14796"/>
                      <a:pt x="7" y="14792"/>
                      <a:pt x="11" y="14792"/>
                    </a:cubicBezTo>
                    <a:cubicBezTo>
                      <a:pt x="16" y="14792"/>
                      <a:pt x="19" y="14796"/>
                      <a:pt x="19" y="14800"/>
                    </a:cubicBezTo>
                    <a:cubicBezTo>
                      <a:pt x="19" y="14804"/>
                      <a:pt x="16" y="14808"/>
                      <a:pt x="11" y="14808"/>
                    </a:cubicBezTo>
                    <a:cubicBezTo>
                      <a:pt x="7" y="14808"/>
                      <a:pt x="3" y="14804"/>
                      <a:pt x="3" y="14800"/>
                    </a:cubicBezTo>
                    <a:close/>
                    <a:moveTo>
                      <a:pt x="3" y="14768"/>
                    </a:moveTo>
                    <a:lnTo>
                      <a:pt x="3" y="14768"/>
                    </a:lnTo>
                    <a:cubicBezTo>
                      <a:pt x="3" y="14764"/>
                      <a:pt x="7" y="14760"/>
                      <a:pt x="11" y="14760"/>
                    </a:cubicBezTo>
                    <a:cubicBezTo>
                      <a:pt x="16" y="14760"/>
                      <a:pt x="19" y="14764"/>
                      <a:pt x="19" y="14768"/>
                    </a:cubicBezTo>
                    <a:cubicBezTo>
                      <a:pt x="19" y="14772"/>
                      <a:pt x="16" y="14776"/>
                      <a:pt x="11" y="14776"/>
                    </a:cubicBezTo>
                    <a:cubicBezTo>
                      <a:pt x="7" y="14776"/>
                      <a:pt x="3" y="14772"/>
                      <a:pt x="3" y="14768"/>
                    </a:cubicBezTo>
                    <a:close/>
                    <a:moveTo>
                      <a:pt x="3" y="14736"/>
                    </a:moveTo>
                    <a:lnTo>
                      <a:pt x="3" y="14736"/>
                    </a:lnTo>
                    <a:cubicBezTo>
                      <a:pt x="3" y="14732"/>
                      <a:pt x="7" y="14728"/>
                      <a:pt x="11" y="14728"/>
                    </a:cubicBezTo>
                    <a:cubicBezTo>
                      <a:pt x="16" y="14728"/>
                      <a:pt x="19" y="14732"/>
                      <a:pt x="19" y="14736"/>
                    </a:cubicBezTo>
                    <a:cubicBezTo>
                      <a:pt x="19" y="14740"/>
                      <a:pt x="16" y="14744"/>
                      <a:pt x="11" y="14744"/>
                    </a:cubicBezTo>
                    <a:cubicBezTo>
                      <a:pt x="7" y="14744"/>
                      <a:pt x="3" y="14740"/>
                      <a:pt x="3" y="14736"/>
                    </a:cubicBezTo>
                    <a:close/>
                    <a:moveTo>
                      <a:pt x="3" y="14704"/>
                    </a:moveTo>
                    <a:lnTo>
                      <a:pt x="3" y="14704"/>
                    </a:lnTo>
                    <a:cubicBezTo>
                      <a:pt x="3" y="14700"/>
                      <a:pt x="7" y="14696"/>
                      <a:pt x="11" y="14696"/>
                    </a:cubicBezTo>
                    <a:cubicBezTo>
                      <a:pt x="16" y="14696"/>
                      <a:pt x="19" y="14700"/>
                      <a:pt x="19" y="14704"/>
                    </a:cubicBezTo>
                    <a:cubicBezTo>
                      <a:pt x="19" y="14708"/>
                      <a:pt x="16" y="14712"/>
                      <a:pt x="11" y="14712"/>
                    </a:cubicBezTo>
                    <a:cubicBezTo>
                      <a:pt x="7" y="14712"/>
                      <a:pt x="3" y="14708"/>
                      <a:pt x="3" y="14704"/>
                    </a:cubicBezTo>
                    <a:close/>
                    <a:moveTo>
                      <a:pt x="3" y="14672"/>
                    </a:moveTo>
                    <a:lnTo>
                      <a:pt x="3" y="14672"/>
                    </a:lnTo>
                    <a:cubicBezTo>
                      <a:pt x="3" y="14668"/>
                      <a:pt x="7" y="14664"/>
                      <a:pt x="11" y="14664"/>
                    </a:cubicBezTo>
                    <a:cubicBezTo>
                      <a:pt x="16" y="14664"/>
                      <a:pt x="19" y="14668"/>
                      <a:pt x="19" y="14672"/>
                    </a:cubicBezTo>
                    <a:cubicBezTo>
                      <a:pt x="19" y="14676"/>
                      <a:pt x="16" y="14680"/>
                      <a:pt x="11" y="14680"/>
                    </a:cubicBezTo>
                    <a:cubicBezTo>
                      <a:pt x="7" y="14680"/>
                      <a:pt x="3" y="14676"/>
                      <a:pt x="3" y="14672"/>
                    </a:cubicBezTo>
                    <a:close/>
                    <a:moveTo>
                      <a:pt x="3" y="14640"/>
                    </a:moveTo>
                    <a:lnTo>
                      <a:pt x="3" y="14640"/>
                    </a:lnTo>
                    <a:cubicBezTo>
                      <a:pt x="3" y="14636"/>
                      <a:pt x="7" y="14632"/>
                      <a:pt x="11" y="14632"/>
                    </a:cubicBezTo>
                    <a:cubicBezTo>
                      <a:pt x="16" y="14632"/>
                      <a:pt x="19" y="14636"/>
                      <a:pt x="19" y="14640"/>
                    </a:cubicBezTo>
                    <a:cubicBezTo>
                      <a:pt x="19" y="14644"/>
                      <a:pt x="16" y="14648"/>
                      <a:pt x="11" y="14648"/>
                    </a:cubicBezTo>
                    <a:cubicBezTo>
                      <a:pt x="7" y="14648"/>
                      <a:pt x="3" y="14644"/>
                      <a:pt x="3" y="14640"/>
                    </a:cubicBezTo>
                    <a:close/>
                    <a:moveTo>
                      <a:pt x="3" y="14608"/>
                    </a:moveTo>
                    <a:lnTo>
                      <a:pt x="3" y="14608"/>
                    </a:lnTo>
                    <a:cubicBezTo>
                      <a:pt x="3" y="14603"/>
                      <a:pt x="7" y="14600"/>
                      <a:pt x="11" y="14600"/>
                    </a:cubicBezTo>
                    <a:cubicBezTo>
                      <a:pt x="16" y="14600"/>
                      <a:pt x="19" y="14603"/>
                      <a:pt x="19" y="14608"/>
                    </a:cubicBezTo>
                    <a:cubicBezTo>
                      <a:pt x="19" y="14612"/>
                      <a:pt x="16" y="14616"/>
                      <a:pt x="11" y="14616"/>
                    </a:cubicBezTo>
                    <a:cubicBezTo>
                      <a:pt x="7" y="14616"/>
                      <a:pt x="3" y="14612"/>
                      <a:pt x="3" y="14608"/>
                    </a:cubicBezTo>
                    <a:close/>
                    <a:moveTo>
                      <a:pt x="3" y="14576"/>
                    </a:moveTo>
                    <a:lnTo>
                      <a:pt x="3" y="14576"/>
                    </a:lnTo>
                    <a:cubicBezTo>
                      <a:pt x="3" y="14571"/>
                      <a:pt x="7" y="14568"/>
                      <a:pt x="11" y="14568"/>
                    </a:cubicBezTo>
                    <a:cubicBezTo>
                      <a:pt x="16" y="14568"/>
                      <a:pt x="19" y="14571"/>
                      <a:pt x="19" y="14576"/>
                    </a:cubicBezTo>
                    <a:cubicBezTo>
                      <a:pt x="19" y="14580"/>
                      <a:pt x="16" y="14584"/>
                      <a:pt x="11" y="14584"/>
                    </a:cubicBezTo>
                    <a:cubicBezTo>
                      <a:pt x="7" y="14584"/>
                      <a:pt x="3" y="14580"/>
                      <a:pt x="3" y="14576"/>
                    </a:cubicBezTo>
                    <a:close/>
                    <a:moveTo>
                      <a:pt x="3" y="14544"/>
                    </a:moveTo>
                    <a:lnTo>
                      <a:pt x="3" y="14544"/>
                    </a:lnTo>
                    <a:cubicBezTo>
                      <a:pt x="3" y="14539"/>
                      <a:pt x="7" y="14536"/>
                      <a:pt x="11" y="14536"/>
                    </a:cubicBezTo>
                    <a:cubicBezTo>
                      <a:pt x="16" y="14536"/>
                      <a:pt x="19" y="14539"/>
                      <a:pt x="19" y="14544"/>
                    </a:cubicBezTo>
                    <a:cubicBezTo>
                      <a:pt x="19" y="14548"/>
                      <a:pt x="16" y="14552"/>
                      <a:pt x="11" y="14552"/>
                    </a:cubicBezTo>
                    <a:cubicBezTo>
                      <a:pt x="7" y="14552"/>
                      <a:pt x="3" y="14548"/>
                      <a:pt x="3" y="14544"/>
                    </a:cubicBezTo>
                    <a:close/>
                    <a:moveTo>
                      <a:pt x="3" y="14512"/>
                    </a:moveTo>
                    <a:lnTo>
                      <a:pt x="3" y="14512"/>
                    </a:lnTo>
                    <a:cubicBezTo>
                      <a:pt x="3" y="14507"/>
                      <a:pt x="7" y="14504"/>
                      <a:pt x="11" y="14504"/>
                    </a:cubicBezTo>
                    <a:cubicBezTo>
                      <a:pt x="16" y="14504"/>
                      <a:pt x="19" y="14507"/>
                      <a:pt x="19" y="14512"/>
                    </a:cubicBezTo>
                    <a:cubicBezTo>
                      <a:pt x="19" y="14516"/>
                      <a:pt x="16" y="14520"/>
                      <a:pt x="11" y="14520"/>
                    </a:cubicBezTo>
                    <a:cubicBezTo>
                      <a:pt x="7" y="14520"/>
                      <a:pt x="3" y="14516"/>
                      <a:pt x="3" y="14512"/>
                    </a:cubicBezTo>
                    <a:close/>
                    <a:moveTo>
                      <a:pt x="3" y="14480"/>
                    </a:moveTo>
                    <a:lnTo>
                      <a:pt x="3" y="14480"/>
                    </a:lnTo>
                    <a:cubicBezTo>
                      <a:pt x="3" y="14475"/>
                      <a:pt x="7" y="14472"/>
                      <a:pt x="11" y="14472"/>
                    </a:cubicBezTo>
                    <a:cubicBezTo>
                      <a:pt x="16" y="14472"/>
                      <a:pt x="19" y="14475"/>
                      <a:pt x="19" y="14480"/>
                    </a:cubicBezTo>
                    <a:cubicBezTo>
                      <a:pt x="19" y="14484"/>
                      <a:pt x="16" y="14488"/>
                      <a:pt x="11" y="14488"/>
                    </a:cubicBezTo>
                    <a:cubicBezTo>
                      <a:pt x="7" y="14488"/>
                      <a:pt x="3" y="14484"/>
                      <a:pt x="3" y="14480"/>
                    </a:cubicBezTo>
                    <a:close/>
                    <a:moveTo>
                      <a:pt x="3" y="14448"/>
                    </a:moveTo>
                    <a:lnTo>
                      <a:pt x="3" y="14448"/>
                    </a:lnTo>
                    <a:cubicBezTo>
                      <a:pt x="3" y="14443"/>
                      <a:pt x="7" y="14440"/>
                      <a:pt x="11" y="14440"/>
                    </a:cubicBezTo>
                    <a:cubicBezTo>
                      <a:pt x="16" y="14440"/>
                      <a:pt x="19" y="14443"/>
                      <a:pt x="19" y="14448"/>
                    </a:cubicBezTo>
                    <a:cubicBezTo>
                      <a:pt x="19" y="14452"/>
                      <a:pt x="16" y="14456"/>
                      <a:pt x="11" y="14456"/>
                    </a:cubicBezTo>
                    <a:cubicBezTo>
                      <a:pt x="7" y="14456"/>
                      <a:pt x="3" y="14452"/>
                      <a:pt x="3" y="14448"/>
                    </a:cubicBezTo>
                    <a:close/>
                    <a:moveTo>
                      <a:pt x="3" y="14416"/>
                    </a:moveTo>
                    <a:lnTo>
                      <a:pt x="3" y="14416"/>
                    </a:lnTo>
                    <a:cubicBezTo>
                      <a:pt x="3" y="14411"/>
                      <a:pt x="7" y="14408"/>
                      <a:pt x="11" y="14408"/>
                    </a:cubicBezTo>
                    <a:cubicBezTo>
                      <a:pt x="16" y="14408"/>
                      <a:pt x="19" y="14411"/>
                      <a:pt x="19" y="14416"/>
                    </a:cubicBezTo>
                    <a:cubicBezTo>
                      <a:pt x="19" y="14420"/>
                      <a:pt x="16" y="14424"/>
                      <a:pt x="11" y="14424"/>
                    </a:cubicBezTo>
                    <a:cubicBezTo>
                      <a:pt x="7" y="14424"/>
                      <a:pt x="3" y="14420"/>
                      <a:pt x="3" y="14416"/>
                    </a:cubicBezTo>
                    <a:close/>
                    <a:moveTo>
                      <a:pt x="3" y="14384"/>
                    </a:moveTo>
                    <a:lnTo>
                      <a:pt x="3" y="14384"/>
                    </a:lnTo>
                    <a:cubicBezTo>
                      <a:pt x="3" y="14379"/>
                      <a:pt x="7" y="14376"/>
                      <a:pt x="11" y="14376"/>
                    </a:cubicBezTo>
                    <a:cubicBezTo>
                      <a:pt x="16" y="14376"/>
                      <a:pt x="19" y="14379"/>
                      <a:pt x="19" y="14384"/>
                    </a:cubicBezTo>
                    <a:cubicBezTo>
                      <a:pt x="19" y="14388"/>
                      <a:pt x="16" y="14392"/>
                      <a:pt x="11" y="14392"/>
                    </a:cubicBezTo>
                    <a:cubicBezTo>
                      <a:pt x="7" y="14392"/>
                      <a:pt x="3" y="14388"/>
                      <a:pt x="3" y="14384"/>
                    </a:cubicBezTo>
                    <a:close/>
                    <a:moveTo>
                      <a:pt x="3" y="14352"/>
                    </a:moveTo>
                    <a:lnTo>
                      <a:pt x="3" y="14352"/>
                    </a:lnTo>
                    <a:cubicBezTo>
                      <a:pt x="3" y="14347"/>
                      <a:pt x="7" y="14344"/>
                      <a:pt x="11" y="14344"/>
                    </a:cubicBezTo>
                    <a:cubicBezTo>
                      <a:pt x="16" y="14344"/>
                      <a:pt x="19" y="14347"/>
                      <a:pt x="19" y="14352"/>
                    </a:cubicBezTo>
                    <a:cubicBezTo>
                      <a:pt x="19" y="14356"/>
                      <a:pt x="16" y="14360"/>
                      <a:pt x="11" y="14360"/>
                    </a:cubicBezTo>
                    <a:cubicBezTo>
                      <a:pt x="7" y="14360"/>
                      <a:pt x="3" y="14356"/>
                      <a:pt x="3" y="14352"/>
                    </a:cubicBezTo>
                    <a:close/>
                    <a:moveTo>
                      <a:pt x="3" y="14320"/>
                    </a:moveTo>
                    <a:lnTo>
                      <a:pt x="3" y="14320"/>
                    </a:lnTo>
                    <a:cubicBezTo>
                      <a:pt x="3" y="14315"/>
                      <a:pt x="7" y="14312"/>
                      <a:pt x="11" y="14312"/>
                    </a:cubicBezTo>
                    <a:cubicBezTo>
                      <a:pt x="16" y="14312"/>
                      <a:pt x="19" y="14315"/>
                      <a:pt x="19" y="14320"/>
                    </a:cubicBezTo>
                    <a:cubicBezTo>
                      <a:pt x="19" y="14324"/>
                      <a:pt x="16" y="14328"/>
                      <a:pt x="11" y="14328"/>
                    </a:cubicBezTo>
                    <a:cubicBezTo>
                      <a:pt x="7" y="14328"/>
                      <a:pt x="3" y="14324"/>
                      <a:pt x="3" y="14320"/>
                    </a:cubicBezTo>
                    <a:close/>
                    <a:moveTo>
                      <a:pt x="3" y="14288"/>
                    </a:moveTo>
                    <a:lnTo>
                      <a:pt x="3" y="14288"/>
                    </a:lnTo>
                    <a:cubicBezTo>
                      <a:pt x="3" y="14283"/>
                      <a:pt x="7" y="14280"/>
                      <a:pt x="11" y="14280"/>
                    </a:cubicBezTo>
                    <a:cubicBezTo>
                      <a:pt x="16" y="14280"/>
                      <a:pt x="19" y="14283"/>
                      <a:pt x="19" y="14288"/>
                    </a:cubicBezTo>
                    <a:cubicBezTo>
                      <a:pt x="19" y="14292"/>
                      <a:pt x="16" y="14296"/>
                      <a:pt x="11" y="14296"/>
                    </a:cubicBezTo>
                    <a:cubicBezTo>
                      <a:pt x="7" y="14296"/>
                      <a:pt x="3" y="14292"/>
                      <a:pt x="3" y="14288"/>
                    </a:cubicBezTo>
                    <a:close/>
                    <a:moveTo>
                      <a:pt x="3" y="14256"/>
                    </a:moveTo>
                    <a:lnTo>
                      <a:pt x="3" y="14256"/>
                    </a:lnTo>
                    <a:cubicBezTo>
                      <a:pt x="3" y="14251"/>
                      <a:pt x="7" y="14248"/>
                      <a:pt x="11" y="14248"/>
                    </a:cubicBezTo>
                    <a:cubicBezTo>
                      <a:pt x="16" y="14248"/>
                      <a:pt x="19" y="14251"/>
                      <a:pt x="19" y="14256"/>
                    </a:cubicBezTo>
                    <a:cubicBezTo>
                      <a:pt x="19" y="14260"/>
                      <a:pt x="16" y="14264"/>
                      <a:pt x="11" y="14264"/>
                    </a:cubicBezTo>
                    <a:cubicBezTo>
                      <a:pt x="7" y="14264"/>
                      <a:pt x="3" y="14260"/>
                      <a:pt x="3" y="14256"/>
                    </a:cubicBezTo>
                    <a:close/>
                    <a:moveTo>
                      <a:pt x="3" y="14224"/>
                    </a:moveTo>
                    <a:lnTo>
                      <a:pt x="3" y="14224"/>
                    </a:lnTo>
                    <a:cubicBezTo>
                      <a:pt x="3" y="14219"/>
                      <a:pt x="7" y="14216"/>
                      <a:pt x="11" y="14216"/>
                    </a:cubicBezTo>
                    <a:cubicBezTo>
                      <a:pt x="16" y="14216"/>
                      <a:pt x="19" y="14219"/>
                      <a:pt x="19" y="14224"/>
                    </a:cubicBezTo>
                    <a:cubicBezTo>
                      <a:pt x="19" y="14228"/>
                      <a:pt x="16" y="14232"/>
                      <a:pt x="11" y="14232"/>
                    </a:cubicBezTo>
                    <a:cubicBezTo>
                      <a:pt x="7" y="14232"/>
                      <a:pt x="3" y="14228"/>
                      <a:pt x="3" y="14224"/>
                    </a:cubicBezTo>
                    <a:close/>
                    <a:moveTo>
                      <a:pt x="3" y="14192"/>
                    </a:moveTo>
                    <a:lnTo>
                      <a:pt x="3" y="14192"/>
                    </a:lnTo>
                    <a:cubicBezTo>
                      <a:pt x="3" y="14187"/>
                      <a:pt x="7" y="14184"/>
                      <a:pt x="11" y="14184"/>
                    </a:cubicBezTo>
                    <a:cubicBezTo>
                      <a:pt x="16" y="14184"/>
                      <a:pt x="19" y="14187"/>
                      <a:pt x="19" y="14192"/>
                    </a:cubicBezTo>
                    <a:cubicBezTo>
                      <a:pt x="19" y="14196"/>
                      <a:pt x="16" y="14200"/>
                      <a:pt x="11" y="14200"/>
                    </a:cubicBezTo>
                    <a:cubicBezTo>
                      <a:pt x="7" y="14200"/>
                      <a:pt x="3" y="14196"/>
                      <a:pt x="3" y="14192"/>
                    </a:cubicBezTo>
                    <a:close/>
                    <a:moveTo>
                      <a:pt x="3" y="14160"/>
                    </a:moveTo>
                    <a:lnTo>
                      <a:pt x="3" y="14160"/>
                    </a:lnTo>
                    <a:cubicBezTo>
                      <a:pt x="3" y="14155"/>
                      <a:pt x="7" y="14152"/>
                      <a:pt x="11" y="14152"/>
                    </a:cubicBezTo>
                    <a:cubicBezTo>
                      <a:pt x="16" y="14152"/>
                      <a:pt x="19" y="14155"/>
                      <a:pt x="19" y="14160"/>
                    </a:cubicBezTo>
                    <a:cubicBezTo>
                      <a:pt x="19" y="14164"/>
                      <a:pt x="16" y="14168"/>
                      <a:pt x="11" y="14168"/>
                    </a:cubicBezTo>
                    <a:cubicBezTo>
                      <a:pt x="7" y="14168"/>
                      <a:pt x="3" y="14164"/>
                      <a:pt x="3" y="14160"/>
                    </a:cubicBezTo>
                    <a:close/>
                    <a:moveTo>
                      <a:pt x="3" y="14128"/>
                    </a:moveTo>
                    <a:lnTo>
                      <a:pt x="3" y="14128"/>
                    </a:lnTo>
                    <a:cubicBezTo>
                      <a:pt x="3" y="14123"/>
                      <a:pt x="7" y="14120"/>
                      <a:pt x="11" y="14120"/>
                    </a:cubicBezTo>
                    <a:cubicBezTo>
                      <a:pt x="16" y="14120"/>
                      <a:pt x="19" y="14123"/>
                      <a:pt x="19" y="14128"/>
                    </a:cubicBezTo>
                    <a:cubicBezTo>
                      <a:pt x="19" y="14132"/>
                      <a:pt x="16" y="14136"/>
                      <a:pt x="11" y="14136"/>
                    </a:cubicBezTo>
                    <a:cubicBezTo>
                      <a:pt x="7" y="14136"/>
                      <a:pt x="3" y="14132"/>
                      <a:pt x="3" y="14128"/>
                    </a:cubicBezTo>
                    <a:close/>
                    <a:moveTo>
                      <a:pt x="3" y="14096"/>
                    </a:moveTo>
                    <a:lnTo>
                      <a:pt x="3" y="14096"/>
                    </a:lnTo>
                    <a:cubicBezTo>
                      <a:pt x="3" y="14091"/>
                      <a:pt x="7" y="14088"/>
                      <a:pt x="11" y="14088"/>
                    </a:cubicBezTo>
                    <a:cubicBezTo>
                      <a:pt x="16" y="14088"/>
                      <a:pt x="19" y="14091"/>
                      <a:pt x="19" y="14096"/>
                    </a:cubicBezTo>
                    <a:cubicBezTo>
                      <a:pt x="19" y="14100"/>
                      <a:pt x="16" y="14104"/>
                      <a:pt x="11" y="14104"/>
                    </a:cubicBezTo>
                    <a:cubicBezTo>
                      <a:pt x="7" y="14104"/>
                      <a:pt x="3" y="14100"/>
                      <a:pt x="3" y="14096"/>
                    </a:cubicBezTo>
                    <a:close/>
                    <a:moveTo>
                      <a:pt x="3" y="14064"/>
                    </a:moveTo>
                    <a:lnTo>
                      <a:pt x="3" y="14064"/>
                    </a:lnTo>
                    <a:cubicBezTo>
                      <a:pt x="3" y="14059"/>
                      <a:pt x="7" y="14056"/>
                      <a:pt x="11" y="14056"/>
                    </a:cubicBezTo>
                    <a:cubicBezTo>
                      <a:pt x="16" y="14056"/>
                      <a:pt x="19" y="14059"/>
                      <a:pt x="19" y="14064"/>
                    </a:cubicBezTo>
                    <a:cubicBezTo>
                      <a:pt x="19" y="14068"/>
                      <a:pt x="16" y="14072"/>
                      <a:pt x="11" y="14072"/>
                    </a:cubicBezTo>
                    <a:cubicBezTo>
                      <a:pt x="7" y="14072"/>
                      <a:pt x="3" y="14068"/>
                      <a:pt x="3" y="14064"/>
                    </a:cubicBezTo>
                    <a:close/>
                    <a:moveTo>
                      <a:pt x="3" y="14032"/>
                    </a:moveTo>
                    <a:lnTo>
                      <a:pt x="3" y="14032"/>
                    </a:lnTo>
                    <a:cubicBezTo>
                      <a:pt x="3" y="14027"/>
                      <a:pt x="7" y="14024"/>
                      <a:pt x="11" y="14024"/>
                    </a:cubicBezTo>
                    <a:cubicBezTo>
                      <a:pt x="16" y="14024"/>
                      <a:pt x="19" y="14027"/>
                      <a:pt x="19" y="14032"/>
                    </a:cubicBezTo>
                    <a:cubicBezTo>
                      <a:pt x="19" y="14036"/>
                      <a:pt x="16" y="14040"/>
                      <a:pt x="11" y="14040"/>
                    </a:cubicBezTo>
                    <a:cubicBezTo>
                      <a:pt x="7" y="14040"/>
                      <a:pt x="3" y="14036"/>
                      <a:pt x="3" y="14032"/>
                    </a:cubicBezTo>
                    <a:close/>
                    <a:moveTo>
                      <a:pt x="3" y="14000"/>
                    </a:moveTo>
                    <a:lnTo>
                      <a:pt x="3" y="14000"/>
                    </a:lnTo>
                    <a:cubicBezTo>
                      <a:pt x="3" y="13995"/>
                      <a:pt x="7" y="13992"/>
                      <a:pt x="11" y="13992"/>
                    </a:cubicBezTo>
                    <a:cubicBezTo>
                      <a:pt x="16" y="13992"/>
                      <a:pt x="19" y="13995"/>
                      <a:pt x="19" y="14000"/>
                    </a:cubicBezTo>
                    <a:cubicBezTo>
                      <a:pt x="19" y="14004"/>
                      <a:pt x="16" y="14008"/>
                      <a:pt x="11" y="14008"/>
                    </a:cubicBezTo>
                    <a:cubicBezTo>
                      <a:pt x="7" y="14008"/>
                      <a:pt x="3" y="14004"/>
                      <a:pt x="3" y="14000"/>
                    </a:cubicBezTo>
                    <a:close/>
                    <a:moveTo>
                      <a:pt x="3" y="13968"/>
                    </a:moveTo>
                    <a:lnTo>
                      <a:pt x="3" y="13968"/>
                    </a:lnTo>
                    <a:cubicBezTo>
                      <a:pt x="3" y="13963"/>
                      <a:pt x="7" y="13960"/>
                      <a:pt x="11" y="13960"/>
                    </a:cubicBezTo>
                    <a:cubicBezTo>
                      <a:pt x="16" y="13960"/>
                      <a:pt x="19" y="13963"/>
                      <a:pt x="19" y="13968"/>
                    </a:cubicBezTo>
                    <a:cubicBezTo>
                      <a:pt x="19" y="13972"/>
                      <a:pt x="16" y="13976"/>
                      <a:pt x="11" y="13976"/>
                    </a:cubicBezTo>
                    <a:cubicBezTo>
                      <a:pt x="7" y="13976"/>
                      <a:pt x="3" y="13972"/>
                      <a:pt x="3" y="13968"/>
                    </a:cubicBezTo>
                    <a:close/>
                    <a:moveTo>
                      <a:pt x="3" y="13936"/>
                    </a:moveTo>
                    <a:lnTo>
                      <a:pt x="3" y="13936"/>
                    </a:lnTo>
                    <a:cubicBezTo>
                      <a:pt x="3" y="13931"/>
                      <a:pt x="7" y="13928"/>
                      <a:pt x="11" y="13928"/>
                    </a:cubicBezTo>
                    <a:cubicBezTo>
                      <a:pt x="16" y="13928"/>
                      <a:pt x="19" y="13931"/>
                      <a:pt x="19" y="13936"/>
                    </a:cubicBezTo>
                    <a:cubicBezTo>
                      <a:pt x="19" y="13940"/>
                      <a:pt x="16" y="13944"/>
                      <a:pt x="11" y="13944"/>
                    </a:cubicBezTo>
                    <a:cubicBezTo>
                      <a:pt x="7" y="13944"/>
                      <a:pt x="3" y="13940"/>
                      <a:pt x="3" y="13936"/>
                    </a:cubicBezTo>
                    <a:close/>
                    <a:moveTo>
                      <a:pt x="3" y="13904"/>
                    </a:moveTo>
                    <a:lnTo>
                      <a:pt x="3" y="13904"/>
                    </a:lnTo>
                    <a:cubicBezTo>
                      <a:pt x="3" y="13899"/>
                      <a:pt x="7" y="13896"/>
                      <a:pt x="11" y="13896"/>
                    </a:cubicBezTo>
                    <a:cubicBezTo>
                      <a:pt x="16" y="13896"/>
                      <a:pt x="19" y="13899"/>
                      <a:pt x="19" y="13904"/>
                    </a:cubicBezTo>
                    <a:cubicBezTo>
                      <a:pt x="19" y="13908"/>
                      <a:pt x="16" y="13912"/>
                      <a:pt x="11" y="13912"/>
                    </a:cubicBezTo>
                    <a:cubicBezTo>
                      <a:pt x="7" y="13912"/>
                      <a:pt x="3" y="13908"/>
                      <a:pt x="3" y="13904"/>
                    </a:cubicBezTo>
                    <a:close/>
                    <a:moveTo>
                      <a:pt x="3" y="13872"/>
                    </a:moveTo>
                    <a:lnTo>
                      <a:pt x="3" y="13872"/>
                    </a:lnTo>
                    <a:cubicBezTo>
                      <a:pt x="3" y="13867"/>
                      <a:pt x="7" y="13864"/>
                      <a:pt x="11" y="13864"/>
                    </a:cubicBezTo>
                    <a:cubicBezTo>
                      <a:pt x="16" y="13864"/>
                      <a:pt x="19" y="13867"/>
                      <a:pt x="19" y="13872"/>
                    </a:cubicBezTo>
                    <a:cubicBezTo>
                      <a:pt x="19" y="13876"/>
                      <a:pt x="16" y="13880"/>
                      <a:pt x="11" y="13880"/>
                    </a:cubicBezTo>
                    <a:cubicBezTo>
                      <a:pt x="7" y="13880"/>
                      <a:pt x="3" y="13876"/>
                      <a:pt x="3" y="13872"/>
                    </a:cubicBezTo>
                    <a:close/>
                    <a:moveTo>
                      <a:pt x="3" y="13840"/>
                    </a:moveTo>
                    <a:lnTo>
                      <a:pt x="3" y="13840"/>
                    </a:lnTo>
                    <a:cubicBezTo>
                      <a:pt x="3" y="13835"/>
                      <a:pt x="7" y="13832"/>
                      <a:pt x="11" y="13832"/>
                    </a:cubicBezTo>
                    <a:cubicBezTo>
                      <a:pt x="16" y="13832"/>
                      <a:pt x="19" y="13835"/>
                      <a:pt x="19" y="13840"/>
                    </a:cubicBezTo>
                    <a:cubicBezTo>
                      <a:pt x="19" y="13844"/>
                      <a:pt x="16" y="13848"/>
                      <a:pt x="11" y="13848"/>
                    </a:cubicBezTo>
                    <a:cubicBezTo>
                      <a:pt x="7" y="13848"/>
                      <a:pt x="3" y="13844"/>
                      <a:pt x="3" y="13840"/>
                    </a:cubicBezTo>
                    <a:close/>
                    <a:moveTo>
                      <a:pt x="3" y="13808"/>
                    </a:moveTo>
                    <a:lnTo>
                      <a:pt x="3" y="13807"/>
                    </a:lnTo>
                    <a:cubicBezTo>
                      <a:pt x="3" y="13803"/>
                      <a:pt x="7" y="13799"/>
                      <a:pt x="11" y="13799"/>
                    </a:cubicBezTo>
                    <a:cubicBezTo>
                      <a:pt x="16" y="13799"/>
                      <a:pt x="19" y="13803"/>
                      <a:pt x="19" y="13807"/>
                    </a:cubicBezTo>
                    <a:lnTo>
                      <a:pt x="19" y="13808"/>
                    </a:lnTo>
                    <a:cubicBezTo>
                      <a:pt x="19" y="13812"/>
                      <a:pt x="16" y="13816"/>
                      <a:pt x="11" y="13816"/>
                    </a:cubicBezTo>
                    <a:cubicBezTo>
                      <a:pt x="7" y="13816"/>
                      <a:pt x="3" y="13812"/>
                      <a:pt x="3" y="13808"/>
                    </a:cubicBezTo>
                    <a:close/>
                    <a:moveTo>
                      <a:pt x="3" y="13775"/>
                    </a:moveTo>
                    <a:lnTo>
                      <a:pt x="3" y="13775"/>
                    </a:lnTo>
                    <a:cubicBezTo>
                      <a:pt x="3" y="13771"/>
                      <a:pt x="7" y="13767"/>
                      <a:pt x="11" y="13767"/>
                    </a:cubicBezTo>
                    <a:cubicBezTo>
                      <a:pt x="16" y="13767"/>
                      <a:pt x="19" y="13771"/>
                      <a:pt x="19" y="13775"/>
                    </a:cubicBezTo>
                    <a:cubicBezTo>
                      <a:pt x="19" y="13780"/>
                      <a:pt x="16" y="13783"/>
                      <a:pt x="11" y="13783"/>
                    </a:cubicBezTo>
                    <a:cubicBezTo>
                      <a:pt x="7" y="13783"/>
                      <a:pt x="3" y="13780"/>
                      <a:pt x="3" y="13775"/>
                    </a:cubicBezTo>
                    <a:close/>
                    <a:moveTo>
                      <a:pt x="3" y="13743"/>
                    </a:moveTo>
                    <a:lnTo>
                      <a:pt x="3" y="13743"/>
                    </a:lnTo>
                    <a:cubicBezTo>
                      <a:pt x="3" y="13739"/>
                      <a:pt x="7" y="13735"/>
                      <a:pt x="11" y="13735"/>
                    </a:cubicBezTo>
                    <a:cubicBezTo>
                      <a:pt x="16" y="13735"/>
                      <a:pt x="19" y="13739"/>
                      <a:pt x="19" y="13743"/>
                    </a:cubicBezTo>
                    <a:cubicBezTo>
                      <a:pt x="19" y="13748"/>
                      <a:pt x="16" y="13751"/>
                      <a:pt x="11" y="13751"/>
                    </a:cubicBezTo>
                    <a:cubicBezTo>
                      <a:pt x="7" y="13751"/>
                      <a:pt x="3" y="13748"/>
                      <a:pt x="3" y="13743"/>
                    </a:cubicBezTo>
                    <a:close/>
                    <a:moveTo>
                      <a:pt x="3" y="13711"/>
                    </a:moveTo>
                    <a:lnTo>
                      <a:pt x="3" y="13711"/>
                    </a:lnTo>
                    <a:cubicBezTo>
                      <a:pt x="3" y="13707"/>
                      <a:pt x="7" y="13703"/>
                      <a:pt x="11" y="13703"/>
                    </a:cubicBezTo>
                    <a:cubicBezTo>
                      <a:pt x="16" y="13703"/>
                      <a:pt x="19" y="13707"/>
                      <a:pt x="19" y="13711"/>
                    </a:cubicBezTo>
                    <a:cubicBezTo>
                      <a:pt x="19" y="13716"/>
                      <a:pt x="16" y="13719"/>
                      <a:pt x="11" y="13719"/>
                    </a:cubicBezTo>
                    <a:cubicBezTo>
                      <a:pt x="7" y="13719"/>
                      <a:pt x="3" y="13716"/>
                      <a:pt x="3" y="13711"/>
                    </a:cubicBezTo>
                    <a:close/>
                    <a:moveTo>
                      <a:pt x="3" y="13679"/>
                    </a:moveTo>
                    <a:lnTo>
                      <a:pt x="3" y="13679"/>
                    </a:lnTo>
                    <a:cubicBezTo>
                      <a:pt x="3" y="13675"/>
                      <a:pt x="7" y="13671"/>
                      <a:pt x="11" y="13671"/>
                    </a:cubicBezTo>
                    <a:cubicBezTo>
                      <a:pt x="16" y="13671"/>
                      <a:pt x="19" y="13675"/>
                      <a:pt x="19" y="13679"/>
                    </a:cubicBezTo>
                    <a:cubicBezTo>
                      <a:pt x="19" y="13684"/>
                      <a:pt x="16" y="13687"/>
                      <a:pt x="11" y="13687"/>
                    </a:cubicBezTo>
                    <a:cubicBezTo>
                      <a:pt x="7" y="13687"/>
                      <a:pt x="3" y="13684"/>
                      <a:pt x="3" y="13679"/>
                    </a:cubicBezTo>
                    <a:close/>
                    <a:moveTo>
                      <a:pt x="3" y="13647"/>
                    </a:moveTo>
                    <a:lnTo>
                      <a:pt x="3" y="13647"/>
                    </a:lnTo>
                    <a:cubicBezTo>
                      <a:pt x="3" y="13643"/>
                      <a:pt x="7" y="13639"/>
                      <a:pt x="11" y="13639"/>
                    </a:cubicBezTo>
                    <a:cubicBezTo>
                      <a:pt x="16" y="13639"/>
                      <a:pt x="19" y="13643"/>
                      <a:pt x="19" y="13647"/>
                    </a:cubicBezTo>
                    <a:cubicBezTo>
                      <a:pt x="19" y="13652"/>
                      <a:pt x="16" y="13655"/>
                      <a:pt x="11" y="13655"/>
                    </a:cubicBezTo>
                    <a:cubicBezTo>
                      <a:pt x="7" y="13655"/>
                      <a:pt x="3" y="13652"/>
                      <a:pt x="3" y="13647"/>
                    </a:cubicBezTo>
                    <a:close/>
                    <a:moveTo>
                      <a:pt x="3" y="13615"/>
                    </a:moveTo>
                    <a:lnTo>
                      <a:pt x="3" y="13615"/>
                    </a:lnTo>
                    <a:cubicBezTo>
                      <a:pt x="3" y="13611"/>
                      <a:pt x="7" y="13607"/>
                      <a:pt x="11" y="13607"/>
                    </a:cubicBezTo>
                    <a:cubicBezTo>
                      <a:pt x="16" y="13607"/>
                      <a:pt x="19" y="13611"/>
                      <a:pt x="19" y="13615"/>
                    </a:cubicBezTo>
                    <a:cubicBezTo>
                      <a:pt x="19" y="13620"/>
                      <a:pt x="16" y="13623"/>
                      <a:pt x="11" y="13623"/>
                    </a:cubicBezTo>
                    <a:cubicBezTo>
                      <a:pt x="7" y="13623"/>
                      <a:pt x="3" y="13620"/>
                      <a:pt x="3" y="13615"/>
                    </a:cubicBezTo>
                    <a:close/>
                    <a:moveTo>
                      <a:pt x="3" y="13583"/>
                    </a:moveTo>
                    <a:lnTo>
                      <a:pt x="3" y="13583"/>
                    </a:lnTo>
                    <a:cubicBezTo>
                      <a:pt x="3" y="13579"/>
                      <a:pt x="7" y="13575"/>
                      <a:pt x="11" y="13575"/>
                    </a:cubicBezTo>
                    <a:cubicBezTo>
                      <a:pt x="16" y="13575"/>
                      <a:pt x="19" y="13579"/>
                      <a:pt x="19" y="13583"/>
                    </a:cubicBezTo>
                    <a:cubicBezTo>
                      <a:pt x="19" y="13588"/>
                      <a:pt x="16" y="13591"/>
                      <a:pt x="11" y="13591"/>
                    </a:cubicBezTo>
                    <a:cubicBezTo>
                      <a:pt x="7" y="13591"/>
                      <a:pt x="3" y="13588"/>
                      <a:pt x="3" y="13583"/>
                    </a:cubicBezTo>
                    <a:close/>
                    <a:moveTo>
                      <a:pt x="3" y="13551"/>
                    </a:moveTo>
                    <a:lnTo>
                      <a:pt x="3" y="13551"/>
                    </a:lnTo>
                    <a:cubicBezTo>
                      <a:pt x="3" y="13547"/>
                      <a:pt x="7" y="13543"/>
                      <a:pt x="11" y="13543"/>
                    </a:cubicBezTo>
                    <a:cubicBezTo>
                      <a:pt x="16" y="13543"/>
                      <a:pt x="19" y="13547"/>
                      <a:pt x="19" y="13551"/>
                    </a:cubicBezTo>
                    <a:cubicBezTo>
                      <a:pt x="19" y="13556"/>
                      <a:pt x="16" y="13559"/>
                      <a:pt x="11" y="13559"/>
                    </a:cubicBezTo>
                    <a:cubicBezTo>
                      <a:pt x="7" y="13559"/>
                      <a:pt x="3" y="13556"/>
                      <a:pt x="3" y="13551"/>
                    </a:cubicBezTo>
                    <a:close/>
                    <a:moveTo>
                      <a:pt x="3" y="13519"/>
                    </a:moveTo>
                    <a:lnTo>
                      <a:pt x="3" y="13519"/>
                    </a:lnTo>
                    <a:cubicBezTo>
                      <a:pt x="3" y="13515"/>
                      <a:pt x="7" y="13511"/>
                      <a:pt x="11" y="13511"/>
                    </a:cubicBezTo>
                    <a:cubicBezTo>
                      <a:pt x="16" y="13511"/>
                      <a:pt x="19" y="13515"/>
                      <a:pt x="19" y="13519"/>
                    </a:cubicBezTo>
                    <a:cubicBezTo>
                      <a:pt x="19" y="13524"/>
                      <a:pt x="16" y="13527"/>
                      <a:pt x="11" y="13527"/>
                    </a:cubicBezTo>
                    <a:cubicBezTo>
                      <a:pt x="7" y="13527"/>
                      <a:pt x="3" y="13524"/>
                      <a:pt x="3"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7" y="13127"/>
                      <a:pt x="12" y="13127"/>
                    </a:cubicBezTo>
                    <a:cubicBezTo>
                      <a:pt x="16" y="13127"/>
                      <a:pt x="20" y="13131"/>
                      <a:pt x="20" y="13135"/>
                    </a:cubicBezTo>
                    <a:cubicBezTo>
                      <a:pt x="20" y="13140"/>
                      <a:pt x="16" y="13143"/>
                      <a:pt x="12" y="13143"/>
                    </a:cubicBezTo>
                    <a:cubicBezTo>
                      <a:pt x="7" y="13143"/>
                      <a:pt x="4" y="13140"/>
                      <a:pt x="4" y="13135"/>
                    </a:cubicBezTo>
                    <a:close/>
                    <a:moveTo>
                      <a:pt x="4" y="13103"/>
                    </a:moveTo>
                    <a:lnTo>
                      <a:pt x="4" y="13103"/>
                    </a:lnTo>
                    <a:cubicBezTo>
                      <a:pt x="4" y="13099"/>
                      <a:pt x="7" y="13095"/>
                      <a:pt x="12" y="13095"/>
                    </a:cubicBezTo>
                    <a:cubicBezTo>
                      <a:pt x="16" y="13095"/>
                      <a:pt x="20" y="13099"/>
                      <a:pt x="20" y="13103"/>
                    </a:cubicBezTo>
                    <a:cubicBezTo>
                      <a:pt x="20" y="13108"/>
                      <a:pt x="16" y="13111"/>
                      <a:pt x="12" y="13111"/>
                    </a:cubicBezTo>
                    <a:cubicBezTo>
                      <a:pt x="7" y="13111"/>
                      <a:pt x="4" y="13108"/>
                      <a:pt x="4" y="13103"/>
                    </a:cubicBezTo>
                    <a:close/>
                    <a:moveTo>
                      <a:pt x="4" y="13071"/>
                    </a:moveTo>
                    <a:lnTo>
                      <a:pt x="4" y="13071"/>
                    </a:lnTo>
                    <a:cubicBezTo>
                      <a:pt x="4" y="13067"/>
                      <a:pt x="7" y="13063"/>
                      <a:pt x="12" y="13063"/>
                    </a:cubicBezTo>
                    <a:cubicBezTo>
                      <a:pt x="16" y="13063"/>
                      <a:pt x="20" y="13067"/>
                      <a:pt x="20" y="13071"/>
                    </a:cubicBezTo>
                    <a:cubicBezTo>
                      <a:pt x="20" y="13076"/>
                      <a:pt x="16" y="13079"/>
                      <a:pt x="12" y="13079"/>
                    </a:cubicBezTo>
                    <a:cubicBezTo>
                      <a:pt x="7" y="13079"/>
                      <a:pt x="4" y="13076"/>
                      <a:pt x="4" y="13071"/>
                    </a:cubicBezTo>
                    <a:close/>
                    <a:moveTo>
                      <a:pt x="4" y="13039"/>
                    </a:moveTo>
                    <a:lnTo>
                      <a:pt x="4" y="13039"/>
                    </a:lnTo>
                    <a:cubicBezTo>
                      <a:pt x="4" y="13035"/>
                      <a:pt x="7" y="13031"/>
                      <a:pt x="12" y="13031"/>
                    </a:cubicBezTo>
                    <a:cubicBezTo>
                      <a:pt x="16" y="13031"/>
                      <a:pt x="20" y="13035"/>
                      <a:pt x="20" y="13039"/>
                    </a:cubicBezTo>
                    <a:cubicBezTo>
                      <a:pt x="20" y="13044"/>
                      <a:pt x="16" y="13047"/>
                      <a:pt x="12" y="13047"/>
                    </a:cubicBezTo>
                    <a:cubicBezTo>
                      <a:pt x="7" y="13047"/>
                      <a:pt x="4" y="13044"/>
                      <a:pt x="4" y="13039"/>
                    </a:cubicBezTo>
                    <a:close/>
                    <a:moveTo>
                      <a:pt x="4" y="13007"/>
                    </a:moveTo>
                    <a:lnTo>
                      <a:pt x="4" y="13007"/>
                    </a:lnTo>
                    <a:cubicBezTo>
                      <a:pt x="4" y="13003"/>
                      <a:pt x="7" y="12999"/>
                      <a:pt x="12" y="12999"/>
                    </a:cubicBezTo>
                    <a:cubicBezTo>
                      <a:pt x="16" y="12999"/>
                      <a:pt x="20" y="13003"/>
                      <a:pt x="20" y="13007"/>
                    </a:cubicBezTo>
                    <a:cubicBezTo>
                      <a:pt x="20" y="13012"/>
                      <a:pt x="16" y="13015"/>
                      <a:pt x="12" y="13015"/>
                    </a:cubicBezTo>
                    <a:cubicBezTo>
                      <a:pt x="7" y="13015"/>
                      <a:pt x="4" y="13012"/>
                      <a:pt x="4" y="13007"/>
                    </a:cubicBezTo>
                    <a:close/>
                    <a:moveTo>
                      <a:pt x="4" y="12975"/>
                    </a:moveTo>
                    <a:lnTo>
                      <a:pt x="4" y="12975"/>
                    </a:lnTo>
                    <a:cubicBezTo>
                      <a:pt x="4" y="12971"/>
                      <a:pt x="7" y="12967"/>
                      <a:pt x="12" y="12967"/>
                    </a:cubicBezTo>
                    <a:cubicBezTo>
                      <a:pt x="16" y="12967"/>
                      <a:pt x="20" y="12971"/>
                      <a:pt x="20" y="12975"/>
                    </a:cubicBezTo>
                    <a:cubicBezTo>
                      <a:pt x="20" y="12979"/>
                      <a:pt x="16" y="12983"/>
                      <a:pt x="12" y="12983"/>
                    </a:cubicBezTo>
                    <a:cubicBezTo>
                      <a:pt x="7" y="12983"/>
                      <a:pt x="4" y="12979"/>
                      <a:pt x="4" y="12975"/>
                    </a:cubicBezTo>
                    <a:close/>
                    <a:moveTo>
                      <a:pt x="4" y="12943"/>
                    </a:moveTo>
                    <a:lnTo>
                      <a:pt x="4" y="12943"/>
                    </a:lnTo>
                    <a:cubicBezTo>
                      <a:pt x="4" y="12939"/>
                      <a:pt x="7" y="12935"/>
                      <a:pt x="12" y="12935"/>
                    </a:cubicBezTo>
                    <a:cubicBezTo>
                      <a:pt x="16" y="12935"/>
                      <a:pt x="20" y="12939"/>
                      <a:pt x="20" y="12943"/>
                    </a:cubicBezTo>
                    <a:cubicBezTo>
                      <a:pt x="20" y="12947"/>
                      <a:pt x="16" y="12951"/>
                      <a:pt x="12" y="12951"/>
                    </a:cubicBezTo>
                    <a:cubicBezTo>
                      <a:pt x="7" y="12951"/>
                      <a:pt x="4" y="12947"/>
                      <a:pt x="4" y="12943"/>
                    </a:cubicBezTo>
                    <a:close/>
                    <a:moveTo>
                      <a:pt x="4" y="12911"/>
                    </a:moveTo>
                    <a:lnTo>
                      <a:pt x="4" y="12911"/>
                    </a:lnTo>
                    <a:cubicBezTo>
                      <a:pt x="4" y="12907"/>
                      <a:pt x="7" y="12903"/>
                      <a:pt x="12" y="12903"/>
                    </a:cubicBezTo>
                    <a:cubicBezTo>
                      <a:pt x="16" y="12903"/>
                      <a:pt x="20" y="12907"/>
                      <a:pt x="20" y="12911"/>
                    </a:cubicBezTo>
                    <a:cubicBezTo>
                      <a:pt x="20" y="12915"/>
                      <a:pt x="16" y="12919"/>
                      <a:pt x="12" y="12919"/>
                    </a:cubicBezTo>
                    <a:cubicBezTo>
                      <a:pt x="7" y="12919"/>
                      <a:pt x="4" y="12915"/>
                      <a:pt x="4" y="12911"/>
                    </a:cubicBezTo>
                    <a:close/>
                    <a:moveTo>
                      <a:pt x="4" y="12879"/>
                    </a:moveTo>
                    <a:lnTo>
                      <a:pt x="4" y="12879"/>
                    </a:lnTo>
                    <a:cubicBezTo>
                      <a:pt x="4" y="12875"/>
                      <a:pt x="7" y="12871"/>
                      <a:pt x="12" y="12871"/>
                    </a:cubicBezTo>
                    <a:cubicBezTo>
                      <a:pt x="16" y="12871"/>
                      <a:pt x="20" y="12875"/>
                      <a:pt x="20" y="12879"/>
                    </a:cubicBezTo>
                    <a:cubicBezTo>
                      <a:pt x="20" y="12883"/>
                      <a:pt x="16" y="12887"/>
                      <a:pt x="12" y="12887"/>
                    </a:cubicBezTo>
                    <a:cubicBezTo>
                      <a:pt x="7" y="12887"/>
                      <a:pt x="4" y="12883"/>
                      <a:pt x="4" y="12879"/>
                    </a:cubicBezTo>
                    <a:close/>
                    <a:moveTo>
                      <a:pt x="4" y="12847"/>
                    </a:moveTo>
                    <a:lnTo>
                      <a:pt x="4" y="12847"/>
                    </a:lnTo>
                    <a:cubicBezTo>
                      <a:pt x="4" y="12843"/>
                      <a:pt x="7" y="12839"/>
                      <a:pt x="12" y="12839"/>
                    </a:cubicBezTo>
                    <a:cubicBezTo>
                      <a:pt x="16" y="12839"/>
                      <a:pt x="20" y="12843"/>
                      <a:pt x="20" y="12847"/>
                    </a:cubicBezTo>
                    <a:cubicBezTo>
                      <a:pt x="20" y="12851"/>
                      <a:pt x="16" y="12855"/>
                      <a:pt x="12" y="12855"/>
                    </a:cubicBezTo>
                    <a:cubicBezTo>
                      <a:pt x="7" y="12855"/>
                      <a:pt x="4" y="12851"/>
                      <a:pt x="4" y="12847"/>
                    </a:cubicBezTo>
                    <a:close/>
                    <a:moveTo>
                      <a:pt x="4" y="12815"/>
                    </a:moveTo>
                    <a:lnTo>
                      <a:pt x="4" y="12815"/>
                    </a:lnTo>
                    <a:cubicBezTo>
                      <a:pt x="4" y="12811"/>
                      <a:pt x="7" y="12807"/>
                      <a:pt x="12" y="12807"/>
                    </a:cubicBezTo>
                    <a:cubicBezTo>
                      <a:pt x="16" y="12807"/>
                      <a:pt x="20" y="12811"/>
                      <a:pt x="20" y="12815"/>
                    </a:cubicBezTo>
                    <a:cubicBezTo>
                      <a:pt x="20" y="12819"/>
                      <a:pt x="16" y="12823"/>
                      <a:pt x="12" y="12823"/>
                    </a:cubicBezTo>
                    <a:cubicBezTo>
                      <a:pt x="7" y="12823"/>
                      <a:pt x="4" y="12819"/>
                      <a:pt x="4" y="12815"/>
                    </a:cubicBezTo>
                    <a:close/>
                    <a:moveTo>
                      <a:pt x="4" y="12783"/>
                    </a:moveTo>
                    <a:lnTo>
                      <a:pt x="4" y="12783"/>
                    </a:lnTo>
                    <a:cubicBezTo>
                      <a:pt x="4" y="12779"/>
                      <a:pt x="7" y="12775"/>
                      <a:pt x="12" y="12775"/>
                    </a:cubicBezTo>
                    <a:cubicBezTo>
                      <a:pt x="16" y="12775"/>
                      <a:pt x="20" y="12779"/>
                      <a:pt x="20" y="12783"/>
                    </a:cubicBezTo>
                    <a:cubicBezTo>
                      <a:pt x="20" y="12787"/>
                      <a:pt x="16" y="12791"/>
                      <a:pt x="12" y="12791"/>
                    </a:cubicBezTo>
                    <a:cubicBezTo>
                      <a:pt x="7" y="12791"/>
                      <a:pt x="4" y="12787"/>
                      <a:pt x="4" y="12783"/>
                    </a:cubicBezTo>
                    <a:close/>
                    <a:moveTo>
                      <a:pt x="4" y="12751"/>
                    </a:moveTo>
                    <a:lnTo>
                      <a:pt x="4" y="12751"/>
                    </a:lnTo>
                    <a:cubicBezTo>
                      <a:pt x="4" y="12747"/>
                      <a:pt x="7" y="12743"/>
                      <a:pt x="12" y="12743"/>
                    </a:cubicBezTo>
                    <a:cubicBezTo>
                      <a:pt x="16" y="12743"/>
                      <a:pt x="20" y="12747"/>
                      <a:pt x="20" y="12751"/>
                    </a:cubicBezTo>
                    <a:cubicBezTo>
                      <a:pt x="20" y="12755"/>
                      <a:pt x="16" y="12759"/>
                      <a:pt x="12" y="12759"/>
                    </a:cubicBezTo>
                    <a:cubicBezTo>
                      <a:pt x="7" y="12759"/>
                      <a:pt x="4" y="12755"/>
                      <a:pt x="4" y="12751"/>
                    </a:cubicBezTo>
                    <a:close/>
                    <a:moveTo>
                      <a:pt x="4" y="12719"/>
                    </a:moveTo>
                    <a:lnTo>
                      <a:pt x="4" y="12719"/>
                    </a:lnTo>
                    <a:cubicBezTo>
                      <a:pt x="4" y="12715"/>
                      <a:pt x="7" y="12711"/>
                      <a:pt x="12" y="12711"/>
                    </a:cubicBezTo>
                    <a:cubicBezTo>
                      <a:pt x="16" y="12711"/>
                      <a:pt x="20" y="12715"/>
                      <a:pt x="20" y="12719"/>
                    </a:cubicBezTo>
                    <a:cubicBezTo>
                      <a:pt x="20" y="12723"/>
                      <a:pt x="16" y="12727"/>
                      <a:pt x="12" y="12727"/>
                    </a:cubicBezTo>
                    <a:cubicBezTo>
                      <a:pt x="7" y="12727"/>
                      <a:pt x="4" y="12723"/>
                      <a:pt x="4" y="12719"/>
                    </a:cubicBezTo>
                    <a:close/>
                    <a:moveTo>
                      <a:pt x="4" y="12687"/>
                    </a:moveTo>
                    <a:lnTo>
                      <a:pt x="4" y="12687"/>
                    </a:lnTo>
                    <a:cubicBezTo>
                      <a:pt x="4" y="12682"/>
                      <a:pt x="7" y="12679"/>
                      <a:pt x="12" y="12679"/>
                    </a:cubicBezTo>
                    <a:cubicBezTo>
                      <a:pt x="16" y="12679"/>
                      <a:pt x="20" y="12682"/>
                      <a:pt x="20" y="12687"/>
                    </a:cubicBezTo>
                    <a:cubicBezTo>
                      <a:pt x="20" y="12691"/>
                      <a:pt x="16" y="12695"/>
                      <a:pt x="12" y="12695"/>
                    </a:cubicBezTo>
                    <a:cubicBezTo>
                      <a:pt x="7" y="12695"/>
                      <a:pt x="4" y="12691"/>
                      <a:pt x="4" y="12687"/>
                    </a:cubicBezTo>
                    <a:close/>
                    <a:moveTo>
                      <a:pt x="4" y="12655"/>
                    </a:moveTo>
                    <a:lnTo>
                      <a:pt x="4" y="12655"/>
                    </a:lnTo>
                    <a:cubicBezTo>
                      <a:pt x="4" y="12650"/>
                      <a:pt x="7" y="12647"/>
                      <a:pt x="12" y="12647"/>
                    </a:cubicBezTo>
                    <a:cubicBezTo>
                      <a:pt x="16" y="12647"/>
                      <a:pt x="20" y="12650"/>
                      <a:pt x="20" y="12655"/>
                    </a:cubicBezTo>
                    <a:cubicBezTo>
                      <a:pt x="20" y="12659"/>
                      <a:pt x="16" y="12663"/>
                      <a:pt x="12" y="12663"/>
                    </a:cubicBezTo>
                    <a:cubicBezTo>
                      <a:pt x="7" y="12663"/>
                      <a:pt x="4" y="12659"/>
                      <a:pt x="4" y="12655"/>
                    </a:cubicBezTo>
                    <a:close/>
                    <a:moveTo>
                      <a:pt x="4" y="12623"/>
                    </a:moveTo>
                    <a:lnTo>
                      <a:pt x="4" y="12623"/>
                    </a:lnTo>
                    <a:cubicBezTo>
                      <a:pt x="4" y="12618"/>
                      <a:pt x="7" y="12615"/>
                      <a:pt x="12" y="12615"/>
                    </a:cubicBezTo>
                    <a:cubicBezTo>
                      <a:pt x="16" y="12615"/>
                      <a:pt x="20" y="12618"/>
                      <a:pt x="20" y="12623"/>
                    </a:cubicBezTo>
                    <a:cubicBezTo>
                      <a:pt x="20" y="12627"/>
                      <a:pt x="16" y="12631"/>
                      <a:pt x="12" y="12631"/>
                    </a:cubicBezTo>
                    <a:cubicBezTo>
                      <a:pt x="7" y="12631"/>
                      <a:pt x="4" y="12627"/>
                      <a:pt x="4" y="12623"/>
                    </a:cubicBezTo>
                    <a:close/>
                    <a:moveTo>
                      <a:pt x="4" y="12591"/>
                    </a:moveTo>
                    <a:lnTo>
                      <a:pt x="4" y="12591"/>
                    </a:lnTo>
                    <a:cubicBezTo>
                      <a:pt x="4" y="12586"/>
                      <a:pt x="7" y="12583"/>
                      <a:pt x="12" y="12583"/>
                    </a:cubicBezTo>
                    <a:cubicBezTo>
                      <a:pt x="16" y="12583"/>
                      <a:pt x="20" y="12586"/>
                      <a:pt x="20" y="12591"/>
                    </a:cubicBezTo>
                    <a:cubicBezTo>
                      <a:pt x="20" y="12595"/>
                      <a:pt x="16" y="12599"/>
                      <a:pt x="12" y="12599"/>
                    </a:cubicBezTo>
                    <a:cubicBezTo>
                      <a:pt x="7" y="12599"/>
                      <a:pt x="4" y="12595"/>
                      <a:pt x="4" y="12591"/>
                    </a:cubicBezTo>
                    <a:close/>
                    <a:moveTo>
                      <a:pt x="4" y="12559"/>
                    </a:moveTo>
                    <a:lnTo>
                      <a:pt x="4" y="12559"/>
                    </a:lnTo>
                    <a:cubicBezTo>
                      <a:pt x="4" y="12554"/>
                      <a:pt x="7" y="12551"/>
                      <a:pt x="12" y="12551"/>
                    </a:cubicBezTo>
                    <a:cubicBezTo>
                      <a:pt x="16" y="12551"/>
                      <a:pt x="20" y="12554"/>
                      <a:pt x="20" y="12559"/>
                    </a:cubicBezTo>
                    <a:cubicBezTo>
                      <a:pt x="20" y="12563"/>
                      <a:pt x="16" y="12567"/>
                      <a:pt x="12" y="12567"/>
                    </a:cubicBezTo>
                    <a:cubicBezTo>
                      <a:pt x="7" y="12567"/>
                      <a:pt x="4" y="12563"/>
                      <a:pt x="4" y="12559"/>
                    </a:cubicBezTo>
                    <a:close/>
                    <a:moveTo>
                      <a:pt x="4" y="12527"/>
                    </a:moveTo>
                    <a:lnTo>
                      <a:pt x="4" y="12527"/>
                    </a:lnTo>
                    <a:cubicBezTo>
                      <a:pt x="4" y="12522"/>
                      <a:pt x="7" y="12519"/>
                      <a:pt x="12" y="12519"/>
                    </a:cubicBezTo>
                    <a:cubicBezTo>
                      <a:pt x="16" y="12519"/>
                      <a:pt x="20" y="12522"/>
                      <a:pt x="20" y="12527"/>
                    </a:cubicBezTo>
                    <a:cubicBezTo>
                      <a:pt x="20" y="12531"/>
                      <a:pt x="16" y="12535"/>
                      <a:pt x="12" y="12535"/>
                    </a:cubicBezTo>
                    <a:cubicBezTo>
                      <a:pt x="7" y="12535"/>
                      <a:pt x="4" y="12531"/>
                      <a:pt x="4" y="12527"/>
                    </a:cubicBezTo>
                    <a:close/>
                    <a:moveTo>
                      <a:pt x="4" y="12495"/>
                    </a:moveTo>
                    <a:lnTo>
                      <a:pt x="4" y="12495"/>
                    </a:lnTo>
                    <a:cubicBezTo>
                      <a:pt x="4" y="12490"/>
                      <a:pt x="7" y="12487"/>
                      <a:pt x="12" y="12487"/>
                    </a:cubicBezTo>
                    <a:cubicBezTo>
                      <a:pt x="16" y="12487"/>
                      <a:pt x="20" y="12490"/>
                      <a:pt x="20" y="12495"/>
                    </a:cubicBezTo>
                    <a:cubicBezTo>
                      <a:pt x="20" y="12499"/>
                      <a:pt x="16" y="12503"/>
                      <a:pt x="12" y="12503"/>
                    </a:cubicBezTo>
                    <a:cubicBezTo>
                      <a:pt x="7" y="12503"/>
                      <a:pt x="4" y="12499"/>
                      <a:pt x="4" y="12495"/>
                    </a:cubicBezTo>
                    <a:close/>
                    <a:moveTo>
                      <a:pt x="4" y="12463"/>
                    </a:moveTo>
                    <a:lnTo>
                      <a:pt x="4" y="12463"/>
                    </a:lnTo>
                    <a:cubicBezTo>
                      <a:pt x="4" y="12458"/>
                      <a:pt x="7" y="12455"/>
                      <a:pt x="12" y="12455"/>
                    </a:cubicBezTo>
                    <a:cubicBezTo>
                      <a:pt x="16" y="12455"/>
                      <a:pt x="20" y="12458"/>
                      <a:pt x="20" y="12463"/>
                    </a:cubicBezTo>
                    <a:cubicBezTo>
                      <a:pt x="20" y="12467"/>
                      <a:pt x="16" y="12471"/>
                      <a:pt x="12" y="12471"/>
                    </a:cubicBezTo>
                    <a:cubicBezTo>
                      <a:pt x="7" y="12471"/>
                      <a:pt x="4" y="12467"/>
                      <a:pt x="4" y="12463"/>
                    </a:cubicBezTo>
                    <a:close/>
                    <a:moveTo>
                      <a:pt x="4" y="12431"/>
                    </a:moveTo>
                    <a:lnTo>
                      <a:pt x="4" y="12431"/>
                    </a:lnTo>
                    <a:cubicBezTo>
                      <a:pt x="4" y="12426"/>
                      <a:pt x="7" y="12423"/>
                      <a:pt x="12" y="12423"/>
                    </a:cubicBezTo>
                    <a:cubicBezTo>
                      <a:pt x="16" y="12423"/>
                      <a:pt x="20" y="12426"/>
                      <a:pt x="20" y="12431"/>
                    </a:cubicBezTo>
                    <a:cubicBezTo>
                      <a:pt x="20" y="12435"/>
                      <a:pt x="16" y="12439"/>
                      <a:pt x="12" y="12439"/>
                    </a:cubicBezTo>
                    <a:cubicBezTo>
                      <a:pt x="7" y="12439"/>
                      <a:pt x="4" y="12435"/>
                      <a:pt x="4" y="12431"/>
                    </a:cubicBezTo>
                    <a:close/>
                    <a:moveTo>
                      <a:pt x="4" y="12399"/>
                    </a:moveTo>
                    <a:lnTo>
                      <a:pt x="4" y="12399"/>
                    </a:lnTo>
                    <a:cubicBezTo>
                      <a:pt x="4" y="12394"/>
                      <a:pt x="7" y="12391"/>
                      <a:pt x="12" y="12391"/>
                    </a:cubicBezTo>
                    <a:cubicBezTo>
                      <a:pt x="16" y="12391"/>
                      <a:pt x="20" y="12394"/>
                      <a:pt x="20" y="12399"/>
                    </a:cubicBezTo>
                    <a:cubicBezTo>
                      <a:pt x="20" y="12403"/>
                      <a:pt x="16" y="12407"/>
                      <a:pt x="12" y="12407"/>
                    </a:cubicBezTo>
                    <a:cubicBezTo>
                      <a:pt x="7" y="12407"/>
                      <a:pt x="4" y="12403"/>
                      <a:pt x="4" y="12399"/>
                    </a:cubicBezTo>
                    <a:close/>
                    <a:moveTo>
                      <a:pt x="4" y="12367"/>
                    </a:moveTo>
                    <a:lnTo>
                      <a:pt x="4" y="12367"/>
                    </a:lnTo>
                    <a:cubicBezTo>
                      <a:pt x="4" y="12362"/>
                      <a:pt x="7" y="12359"/>
                      <a:pt x="12" y="12359"/>
                    </a:cubicBezTo>
                    <a:cubicBezTo>
                      <a:pt x="16" y="12359"/>
                      <a:pt x="20" y="12362"/>
                      <a:pt x="20" y="12367"/>
                    </a:cubicBezTo>
                    <a:cubicBezTo>
                      <a:pt x="20" y="12371"/>
                      <a:pt x="16" y="12375"/>
                      <a:pt x="12" y="12375"/>
                    </a:cubicBezTo>
                    <a:cubicBezTo>
                      <a:pt x="7" y="12375"/>
                      <a:pt x="4" y="12371"/>
                      <a:pt x="4" y="12367"/>
                    </a:cubicBezTo>
                    <a:close/>
                    <a:moveTo>
                      <a:pt x="4" y="12335"/>
                    </a:moveTo>
                    <a:lnTo>
                      <a:pt x="4" y="12335"/>
                    </a:lnTo>
                    <a:cubicBezTo>
                      <a:pt x="4" y="12330"/>
                      <a:pt x="7" y="12327"/>
                      <a:pt x="12" y="12327"/>
                    </a:cubicBezTo>
                    <a:cubicBezTo>
                      <a:pt x="16" y="12327"/>
                      <a:pt x="20" y="12330"/>
                      <a:pt x="20" y="12335"/>
                    </a:cubicBezTo>
                    <a:cubicBezTo>
                      <a:pt x="20" y="12339"/>
                      <a:pt x="16" y="12343"/>
                      <a:pt x="12" y="12343"/>
                    </a:cubicBezTo>
                    <a:cubicBezTo>
                      <a:pt x="7" y="12343"/>
                      <a:pt x="4" y="12339"/>
                      <a:pt x="4" y="12335"/>
                    </a:cubicBezTo>
                    <a:close/>
                    <a:moveTo>
                      <a:pt x="4" y="12303"/>
                    </a:moveTo>
                    <a:lnTo>
                      <a:pt x="4" y="12303"/>
                    </a:lnTo>
                    <a:cubicBezTo>
                      <a:pt x="4" y="12298"/>
                      <a:pt x="7" y="12295"/>
                      <a:pt x="12" y="12295"/>
                    </a:cubicBezTo>
                    <a:cubicBezTo>
                      <a:pt x="16" y="12295"/>
                      <a:pt x="20" y="12298"/>
                      <a:pt x="20" y="12303"/>
                    </a:cubicBezTo>
                    <a:cubicBezTo>
                      <a:pt x="20" y="12307"/>
                      <a:pt x="16" y="12311"/>
                      <a:pt x="12" y="12311"/>
                    </a:cubicBezTo>
                    <a:cubicBezTo>
                      <a:pt x="7" y="12311"/>
                      <a:pt x="4" y="12307"/>
                      <a:pt x="4" y="12303"/>
                    </a:cubicBezTo>
                    <a:close/>
                    <a:moveTo>
                      <a:pt x="4" y="12271"/>
                    </a:moveTo>
                    <a:lnTo>
                      <a:pt x="4" y="12271"/>
                    </a:lnTo>
                    <a:cubicBezTo>
                      <a:pt x="4" y="12266"/>
                      <a:pt x="7" y="12263"/>
                      <a:pt x="12" y="12263"/>
                    </a:cubicBezTo>
                    <a:cubicBezTo>
                      <a:pt x="16" y="12263"/>
                      <a:pt x="20" y="12266"/>
                      <a:pt x="20" y="12271"/>
                    </a:cubicBezTo>
                    <a:cubicBezTo>
                      <a:pt x="20" y="12275"/>
                      <a:pt x="16" y="12279"/>
                      <a:pt x="12" y="12279"/>
                    </a:cubicBezTo>
                    <a:cubicBezTo>
                      <a:pt x="7" y="12279"/>
                      <a:pt x="4" y="12275"/>
                      <a:pt x="4" y="12271"/>
                    </a:cubicBezTo>
                    <a:close/>
                    <a:moveTo>
                      <a:pt x="4" y="12239"/>
                    </a:moveTo>
                    <a:lnTo>
                      <a:pt x="4" y="12239"/>
                    </a:lnTo>
                    <a:cubicBezTo>
                      <a:pt x="4" y="12234"/>
                      <a:pt x="7" y="12231"/>
                      <a:pt x="12" y="12231"/>
                    </a:cubicBezTo>
                    <a:cubicBezTo>
                      <a:pt x="16" y="12231"/>
                      <a:pt x="20" y="12234"/>
                      <a:pt x="20" y="12239"/>
                    </a:cubicBezTo>
                    <a:cubicBezTo>
                      <a:pt x="20" y="12243"/>
                      <a:pt x="16" y="12247"/>
                      <a:pt x="12" y="12247"/>
                    </a:cubicBezTo>
                    <a:cubicBezTo>
                      <a:pt x="7" y="12247"/>
                      <a:pt x="4" y="12243"/>
                      <a:pt x="4" y="12239"/>
                    </a:cubicBezTo>
                    <a:close/>
                    <a:moveTo>
                      <a:pt x="4" y="12207"/>
                    </a:moveTo>
                    <a:lnTo>
                      <a:pt x="4" y="12207"/>
                    </a:lnTo>
                    <a:cubicBezTo>
                      <a:pt x="4" y="12202"/>
                      <a:pt x="7" y="12199"/>
                      <a:pt x="12" y="12199"/>
                    </a:cubicBezTo>
                    <a:cubicBezTo>
                      <a:pt x="16" y="12199"/>
                      <a:pt x="20" y="12202"/>
                      <a:pt x="20" y="12207"/>
                    </a:cubicBezTo>
                    <a:cubicBezTo>
                      <a:pt x="20" y="12211"/>
                      <a:pt x="16" y="12215"/>
                      <a:pt x="12" y="12215"/>
                    </a:cubicBezTo>
                    <a:cubicBezTo>
                      <a:pt x="7" y="12215"/>
                      <a:pt x="4" y="12211"/>
                      <a:pt x="4" y="12207"/>
                    </a:cubicBezTo>
                    <a:close/>
                    <a:moveTo>
                      <a:pt x="4" y="12175"/>
                    </a:moveTo>
                    <a:lnTo>
                      <a:pt x="4" y="12175"/>
                    </a:lnTo>
                    <a:cubicBezTo>
                      <a:pt x="4" y="12170"/>
                      <a:pt x="7" y="12167"/>
                      <a:pt x="12" y="12167"/>
                    </a:cubicBezTo>
                    <a:cubicBezTo>
                      <a:pt x="16" y="12167"/>
                      <a:pt x="20" y="12170"/>
                      <a:pt x="20" y="12175"/>
                    </a:cubicBezTo>
                    <a:cubicBezTo>
                      <a:pt x="20" y="12179"/>
                      <a:pt x="16" y="12183"/>
                      <a:pt x="12" y="12183"/>
                    </a:cubicBezTo>
                    <a:cubicBezTo>
                      <a:pt x="7" y="12183"/>
                      <a:pt x="4" y="12179"/>
                      <a:pt x="4" y="12175"/>
                    </a:cubicBezTo>
                    <a:close/>
                    <a:moveTo>
                      <a:pt x="4" y="12143"/>
                    </a:moveTo>
                    <a:lnTo>
                      <a:pt x="4" y="12143"/>
                    </a:lnTo>
                    <a:cubicBezTo>
                      <a:pt x="4" y="12138"/>
                      <a:pt x="7" y="12135"/>
                      <a:pt x="12" y="12135"/>
                    </a:cubicBezTo>
                    <a:cubicBezTo>
                      <a:pt x="16" y="12135"/>
                      <a:pt x="20" y="12138"/>
                      <a:pt x="20" y="12143"/>
                    </a:cubicBezTo>
                    <a:cubicBezTo>
                      <a:pt x="20" y="12147"/>
                      <a:pt x="16" y="12151"/>
                      <a:pt x="12" y="12151"/>
                    </a:cubicBezTo>
                    <a:cubicBezTo>
                      <a:pt x="7" y="12151"/>
                      <a:pt x="4" y="12147"/>
                      <a:pt x="4" y="12143"/>
                    </a:cubicBezTo>
                    <a:close/>
                    <a:moveTo>
                      <a:pt x="4" y="12111"/>
                    </a:moveTo>
                    <a:lnTo>
                      <a:pt x="4" y="12111"/>
                    </a:lnTo>
                    <a:cubicBezTo>
                      <a:pt x="4" y="12106"/>
                      <a:pt x="7" y="12103"/>
                      <a:pt x="12" y="12103"/>
                    </a:cubicBezTo>
                    <a:cubicBezTo>
                      <a:pt x="16" y="12103"/>
                      <a:pt x="20" y="12106"/>
                      <a:pt x="20" y="12111"/>
                    </a:cubicBezTo>
                    <a:cubicBezTo>
                      <a:pt x="20" y="12115"/>
                      <a:pt x="16" y="12119"/>
                      <a:pt x="12" y="12119"/>
                    </a:cubicBezTo>
                    <a:cubicBezTo>
                      <a:pt x="7" y="12119"/>
                      <a:pt x="4" y="12115"/>
                      <a:pt x="4" y="12111"/>
                    </a:cubicBezTo>
                    <a:close/>
                    <a:moveTo>
                      <a:pt x="4" y="12079"/>
                    </a:moveTo>
                    <a:lnTo>
                      <a:pt x="4" y="12079"/>
                    </a:lnTo>
                    <a:cubicBezTo>
                      <a:pt x="4" y="12074"/>
                      <a:pt x="7" y="12071"/>
                      <a:pt x="12" y="12071"/>
                    </a:cubicBezTo>
                    <a:cubicBezTo>
                      <a:pt x="16" y="12071"/>
                      <a:pt x="20" y="12074"/>
                      <a:pt x="20" y="12079"/>
                    </a:cubicBezTo>
                    <a:cubicBezTo>
                      <a:pt x="20" y="12083"/>
                      <a:pt x="16" y="12087"/>
                      <a:pt x="12" y="12087"/>
                    </a:cubicBezTo>
                    <a:cubicBezTo>
                      <a:pt x="7" y="12087"/>
                      <a:pt x="4" y="12083"/>
                      <a:pt x="4" y="12079"/>
                    </a:cubicBezTo>
                    <a:close/>
                    <a:moveTo>
                      <a:pt x="4" y="12047"/>
                    </a:moveTo>
                    <a:lnTo>
                      <a:pt x="4" y="12047"/>
                    </a:lnTo>
                    <a:cubicBezTo>
                      <a:pt x="4" y="12042"/>
                      <a:pt x="7" y="12039"/>
                      <a:pt x="12" y="12039"/>
                    </a:cubicBezTo>
                    <a:cubicBezTo>
                      <a:pt x="16" y="12039"/>
                      <a:pt x="20" y="12042"/>
                      <a:pt x="20" y="12047"/>
                    </a:cubicBezTo>
                    <a:cubicBezTo>
                      <a:pt x="20" y="12051"/>
                      <a:pt x="16" y="12055"/>
                      <a:pt x="12" y="12055"/>
                    </a:cubicBezTo>
                    <a:cubicBezTo>
                      <a:pt x="7" y="12055"/>
                      <a:pt x="4" y="12051"/>
                      <a:pt x="4" y="12047"/>
                    </a:cubicBezTo>
                    <a:close/>
                    <a:moveTo>
                      <a:pt x="4" y="12015"/>
                    </a:moveTo>
                    <a:lnTo>
                      <a:pt x="4" y="12015"/>
                    </a:lnTo>
                    <a:cubicBezTo>
                      <a:pt x="4" y="12010"/>
                      <a:pt x="7" y="12007"/>
                      <a:pt x="12" y="12007"/>
                    </a:cubicBezTo>
                    <a:cubicBezTo>
                      <a:pt x="16" y="12007"/>
                      <a:pt x="20" y="12010"/>
                      <a:pt x="20" y="12015"/>
                    </a:cubicBezTo>
                    <a:cubicBezTo>
                      <a:pt x="20" y="12019"/>
                      <a:pt x="16" y="12023"/>
                      <a:pt x="12" y="12023"/>
                    </a:cubicBezTo>
                    <a:cubicBezTo>
                      <a:pt x="7" y="12023"/>
                      <a:pt x="4" y="12019"/>
                      <a:pt x="4" y="12015"/>
                    </a:cubicBezTo>
                    <a:close/>
                    <a:moveTo>
                      <a:pt x="4" y="11983"/>
                    </a:moveTo>
                    <a:lnTo>
                      <a:pt x="4" y="11983"/>
                    </a:lnTo>
                    <a:cubicBezTo>
                      <a:pt x="4" y="11978"/>
                      <a:pt x="7" y="11975"/>
                      <a:pt x="12" y="11975"/>
                    </a:cubicBezTo>
                    <a:cubicBezTo>
                      <a:pt x="16" y="11975"/>
                      <a:pt x="20" y="11978"/>
                      <a:pt x="20" y="11983"/>
                    </a:cubicBezTo>
                    <a:cubicBezTo>
                      <a:pt x="20" y="11987"/>
                      <a:pt x="16" y="11991"/>
                      <a:pt x="12" y="11991"/>
                    </a:cubicBezTo>
                    <a:cubicBezTo>
                      <a:pt x="7" y="11991"/>
                      <a:pt x="4" y="11987"/>
                      <a:pt x="4" y="11983"/>
                    </a:cubicBezTo>
                    <a:close/>
                    <a:moveTo>
                      <a:pt x="4" y="11951"/>
                    </a:moveTo>
                    <a:lnTo>
                      <a:pt x="4" y="11951"/>
                    </a:lnTo>
                    <a:cubicBezTo>
                      <a:pt x="4" y="11946"/>
                      <a:pt x="7" y="11943"/>
                      <a:pt x="12" y="11943"/>
                    </a:cubicBezTo>
                    <a:cubicBezTo>
                      <a:pt x="16" y="11943"/>
                      <a:pt x="20" y="11946"/>
                      <a:pt x="20" y="11951"/>
                    </a:cubicBezTo>
                    <a:cubicBezTo>
                      <a:pt x="20" y="11955"/>
                      <a:pt x="16" y="11959"/>
                      <a:pt x="12" y="11959"/>
                    </a:cubicBezTo>
                    <a:cubicBezTo>
                      <a:pt x="7" y="11959"/>
                      <a:pt x="4" y="11955"/>
                      <a:pt x="4" y="11951"/>
                    </a:cubicBezTo>
                    <a:close/>
                    <a:moveTo>
                      <a:pt x="4" y="11919"/>
                    </a:moveTo>
                    <a:lnTo>
                      <a:pt x="4" y="11919"/>
                    </a:lnTo>
                    <a:cubicBezTo>
                      <a:pt x="4" y="11914"/>
                      <a:pt x="7" y="11911"/>
                      <a:pt x="12" y="11911"/>
                    </a:cubicBezTo>
                    <a:cubicBezTo>
                      <a:pt x="16" y="11911"/>
                      <a:pt x="20" y="11914"/>
                      <a:pt x="20" y="11919"/>
                    </a:cubicBezTo>
                    <a:cubicBezTo>
                      <a:pt x="20" y="11923"/>
                      <a:pt x="16" y="11927"/>
                      <a:pt x="12" y="11927"/>
                    </a:cubicBezTo>
                    <a:cubicBezTo>
                      <a:pt x="7" y="11927"/>
                      <a:pt x="4" y="11923"/>
                      <a:pt x="4" y="11919"/>
                    </a:cubicBezTo>
                    <a:close/>
                    <a:moveTo>
                      <a:pt x="4" y="11887"/>
                    </a:moveTo>
                    <a:lnTo>
                      <a:pt x="4" y="11886"/>
                    </a:lnTo>
                    <a:cubicBezTo>
                      <a:pt x="4" y="11882"/>
                      <a:pt x="7" y="11878"/>
                      <a:pt x="12" y="11878"/>
                    </a:cubicBezTo>
                    <a:cubicBezTo>
                      <a:pt x="16" y="11878"/>
                      <a:pt x="20" y="11882"/>
                      <a:pt x="20" y="11886"/>
                    </a:cubicBezTo>
                    <a:lnTo>
                      <a:pt x="20" y="11887"/>
                    </a:lnTo>
                    <a:cubicBezTo>
                      <a:pt x="20" y="11891"/>
                      <a:pt x="16" y="11895"/>
                      <a:pt x="12" y="11895"/>
                    </a:cubicBezTo>
                    <a:cubicBezTo>
                      <a:pt x="7" y="11895"/>
                      <a:pt x="4" y="11891"/>
                      <a:pt x="4" y="11887"/>
                    </a:cubicBezTo>
                    <a:close/>
                    <a:moveTo>
                      <a:pt x="4" y="11854"/>
                    </a:moveTo>
                    <a:lnTo>
                      <a:pt x="4" y="11854"/>
                    </a:lnTo>
                    <a:cubicBezTo>
                      <a:pt x="4" y="11850"/>
                      <a:pt x="7" y="11846"/>
                      <a:pt x="12" y="11846"/>
                    </a:cubicBezTo>
                    <a:cubicBezTo>
                      <a:pt x="16" y="11846"/>
                      <a:pt x="20" y="11850"/>
                      <a:pt x="20" y="11854"/>
                    </a:cubicBezTo>
                    <a:cubicBezTo>
                      <a:pt x="20" y="11859"/>
                      <a:pt x="16" y="11862"/>
                      <a:pt x="12" y="11862"/>
                    </a:cubicBezTo>
                    <a:cubicBezTo>
                      <a:pt x="7" y="11862"/>
                      <a:pt x="4" y="11859"/>
                      <a:pt x="4" y="11854"/>
                    </a:cubicBezTo>
                    <a:close/>
                    <a:moveTo>
                      <a:pt x="4" y="11822"/>
                    </a:moveTo>
                    <a:lnTo>
                      <a:pt x="4" y="11822"/>
                    </a:lnTo>
                    <a:cubicBezTo>
                      <a:pt x="4" y="11818"/>
                      <a:pt x="7" y="11814"/>
                      <a:pt x="12" y="11814"/>
                    </a:cubicBezTo>
                    <a:cubicBezTo>
                      <a:pt x="16" y="11814"/>
                      <a:pt x="20" y="11818"/>
                      <a:pt x="20" y="11822"/>
                    </a:cubicBezTo>
                    <a:cubicBezTo>
                      <a:pt x="20" y="11827"/>
                      <a:pt x="16" y="11830"/>
                      <a:pt x="12" y="11830"/>
                    </a:cubicBezTo>
                    <a:cubicBezTo>
                      <a:pt x="7" y="11830"/>
                      <a:pt x="4" y="11827"/>
                      <a:pt x="4" y="11822"/>
                    </a:cubicBezTo>
                    <a:close/>
                    <a:moveTo>
                      <a:pt x="4" y="11790"/>
                    </a:moveTo>
                    <a:lnTo>
                      <a:pt x="4" y="11790"/>
                    </a:lnTo>
                    <a:cubicBezTo>
                      <a:pt x="4" y="11786"/>
                      <a:pt x="8" y="11782"/>
                      <a:pt x="12" y="11782"/>
                    </a:cubicBezTo>
                    <a:cubicBezTo>
                      <a:pt x="16" y="11782"/>
                      <a:pt x="20" y="11786"/>
                      <a:pt x="20" y="11790"/>
                    </a:cubicBezTo>
                    <a:cubicBezTo>
                      <a:pt x="20" y="11795"/>
                      <a:pt x="16" y="11798"/>
                      <a:pt x="12" y="11798"/>
                    </a:cubicBezTo>
                    <a:cubicBezTo>
                      <a:pt x="8" y="11798"/>
                      <a:pt x="4" y="11795"/>
                      <a:pt x="4" y="11790"/>
                    </a:cubicBezTo>
                    <a:close/>
                    <a:moveTo>
                      <a:pt x="4" y="11758"/>
                    </a:moveTo>
                    <a:lnTo>
                      <a:pt x="4" y="11758"/>
                    </a:lnTo>
                    <a:cubicBezTo>
                      <a:pt x="4" y="11754"/>
                      <a:pt x="8" y="11750"/>
                      <a:pt x="12" y="11750"/>
                    </a:cubicBezTo>
                    <a:cubicBezTo>
                      <a:pt x="16" y="11750"/>
                      <a:pt x="20" y="11754"/>
                      <a:pt x="20" y="11758"/>
                    </a:cubicBezTo>
                    <a:cubicBezTo>
                      <a:pt x="20" y="11763"/>
                      <a:pt x="16" y="11766"/>
                      <a:pt x="12" y="11766"/>
                    </a:cubicBezTo>
                    <a:cubicBezTo>
                      <a:pt x="8" y="11766"/>
                      <a:pt x="4" y="11763"/>
                      <a:pt x="4" y="11758"/>
                    </a:cubicBezTo>
                    <a:close/>
                    <a:moveTo>
                      <a:pt x="4" y="11726"/>
                    </a:moveTo>
                    <a:lnTo>
                      <a:pt x="4" y="11726"/>
                    </a:lnTo>
                    <a:cubicBezTo>
                      <a:pt x="4" y="11722"/>
                      <a:pt x="8" y="11718"/>
                      <a:pt x="12" y="11718"/>
                    </a:cubicBezTo>
                    <a:cubicBezTo>
                      <a:pt x="16" y="11718"/>
                      <a:pt x="20" y="11722"/>
                      <a:pt x="20" y="11726"/>
                    </a:cubicBezTo>
                    <a:cubicBezTo>
                      <a:pt x="20" y="11731"/>
                      <a:pt x="16" y="11734"/>
                      <a:pt x="12" y="11734"/>
                    </a:cubicBezTo>
                    <a:cubicBezTo>
                      <a:pt x="8" y="11734"/>
                      <a:pt x="4" y="11731"/>
                      <a:pt x="4" y="11726"/>
                    </a:cubicBezTo>
                    <a:close/>
                    <a:moveTo>
                      <a:pt x="4" y="11694"/>
                    </a:moveTo>
                    <a:lnTo>
                      <a:pt x="4" y="11694"/>
                    </a:lnTo>
                    <a:cubicBezTo>
                      <a:pt x="4" y="11690"/>
                      <a:pt x="8" y="11686"/>
                      <a:pt x="12" y="11686"/>
                    </a:cubicBezTo>
                    <a:cubicBezTo>
                      <a:pt x="16" y="11686"/>
                      <a:pt x="20" y="11690"/>
                      <a:pt x="20" y="11694"/>
                    </a:cubicBezTo>
                    <a:cubicBezTo>
                      <a:pt x="20" y="11699"/>
                      <a:pt x="16" y="11702"/>
                      <a:pt x="12" y="11702"/>
                    </a:cubicBezTo>
                    <a:cubicBezTo>
                      <a:pt x="8" y="11702"/>
                      <a:pt x="4" y="11699"/>
                      <a:pt x="4" y="11694"/>
                    </a:cubicBezTo>
                    <a:close/>
                    <a:moveTo>
                      <a:pt x="4" y="11662"/>
                    </a:moveTo>
                    <a:lnTo>
                      <a:pt x="4" y="11662"/>
                    </a:lnTo>
                    <a:cubicBezTo>
                      <a:pt x="4" y="11658"/>
                      <a:pt x="8" y="11654"/>
                      <a:pt x="12" y="11654"/>
                    </a:cubicBezTo>
                    <a:cubicBezTo>
                      <a:pt x="16" y="11654"/>
                      <a:pt x="20" y="11658"/>
                      <a:pt x="20" y="11662"/>
                    </a:cubicBezTo>
                    <a:cubicBezTo>
                      <a:pt x="20" y="11667"/>
                      <a:pt x="16" y="11670"/>
                      <a:pt x="12" y="11670"/>
                    </a:cubicBezTo>
                    <a:cubicBezTo>
                      <a:pt x="8" y="11670"/>
                      <a:pt x="4" y="11667"/>
                      <a:pt x="4" y="11662"/>
                    </a:cubicBezTo>
                    <a:close/>
                    <a:moveTo>
                      <a:pt x="4" y="11630"/>
                    </a:moveTo>
                    <a:lnTo>
                      <a:pt x="4" y="11630"/>
                    </a:lnTo>
                    <a:cubicBezTo>
                      <a:pt x="4" y="11626"/>
                      <a:pt x="8" y="11622"/>
                      <a:pt x="12" y="11622"/>
                    </a:cubicBezTo>
                    <a:cubicBezTo>
                      <a:pt x="16" y="11622"/>
                      <a:pt x="20" y="11626"/>
                      <a:pt x="20" y="11630"/>
                    </a:cubicBezTo>
                    <a:cubicBezTo>
                      <a:pt x="20" y="11635"/>
                      <a:pt x="16" y="11638"/>
                      <a:pt x="12" y="11638"/>
                    </a:cubicBezTo>
                    <a:cubicBezTo>
                      <a:pt x="8" y="11638"/>
                      <a:pt x="4" y="11635"/>
                      <a:pt x="4" y="11630"/>
                    </a:cubicBezTo>
                    <a:close/>
                    <a:moveTo>
                      <a:pt x="4" y="11598"/>
                    </a:moveTo>
                    <a:lnTo>
                      <a:pt x="4" y="11598"/>
                    </a:lnTo>
                    <a:cubicBezTo>
                      <a:pt x="4" y="11594"/>
                      <a:pt x="8" y="11590"/>
                      <a:pt x="12" y="11590"/>
                    </a:cubicBezTo>
                    <a:cubicBezTo>
                      <a:pt x="16" y="11590"/>
                      <a:pt x="20" y="11594"/>
                      <a:pt x="20" y="11598"/>
                    </a:cubicBezTo>
                    <a:cubicBezTo>
                      <a:pt x="20" y="11603"/>
                      <a:pt x="16" y="11606"/>
                      <a:pt x="12" y="11606"/>
                    </a:cubicBezTo>
                    <a:cubicBezTo>
                      <a:pt x="8" y="11606"/>
                      <a:pt x="4" y="11603"/>
                      <a:pt x="4" y="11598"/>
                    </a:cubicBezTo>
                    <a:close/>
                    <a:moveTo>
                      <a:pt x="4" y="11566"/>
                    </a:moveTo>
                    <a:lnTo>
                      <a:pt x="4" y="11566"/>
                    </a:lnTo>
                    <a:cubicBezTo>
                      <a:pt x="4" y="11562"/>
                      <a:pt x="8" y="11558"/>
                      <a:pt x="12" y="11558"/>
                    </a:cubicBezTo>
                    <a:cubicBezTo>
                      <a:pt x="16" y="11558"/>
                      <a:pt x="20" y="11562"/>
                      <a:pt x="20" y="11566"/>
                    </a:cubicBezTo>
                    <a:cubicBezTo>
                      <a:pt x="20" y="11571"/>
                      <a:pt x="16" y="11574"/>
                      <a:pt x="12" y="11574"/>
                    </a:cubicBezTo>
                    <a:cubicBezTo>
                      <a:pt x="8" y="11574"/>
                      <a:pt x="4" y="11571"/>
                      <a:pt x="4" y="11566"/>
                    </a:cubicBezTo>
                    <a:close/>
                    <a:moveTo>
                      <a:pt x="4" y="11534"/>
                    </a:moveTo>
                    <a:lnTo>
                      <a:pt x="4" y="11534"/>
                    </a:lnTo>
                    <a:cubicBezTo>
                      <a:pt x="4" y="11530"/>
                      <a:pt x="8" y="11526"/>
                      <a:pt x="12" y="11526"/>
                    </a:cubicBezTo>
                    <a:cubicBezTo>
                      <a:pt x="16" y="11526"/>
                      <a:pt x="20" y="11530"/>
                      <a:pt x="20" y="11534"/>
                    </a:cubicBezTo>
                    <a:cubicBezTo>
                      <a:pt x="20" y="11539"/>
                      <a:pt x="16" y="11542"/>
                      <a:pt x="12" y="11542"/>
                    </a:cubicBezTo>
                    <a:cubicBezTo>
                      <a:pt x="8" y="11542"/>
                      <a:pt x="4" y="11539"/>
                      <a:pt x="4" y="11534"/>
                    </a:cubicBezTo>
                    <a:close/>
                    <a:moveTo>
                      <a:pt x="4" y="11502"/>
                    </a:moveTo>
                    <a:lnTo>
                      <a:pt x="4" y="11502"/>
                    </a:lnTo>
                    <a:cubicBezTo>
                      <a:pt x="4" y="11498"/>
                      <a:pt x="8" y="11494"/>
                      <a:pt x="12" y="11494"/>
                    </a:cubicBezTo>
                    <a:cubicBezTo>
                      <a:pt x="16" y="11494"/>
                      <a:pt x="20" y="11498"/>
                      <a:pt x="20" y="11502"/>
                    </a:cubicBezTo>
                    <a:cubicBezTo>
                      <a:pt x="20" y="11507"/>
                      <a:pt x="16" y="11510"/>
                      <a:pt x="12" y="11510"/>
                    </a:cubicBezTo>
                    <a:cubicBezTo>
                      <a:pt x="8" y="11510"/>
                      <a:pt x="4" y="11507"/>
                      <a:pt x="4" y="11502"/>
                    </a:cubicBezTo>
                    <a:close/>
                    <a:moveTo>
                      <a:pt x="4" y="11470"/>
                    </a:moveTo>
                    <a:lnTo>
                      <a:pt x="4" y="11470"/>
                    </a:lnTo>
                    <a:cubicBezTo>
                      <a:pt x="4" y="11466"/>
                      <a:pt x="8" y="11462"/>
                      <a:pt x="12" y="11462"/>
                    </a:cubicBezTo>
                    <a:cubicBezTo>
                      <a:pt x="16" y="11462"/>
                      <a:pt x="20" y="11466"/>
                      <a:pt x="20" y="11470"/>
                    </a:cubicBezTo>
                    <a:cubicBezTo>
                      <a:pt x="20" y="11475"/>
                      <a:pt x="16" y="11478"/>
                      <a:pt x="12" y="11478"/>
                    </a:cubicBezTo>
                    <a:cubicBezTo>
                      <a:pt x="8" y="11478"/>
                      <a:pt x="4" y="11475"/>
                      <a:pt x="4" y="11470"/>
                    </a:cubicBezTo>
                    <a:close/>
                    <a:moveTo>
                      <a:pt x="4" y="11438"/>
                    </a:moveTo>
                    <a:lnTo>
                      <a:pt x="4" y="11438"/>
                    </a:lnTo>
                    <a:cubicBezTo>
                      <a:pt x="4" y="11434"/>
                      <a:pt x="8" y="11430"/>
                      <a:pt x="12" y="11430"/>
                    </a:cubicBezTo>
                    <a:cubicBezTo>
                      <a:pt x="16" y="11430"/>
                      <a:pt x="20" y="11434"/>
                      <a:pt x="20" y="11438"/>
                    </a:cubicBezTo>
                    <a:cubicBezTo>
                      <a:pt x="20" y="11443"/>
                      <a:pt x="16" y="11446"/>
                      <a:pt x="12" y="11446"/>
                    </a:cubicBezTo>
                    <a:cubicBezTo>
                      <a:pt x="8" y="11446"/>
                      <a:pt x="4" y="11443"/>
                      <a:pt x="4" y="11438"/>
                    </a:cubicBezTo>
                    <a:close/>
                    <a:moveTo>
                      <a:pt x="4" y="11406"/>
                    </a:moveTo>
                    <a:lnTo>
                      <a:pt x="4" y="11406"/>
                    </a:lnTo>
                    <a:cubicBezTo>
                      <a:pt x="4" y="11402"/>
                      <a:pt x="8" y="11398"/>
                      <a:pt x="12" y="11398"/>
                    </a:cubicBezTo>
                    <a:cubicBezTo>
                      <a:pt x="16" y="11398"/>
                      <a:pt x="20" y="11402"/>
                      <a:pt x="20" y="11406"/>
                    </a:cubicBezTo>
                    <a:cubicBezTo>
                      <a:pt x="20" y="11411"/>
                      <a:pt x="16" y="11414"/>
                      <a:pt x="12" y="11414"/>
                    </a:cubicBezTo>
                    <a:cubicBezTo>
                      <a:pt x="8" y="11414"/>
                      <a:pt x="4" y="11411"/>
                      <a:pt x="4" y="11406"/>
                    </a:cubicBezTo>
                    <a:close/>
                    <a:moveTo>
                      <a:pt x="4" y="11374"/>
                    </a:moveTo>
                    <a:lnTo>
                      <a:pt x="4" y="11374"/>
                    </a:lnTo>
                    <a:cubicBezTo>
                      <a:pt x="4" y="11370"/>
                      <a:pt x="8" y="11366"/>
                      <a:pt x="12" y="11366"/>
                    </a:cubicBezTo>
                    <a:cubicBezTo>
                      <a:pt x="16" y="11366"/>
                      <a:pt x="20" y="11370"/>
                      <a:pt x="20" y="11374"/>
                    </a:cubicBezTo>
                    <a:cubicBezTo>
                      <a:pt x="20" y="11379"/>
                      <a:pt x="16" y="11382"/>
                      <a:pt x="12" y="11382"/>
                    </a:cubicBezTo>
                    <a:cubicBezTo>
                      <a:pt x="8" y="11382"/>
                      <a:pt x="4" y="11379"/>
                      <a:pt x="4" y="11374"/>
                    </a:cubicBezTo>
                    <a:close/>
                    <a:moveTo>
                      <a:pt x="4" y="11342"/>
                    </a:moveTo>
                    <a:lnTo>
                      <a:pt x="4" y="11342"/>
                    </a:lnTo>
                    <a:cubicBezTo>
                      <a:pt x="4" y="11338"/>
                      <a:pt x="8" y="11334"/>
                      <a:pt x="12" y="11334"/>
                    </a:cubicBezTo>
                    <a:cubicBezTo>
                      <a:pt x="16" y="11334"/>
                      <a:pt x="20" y="11338"/>
                      <a:pt x="20" y="11342"/>
                    </a:cubicBezTo>
                    <a:cubicBezTo>
                      <a:pt x="20" y="11347"/>
                      <a:pt x="16" y="11350"/>
                      <a:pt x="12" y="11350"/>
                    </a:cubicBezTo>
                    <a:cubicBezTo>
                      <a:pt x="8" y="11350"/>
                      <a:pt x="4" y="11347"/>
                      <a:pt x="4" y="11342"/>
                    </a:cubicBezTo>
                    <a:close/>
                    <a:moveTo>
                      <a:pt x="4" y="11310"/>
                    </a:moveTo>
                    <a:lnTo>
                      <a:pt x="4" y="11310"/>
                    </a:lnTo>
                    <a:cubicBezTo>
                      <a:pt x="4" y="11306"/>
                      <a:pt x="8" y="11302"/>
                      <a:pt x="12" y="11302"/>
                    </a:cubicBezTo>
                    <a:cubicBezTo>
                      <a:pt x="16" y="11302"/>
                      <a:pt x="20" y="11306"/>
                      <a:pt x="20" y="11310"/>
                    </a:cubicBezTo>
                    <a:cubicBezTo>
                      <a:pt x="20" y="11315"/>
                      <a:pt x="16" y="11318"/>
                      <a:pt x="12" y="11318"/>
                    </a:cubicBezTo>
                    <a:cubicBezTo>
                      <a:pt x="8" y="11318"/>
                      <a:pt x="4" y="11315"/>
                      <a:pt x="4" y="11310"/>
                    </a:cubicBezTo>
                    <a:close/>
                    <a:moveTo>
                      <a:pt x="4" y="11278"/>
                    </a:moveTo>
                    <a:lnTo>
                      <a:pt x="4" y="11278"/>
                    </a:lnTo>
                    <a:cubicBezTo>
                      <a:pt x="4" y="11274"/>
                      <a:pt x="8" y="11270"/>
                      <a:pt x="12" y="11270"/>
                    </a:cubicBezTo>
                    <a:cubicBezTo>
                      <a:pt x="16" y="11270"/>
                      <a:pt x="20" y="11274"/>
                      <a:pt x="20" y="11278"/>
                    </a:cubicBezTo>
                    <a:cubicBezTo>
                      <a:pt x="20" y="11283"/>
                      <a:pt x="16" y="11286"/>
                      <a:pt x="12" y="11286"/>
                    </a:cubicBezTo>
                    <a:cubicBezTo>
                      <a:pt x="8" y="11286"/>
                      <a:pt x="4" y="11283"/>
                      <a:pt x="4" y="11278"/>
                    </a:cubicBezTo>
                    <a:close/>
                    <a:moveTo>
                      <a:pt x="4" y="11246"/>
                    </a:moveTo>
                    <a:lnTo>
                      <a:pt x="4" y="11246"/>
                    </a:lnTo>
                    <a:cubicBezTo>
                      <a:pt x="4" y="11242"/>
                      <a:pt x="8" y="11238"/>
                      <a:pt x="12" y="11238"/>
                    </a:cubicBezTo>
                    <a:cubicBezTo>
                      <a:pt x="16" y="11238"/>
                      <a:pt x="20" y="11242"/>
                      <a:pt x="20" y="11246"/>
                    </a:cubicBezTo>
                    <a:cubicBezTo>
                      <a:pt x="20" y="11251"/>
                      <a:pt x="16" y="11254"/>
                      <a:pt x="12" y="11254"/>
                    </a:cubicBezTo>
                    <a:cubicBezTo>
                      <a:pt x="8" y="11254"/>
                      <a:pt x="4" y="11251"/>
                      <a:pt x="4" y="11246"/>
                    </a:cubicBezTo>
                    <a:close/>
                    <a:moveTo>
                      <a:pt x="4" y="11214"/>
                    </a:moveTo>
                    <a:lnTo>
                      <a:pt x="4" y="11214"/>
                    </a:lnTo>
                    <a:cubicBezTo>
                      <a:pt x="4" y="11210"/>
                      <a:pt x="8" y="11206"/>
                      <a:pt x="12" y="11206"/>
                    </a:cubicBezTo>
                    <a:cubicBezTo>
                      <a:pt x="16" y="11206"/>
                      <a:pt x="20" y="11210"/>
                      <a:pt x="20" y="11214"/>
                    </a:cubicBezTo>
                    <a:cubicBezTo>
                      <a:pt x="20" y="11219"/>
                      <a:pt x="16" y="11222"/>
                      <a:pt x="12" y="11222"/>
                    </a:cubicBezTo>
                    <a:cubicBezTo>
                      <a:pt x="8" y="11222"/>
                      <a:pt x="4" y="11219"/>
                      <a:pt x="4" y="11214"/>
                    </a:cubicBezTo>
                    <a:close/>
                    <a:moveTo>
                      <a:pt x="4" y="11182"/>
                    </a:moveTo>
                    <a:lnTo>
                      <a:pt x="4" y="11182"/>
                    </a:lnTo>
                    <a:cubicBezTo>
                      <a:pt x="4" y="11178"/>
                      <a:pt x="8" y="11174"/>
                      <a:pt x="12" y="11174"/>
                    </a:cubicBezTo>
                    <a:cubicBezTo>
                      <a:pt x="16" y="11174"/>
                      <a:pt x="20" y="11178"/>
                      <a:pt x="20" y="11182"/>
                    </a:cubicBezTo>
                    <a:cubicBezTo>
                      <a:pt x="20" y="11187"/>
                      <a:pt x="16" y="11190"/>
                      <a:pt x="12" y="11190"/>
                    </a:cubicBezTo>
                    <a:cubicBezTo>
                      <a:pt x="8" y="11190"/>
                      <a:pt x="4" y="11187"/>
                      <a:pt x="4" y="11182"/>
                    </a:cubicBezTo>
                    <a:close/>
                    <a:moveTo>
                      <a:pt x="4" y="11150"/>
                    </a:moveTo>
                    <a:lnTo>
                      <a:pt x="4" y="11150"/>
                    </a:lnTo>
                    <a:cubicBezTo>
                      <a:pt x="4" y="11146"/>
                      <a:pt x="8" y="11142"/>
                      <a:pt x="12" y="11142"/>
                    </a:cubicBezTo>
                    <a:cubicBezTo>
                      <a:pt x="16" y="11142"/>
                      <a:pt x="20" y="11146"/>
                      <a:pt x="20" y="11150"/>
                    </a:cubicBezTo>
                    <a:cubicBezTo>
                      <a:pt x="20" y="11155"/>
                      <a:pt x="16"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4" y="10766"/>
                    </a:moveTo>
                    <a:lnTo>
                      <a:pt x="4" y="10766"/>
                    </a:lnTo>
                    <a:cubicBezTo>
                      <a:pt x="4" y="10761"/>
                      <a:pt x="8" y="10758"/>
                      <a:pt x="12" y="10758"/>
                    </a:cubicBezTo>
                    <a:cubicBezTo>
                      <a:pt x="17" y="10758"/>
                      <a:pt x="20" y="10761"/>
                      <a:pt x="20" y="10766"/>
                    </a:cubicBezTo>
                    <a:cubicBezTo>
                      <a:pt x="20" y="10770"/>
                      <a:pt x="17" y="10774"/>
                      <a:pt x="12" y="10774"/>
                    </a:cubicBezTo>
                    <a:cubicBezTo>
                      <a:pt x="8" y="10774"/>
                      <a:pt x="4" y="10770"/>
                      <a:pt x="4" y="10766"/>
                    </a:cubicBezTo>
                    <a:close/>
                    <a:moveTo>
                      <a:pt x="4" y="10734"/>
                    </a:moveTo>
                    <a:lnTo>
                      <a:pt x="4" y="10734"/>
                    </a:lnTo>
                    <a:cubicBezTo>
                      <a:pt x="4" y="10729"/>
                      <a:pt x="8" y="10726"/>
                      <a:pt x="12" y="10726"/>
                    </a:cubicBezTo>
                    <a:cubicBezTo>
                      <a:pt x="17" y="10726"/>
                      <a:pt x="20" y="10729"/>
                      <a:pt x="20" y="10734"/>
                    </a:cubicBezTo>
                    <a:cubicBezTo>
                      <a:pt x="20" y="10738"/>
                      <a:pt x="17" y="10742"/>
                      <a:pt x="12" y="10742"/>
                    </a:cubicBezTo>
                    <a:cubicBezTo>
                      <a:pt x="8" y="10742"/>
                      <a:pt x="4" y="10738"/>
                      <a:pt x="4" y="10734"/>
                    </a:cubicBezTo>
                    <a:close/>
                    <a:moveTo>
                      <a:pt x="4" y="10702"/>
                    </a:moveTo>
                    <a:lnTo>
                      <a:pt x="4" y="10702"/>
                    </a:lnTo>
                    <a:cubicBezTo>
                      <a:pt x="4" y="10697"/>
                      <a:pt x="8" y="10694"/>
                      <a:pt x="12" y="10694"/>
                    </a:cubicBezTo>
                    <a:cubicBezTo>
                      <a:pt x="17" y="10694"/>
                      <a:pt x="20" y="10697"/>
                      <a:pt x="20" y="10702"/>
                    </a:cubicBezTo>
                    <a:cubicBezTo>
                      <a:pt x="20" y="10706"/>
                      <a:pt x="17" y="10710"/>
                      <a:pt x="12" y="10710"/>
                    </a:cubicBezTo>
                    <a:cubicBezTo>
                      <a:pt x="8" y="10710"/>
                      <a:pt x="4" y="10706"/>
                      <a:pt x="4" y="10702"/>
                    </a:cubicBezTo>
                    <a:close/>
                    <a:moveTo>
                      <a:pt x="4" y="10670"/>
                    </a:moveTo>
                    <a:lnTo>
                      <a:pt x="4" y="10670"/>
                    </a:lnTo>
                    <a:cubicBezTo>
                      <a:pt x="4" y="10665"/>
                      <a:pt x="8" y="10662"/>
                      <a:pt x="12" y="10662"/>
                    </a:cubicBezTo>
                    <a:cubicBezTo>
                      <a:pt x="17" y="10662"/>
                      <a:pt x="20" y="10665"/>
                      <a:pt x="20" y="10670"/>
                    </a:cubicBezTo>
                    <a:cubicBezTo>
                      <a:pt x="20" y="10674"/>
                      <a:pt x="17" y="10678"/>
                      <a:pt x="12" y="10678"/>
                    </a:cubicBezTo>
                    <a:cubicBezTo>
                      <a:pt x="8" y="10678"/>
                      <a:pt x="4" y="10674"/>
                      <a:pt x="4" y="10670"/>
                    </a:cubicBezTo>
                    <a:close/>
                    <a:moveTo>
                      <a:pt x="4" y="10638"/>
                    </a:moveTo>
                    <a:lnTo>
                      <a:pt x="4" y="10638"/>
                    </a:lnTo>
                    <a:cubicBezTo>
                      <a:pt x="4" y="10633"/>
                      <a:pt x="8" y="10630"/>
                      <a:pt x="12" y="10630"/>
                    </a:cubicBezTo>
                    <a:cubicBezTo>
                      <a:pt x="17" y="10630"/>
                      <a:pt x="20" y="10633"/>
                      <a:pt x="20" y="10638"/>
                    </a:cubicBezTo>
                    <a:cubicBezTo>
                      <a:pt x="20" y="10642"/>
                      <a:pt x="17" y="10646"/>
                      <a:pt x="12" y="10646"/>
                    </a:cubicBezTo>
                    <a:cubicBezTo>
                      <a:pt x="8" y="10646"/>
                      <a:pt x="4" y="10642"/>
                      <a:pt x="4" y="10638"/>
                    </a:cubicBezTo>
                    <a:close/>
                    <a:moveTo>
                      <a:pt x="4" y="10606"/>
                    </a:moveTo>
                    <a:lnTo>
                      <a:pt x="4" y="10606"/>
                    </a:lnTo>
                    <a:cubicBezTo>
                      <a:pt x="4" y="10601"/>
                      <a:pt x="8" y="10598"/>
                      <a:pt x="12" y="10598"/>
                    </a:cubicBezTo>
                    <a:cubicBezTo>
                      <a:pt x="17" y="10598"/>
                      <a:pt x="20" y="10601"/>
                      <a:pt x="20" y="10606"/>
                    </a:cubicBezTo>
                    <a:cubicBezTo>
                      <a:pt x="20" y="10610"/>
                      <a:pt x="17" y="10614"/>
                      <a:pt x="12" y="10614"/>
                    </a:cubicBezTo>
                    <a:cubicBezTo>
                      <a:pt x="8" y="10614"/>
                      <a:pt x="4" y="10610"/>
                      <a:pt x="4" y="10606"/>
                    </a:cubicBezTo>
                    <a:close/>
                    <a:moveTo>
                      <a:pt x="4" y="10574"/>
                    </a:moveTo>
                    <a:lnTo>
                      <a:pt x="4" y="10574"/>
                    </a:lnTo>
                    <a:cubicBezTo>
                      <a:pt x="4" y="10569"/>
                      <a:pt x="8" y="10566"/>
                      <a:pt x="12" y="10566"/>
                    </a:cubicBezTo>
                    <a:cubicBezTo>
                      <a:pt x="17" y="10566"/>
                      <a:pt x="20" y="10569"/>
                      <a:pt x="20" y="10574"/>
                    </a:cubicBezTo>
                    <a:cubicBezTo>
                      <a:pt x="20" y="10578"/>
                      <a:pt x="17" y="10582"/>
                      <a:pt x="12" y="10582"/>
                    </a:cubicBezTo>
                    <a:cubicBezTo>
                      <a:pt x="8" y="10582"/>
                      <a:pt x="4" y="10578"/>
                      <a:pt x="4" y="10574"/>
                    </a:cubicBezTo>
                    <a:close/>
                    <a:moveTo>
                      <a:pt x="4" y="10542"/>
                    </a:moveTo>
                    <a:lnTo>
                      <a:pt x="4" y="10542"/>
                    </a:lnTo>
                    <a:cubicBezTo>
                      <a:pt x="4" y="10537"/>
                      <a:pt x="8" y="10534"/>
                      <a:pt x="12" y="10534"/>
                    </a:cubicBezTo>
                    <a:cubicBezTo>
                      <a:pt x="17" y="10534"/>
                      <a:pt x="20" y="10537"/>
                      <a:pt x="20" y="10542"/>
                    </a:cubicBezTo>
                    <a:cubicBezTo>
                      <a:pt x="20" y="10546"/>
                      <a:pt x="17" y="10550"/>
                      <a:pt x="12" y="10550"/>
                    </a:cubicBezTo>
                    <a:cubicBezTo>
                      <a:pt x="8" y="10550"/>
                      <a:pt x="4" y="10546"/>
                      <a:pt x="4" y="10542"/>
                    </a:cubicBezTo>
                    <a:close/>
                    <a:moveTo>
                      <a:pt x="4" y="10510"/>
                    </a:moveTo>
                    <a:lnTo>
                      <a:pt x="4" y="10510"/>
                    </a:lnTo>
                    <a:cubicBezTo>
                      <a:pt x="4" y="10505"/>
                      <a:pt x="8" y="10502"/>
                      <a:pt x="12" y="10502"/>
                    </a:cubicBezTo>
                    <a:cubicBezTo>
                      <a:pt x="17" y="10502"/>
                      <a:pt x="20" y="10505"/>
                      <a:pt x="20" y="10510"/>
                    </a:cubicBezTo>
                    <a:cubicBezTo>
                      <a:pt x="20" y="10514"/>
                      <a:pt x="17" y="10518"/>
                      <a:pt x="12" y="10518"/>
                    </a:cubicBezTo>
                    <a:cubicBezTo>
                      <a:pt x="8" y="10518"/>
                      <a:pt x="4" y="10514"/>
                      <a:pt x="4" y="10510"/>
                    </a:cubicBezTo>
                    <a:close/>
                    <a:moveTo>
                      <a:pt x="4" y="10478"/>
                    </a:moveTo>
                    <a:lnTo>
                      <a:pt x="4" y="10478"/>
                    </a:lnTo>
                    <a:cubicBezTo>
                      <a:pt x="4" y="10473"/>
                      <a:pt x="8" y="10470"/>
                      <a:pt x="12" y="10470"/>
                    </a:cubicBezTo>
                    <a:cubicBezTo>
                      <a:pt x="17" y="10470"/>
                      <a:pt x="20" y="10473"/>
                      <a:pt x="20" y="10478"/>
                    </a:cubicBezTo>
                    <a:cubicBezTo>
                      <a:pt x="20" y="10482"/>
                      <a:pt x="17" y="10486"/>
                      <a:pt x="12" y="10486"/>
                    </a:cubicBezTo>
                    <a:cubicBezTo>
                      <a:pt x="8" y="10486"/>
                      <a:pt x="4" y="10482"/>
                      <a:pt x="4" y="10478"/>
                    </a:cubicBezTo>
                    <a:close/>
                    <a:moveTo>
                      <a:pt x="4" y="10446"/>
                    </a:moveTo>
                    <a:lnTo>
                      <a:pt x="4" y="10446"/>
                    </a:lnTo>
                    <a:cubicBezTo>
                      <a:pt x="4" y="10441"/>
                      <a:pt x="8" y="10438"/>
                      <a:pt x="12" y="10438"/>
                    </a:cubicBezTo>
                    <a:cubicBezTo>
                      <a:pt x="17" y="10438"/>
                      <a:pt x="20" y="10441"/>
                      <a:pt x="20" y="10446"/>
                    </a:cubicBezTo>
                    <a:cubicBezTo>
                      <a:pt x="20" y="10450"/>
                      <a:pt x="17" y="10454"/>
                      <a:pt x="12" y="10454"/>
                    </a:cubicBezTo>
                    <a:cubicBezTo>
                      <a:pt x="8" y="10454"/>
                      <a:pt x="4" y="10450"/>
                      <a:pt x="4" y="10446"/>
                    </a:cubicBezTo>
                    <a:close/>
                    <a:moveTo>
                      <a:pt x="4" y="10414"/>
                    </a:moveTo>
                    <a:lnTo>
                      <a:pt x="4" y="10414"/>
                    </a:lnTo>
                    <a:cubicBezTo>
                      <a:pt x="4" y="10409"/>
                      <a:pt x="8" y="10406"/>
                      <a:pt x="12" y="10406"/>
                    </a:cubicBezTo>
                    <a:cubicBezTo>
                      <a:pt x="17" y="10406"/>
                      <a:pt x="20" y="10409"/>
                      <a:pt x="20" y="10414"/>
                    </a:cubicBezTo>
                    <a:cubicBezTo>
                      <a:pt x="20" y="10418"/>
                      <a:pt x="17" y="10422"/>
                      <a:pt x="12" y="10422"/>
                    </a:cubicBezTo>
                    <a:cubicBezTo>
                      <a:pt x="8" y="10422"/>
                      <a:pt x="4" y="10418"/>
                      <a:pt x="4" y="10414"/>
                    </a:cubicBezTo>
                    <a:close/>
                    <a:moveTo>
                      <a:pt x="4" y="10382"/>
                    </a:moveTo>
                    <a:lnTo>
                      <a:pt x="4" y="10382"/>
                    </a:lnTo>
                    <a:cubicBezTo>
                      <a:pt x="4" y="10377"/>
                      <a:pt x="8" y="10374"/>
                      <a:pt x="12" y="10374"/>
                    </a:cubicBezTo>
                    <a:cubicBezTo>
                      <a:pt x="17" y="10374"/>
                      <a:pt x="20" y="10377"/>
                      <a:pt x="20" y="10382"/>
                    </a:cubicBezTo>
                    <a:cubicBezTo>
                      <a:pt x="20" y="10386"/>
                      <a:pt x="17" y="10390"/>
                      <a:pt x="12" y="10390"/>
                    </a:cubicBezTo>
                    <a:cubicBezTo>
                      <a:pt x="8" y="10390"/>
                      <a:pt x="4" y="10386"/>
                      <a:pt x="4" y="10382"/>
                    </a:cubicBezTo>
                    <a:close/>
                    <a:moveTo>
                      <a:pt x="4" y="10350"/>
                    </a:moveTo>
                    <a:lnTo>
                      <a:pt x="4" y="10350"/>
                    </a:lnTo>
                    <a:cubicBezTo>
                      <a:pt x="4" y="10345"/>
                      <a:pt x="8" y="10342"/>
                      <a:pt x="12" y="10342"/>
                    </a:cubicBezTo>
                    <a:cubicBezTo>
                      <a:pt x="17" y="10342"/>
                      <a:pt x="20" y="10345"/>
                      <a:pt x="20" y="10350"/>
                    </a:cubicBezTo>
                    <a:cubicBezTo>
                      <a:pt x="20" y="10354"/>
                      <a:pt x="17" y="10358"/>
                      <a:pt x="12" y="10358"/>
                    </a:cubicBezTo>
                    <a:cubicBezTo>
                      <a:pt x="8" y="10358"/>
                      <a:pt x="4" y="10354"/>
                      <a:pt x="4" y="10350"/>
                    </a:cubicBezTo>
                    <a:close/>
                    <a:moveTo>
                      <a:pt x="4" y="10318"/>
                    </a:moveTo>
                    <a:lnTo>
                      <a:pt x="4" y="10318"/>
                    </a:lnTo>
                    <a:cubicBezTo>
                      <a:pt x="4" y="10313"/>
                      <a:pt x="8" y="10310"/>
                      <a:pt x="12" y="10310"/>
                    </a:cubicBezTo>
                    <a:cubicBezTo>
                      <a:pt x="17" y="10310"/>
                      <a:pt x="20" y="10313"/>
                      <a:pt x="20" y="10318"/>
                    </a:cubicBezTo>
                    <a:cubicBezTo>
                      <a:pt x="20" y="10322"/>
                      <a:pt x="17" y="10326"/>
                      <a:pt x="12" y="10326"/>
                    </a:cubicBezTo>
                    <a:cubicBezTo>
                      <a:pt x="8" y="10326"/>
                      <a:pt x="4" y="10322"/>
                      <a:pt x="4" y="10318"/>
                    </a:cubicBezTo>
                    <a:close/>
                    <a:moveTo>
                      <a:pt x="4" y="10286"/>
                    </a:moveTo>
                    <a:lnTo>
                      <a:pt x="4" y="10286"/>
                    </a:lnTo>
                    <a:cubicBezTo>
                      <a:pt x="4" y="10281"/>
                      <a:pt x="8" y="10278"/>
                      <a:pt x="12" y="10278"/>
                    </a:cubicBezTo>
                    <a:cubicBezTo>
                      <a:pt x="17" y="10278"/>
                      <a:pt x="20" y="10281"/>
                      <a:pt x="20" y="10286"/>
                    </a:cubicBezTo>
                    <a:cubicBezTo>
                      <a:pt x="20" y="10290"/>
                      <a:pt x="17" y="10294"/>
                      <a:pt x="12" y="10294"/>
                    </a:cubicBezTo>
                    <a:cubicBezTo>
                      <a:pt x="8" y="10294"/>
                      <a:pt x="4" y="10290"/>
                      <a:pt x="4" y="10286"/>
                    </a:cubicBezTo>
                    <a:close/>
                    <a:moveTo>
                      <a:pt x="4" y="10254"/>
                    </a:moveTo>
                    <a:lnTo>
                      <a:pt x="4" y="10254"/>
                    </a:lnTo>
                    <a:cubicBezTo>
                      <a:pt x="4" y="10249"/>
                      <a:pt x="8" y="10246"/>
                      <a:pt x="12" y="10246"/>
                    </a:cubicBezTo>
                    <a:cubicBezTo>
                      <a:pt x="17" y="10246"/>
                      <a:pt x="20" y="10249"/>
                      <a:pt x="20" y="10254"/>
                    </a:cubicBezTo>
                    <a:cubicBezTo>
                      <a:pt x="20" y="10258"/>
                      <a:pt x="17" y="10262"/>
                      <a:pt x="12" y="10262"/>
                    </a:cubicBezTo>
                    <a:cubicBezTo>
                      <a:pt x="8" y="10262"/>
                      <a:pt x="4" y="10258"/>
                      <a:pt x="4" y="10254"/>
                    </a:cubicBezTo>
                    <a:close/>
                    <a:moveTo>
                      <a:pt x="4" y="10222"/>
                    </a:moveTo>
                    <a:lnTo>
                      <a:pt x="4" y="10222"/>
                    </a:lnTo>
                    <a:cubicBezTo>
                      <a:pt x="4" y="10217"/>
                      <a:pt x="8" y="10214"/>
                      <a:pt x="12" y="10214"/>
                    </a:cubicBezTo>
                    <a:cubicBezTo>
                      <a:pt x="17" y="10214"/>
                      <a:pt x="20" y="10217"/>
                      <a:pt x="20" y="10222"/>
                    </a:cubicBezTo>
                    <a:cubicBezTo>
                      <a:pt x="20" y="10226"/>
                      <a:pt x="17" y="10230"/>
                      <a:pt x="12" y="10230"/>
                    </a:cubicBezTo>
                    <a:cubicBezTo>
                      <a:pt x="8" y="10230"/>
                      <a:pt x="4" y="10226"/>
                      <a:pt x="4" y="10222"/>
                    </a:cubicBezTo>
                    <a:close/>
                    <a:moveTo>
                      <a:pt x="4" y="10190"/>
                    </a:moveTo>
                    <a:lnTo>
                      <a:pt x="4" y="10190"/>
                    </a:lnTo>
                    <a:cubicBezTo>
                      <a:pt x="4" y="10185"/>
                      <a:pt x="8" y="10182"/>
                      <a:pt x="12" y="10182"/>
                    </a:cubicBezTo>
                    <a:cubicBezTo>
                      <a:pt x="17" y="10182"/>
                      <a:pt x="20" y="10185"/>
                      <a:pt x="20" y="10190"/>
                    </a:cubicBezTo>
                    <a:cubicBezTo>
                      <a:pt x="20" y="10194"/>
                      <a:pt x="17" y="10198"/>
                      <a:pt x="12" y="10198"/>
                    </a:cubicBezTo>
                    <a:cubicBezTo>
                      <a:pt x="8" y="10198"/>
                      <a:pt x="4" y="10194"/>
                      <a:pt x="4" y="10190"/>
                    </a:cubicBezTo>
                    <a:close/>
                    <a:moveTo>
                      <a:pt x="4" y="10158"/>
                    </a:moveTo>
                    <a:lnTo>
                      <a:pt x="4" y="10158"/>
                    </a:lnTo>
                    <a:cubicBezTo>
                      <a:pt x="4" y="10153"/>
                      <a:pt x="8" y="10150"/>
                      <a:pt x="12" y="10150"/>
                    </a:cubicBezTo>
                    <a:cubicBezTo>
                      <a:pt x="17" y="10150"/>
                      <a:pt x="20" y="10153"/>
                      <a:pt x="20" y="10158"/>
                    </a:cubicBezTo>
                    <a:cubicBezTo>
                      <a:pt x="20" y="10162"/>
                      <a:pt x="17" y="10166"/>
                      <a:pt x="12" y="10166"/>
                    </a:cubicBezTo>
                    <a:cubicBezTo>
                      <a:pt x="8" y="10166"/>
                      <a:pt x="4" y="10162"/>
                      <a:pt x="4" y="10158"/>
                    </a:cubicBezTo>
                    <a:close/>
                    <a:moveTo>
                      <a:pt x="4" y="10126"/>
                    </a:moveTo>
                    <a:lnTo>
                      <a:pt x="4" y="10126"/>
                    </a:lnTo>
                    <a:cubicBezTo>
                      <a:pt x="4" y="10121"/>
                      <a:pt x="8" y="10118"/>
                      <a:pt x="12" y="10118"/>
                    </a:cubicBezTo>
                    <a:cubicBezTo>
                      <a:pt x="17" y="10118"/>
                      <a:pt x="20" y="10121"/>
                      <a:pt x="20" y="10126"/>
                    </a:cubicBezTo>
                    <a:cubicBezTo>
                      <a:pt x="20" y="10130"/>
                      <a:pt x="17" y="10134"/>
                      <a:pt x="12" y="10134"/>
                    </a:cubicBezTo>
                    <a:cubicBezTo>
                      <a:pt x="8" y="10134"/>
                      <a:pt x="4" y="10130"/>
                      <a:pt x="4" y="10126"/>
                    </a:cubicBezTo>
                    <a:close/>
                    <a:moveTo>
                      <a:pt x="4" y="10094"/>
                    </a:moveTo>
                    <a:lnTo>
                      <a:pt x="4" y="10094"/>
                    </a:lnTo>
                    <a:cubicBezTo>
                      <a:pt x="4" y="10089"/>
                      <a:pt x="8" y="10086"/>
                      <a:pt x="12" y="10086"/>
                    </a:cubicBezTo>
                    <a:cubicBezTo>
                      <a:pt x="17" y="10086"/>
                      <a:pt x="20" y="10089"/>
                      <a:pt x="20" y="10094"/>
                    </a:cubicBezTo>
                    <a:cubicBezTo>
                      <a:pt x="20" y="10098"/>
                      <a:pt x="17" y="10102"/>
                      <a:pt x="12" y="10102"/>
                    </a:cubicBezTo>
                    <a:cubicBezTo>
                      <a:pt x="8" y="10102"/>
                      <a:pt x="4" y="10098"/>
                      <a:pt x="4" y="10094"/>
                    </a:cubicBezTo>
                    <a:close/>
                    <a:moveTo>
                      <a:pt x="4" y="10062"/>
                    </a:moveTo>
                    <a:lnTo>
                      <a:pt x="4" y="10062"/>
                    </a:lnTo>
                    <a:cubicBezTo>
                      <a:pt x="4" y="10057"/>
                      <a:pt x="8" y="10054"/>
                      <a:pt x="12" y="10054"/>
                    </a:cubicBezTo>
                    <a:cubicBezTo>
                      <a:pt x="17" y="10054"/>
                      <a:pt x="20" y="10057"/>
                      <a:pt x="20" y="10062"/>
                    </a:cubicBezTo>
                    <a:cubicBezTo>
                      <a:pt x="20" y="10066"/>
                      <a:pt x="17" y="10070"/>
                      <a:pt x="12" y="10070"/>
                    </a:cubicBezTo>
                    <a:cubicBezTo>
                      <a:pt x="8" y="10070"/>
                      <a:pt x="4" y="10066"/>
                      <a:pt x="4" y="10062"/>
                    </a:cubicBezTo>
                    <a:close/>
                    <a:moveTo>
                      <a:pt x="4" y="10030"/>
                    </a:moveTo>
                    <a:lnTo>
                      <a:pt x="4" y="10030"/>
                    </a:lnTo>
                    <a:cubicBezTo>
                      <a:pt x="4" y="10025"/>
                      <a:pt x="8" y="10022"/>
                      <a:pt x="12" y="10022"/>
                    </a:cubicBezTo>
                    <a:cubicBezTo>
                      <a:pt x="17" y="10022"/>
                      <a:pt x="20" y="10025"/>
                      <a:pt x="20" y="10030"/>
                    </a:cubicBezTo>
                    <a:cubicBezTo>
                      <a:pt x="20" y="10034"/>
                      <a:pt x="17" y="10038"/>
                      <a:pt x="12" y="10038"/>
                    </a:cubicBezTo>
                    <a:cubicBezTo>
                      <a:pt x="8" y="10038"/>
                      <a:pt x="4" y="10034"/>
                      <a:pt x="4" y="10030"/>
                    </a:cubicBezTo>
                    <a:close/>
                    <a:moveTo>
                      <a:pt x="4" y="9998"/>
                    </a:moveTo>
                    <a:lnTo>
                      <a:pt x="4" y="9998"/>
                    </a:lnTo>
                    <a:cubicBezTo>
                      <a:pt x="4" y="9993"/>
                      <a:pt x="8" y="9990"/>
                      <a:pt x="12" y="9990"/>
                    </a:cubicBezTo>
                    <a:cubicBezTo>
                      <a:pt x="17" y="9990"/>
                      <a:pt x="20" y="9993"/>
                      <a:pt x="20" y="9998"/>
                    </a:cubicBezTo>
                    <a:cubicBezTo>
                      <a:pt x="20" y="10002"/>
                      <a:pt x="17" y="10006"/>
                      <a:pt x="12" y="10006"/>
                    </a:cubicBezTo>
                    <a:cubicBezTo>
                      <a:pt x="8" y="10006"/>
                      <a:pt x="4" y="10002"/>
                      <a:pt x="4" y="9998"/>
                    </a:cubicBezTo>
                    <a:close/>
                    <a:moveTo>
                      <a:pt x="4" y="9966"/>
                    </a:moveTo>
                    <a:lnTo>
                      <a:pt x="4" y="9965"/>
                    </a:lnTo>
                    <a:cubicBezTo>
                      <a:pt x="4" y="9961"/>
                      <a:pt x="8" y="9957"/>
                      <a:pt x="12" y="9957"/>
                    </a:cubicBezTo>
                    <a:cubicBezTo>
                      <a:pt x="17" y="9957"/>
                      <a:pt x="20" y="9961"/>
                      <a:pt x="20" y="9965"/>
                    </a:cubicBezTo>
                    <a:lnTo>
                      <a:pt x="20" y="9966"/>
                    </a:lnTo>
                    <a:cubicBezTo>
                      <a:pt x="20" y="9970"/>
                      <a:pt x="17" y="9974"/>
                      <a:pt x="12" y="9974"/>
                    </a:cubicBezTo>
                    <a:cubicBezTo>
                      <a:pt x="8" y="9974"/>
                      <a:pt x="4" y="9970"/>
                      <a:pt x="4" y="9966"/>
                    </a:cubicBezTo>
                    <a:close/>
                    <a:moveTo>
                      <a:pt x="4" y="9933"/>
                    </a:moveTo>
                    <a:lnTo>
                      <a:pt x="4" y="9933"/>
                    </a:lnTo>
                    <a:cubicBezTo>
                      <a:pt x="4" y="9929"/>
                      <a:pt x="8" y="9925"/>
                      <a:pt x="12" y="9925"/>
                    </a:cubicBezTo>
                    <a:cubicBezTo>
                      <a:pt x="17" y="9925"/>
                      <a:pt x="20" y="9929"/>
                      <a:pt x="20" y="9933"/>
                    </a:cubicBezTo>
                    <a:cubicBezTo>
                      <a:pt x="20" y="9938"/>
                      <a:pt x="17" y="9941"/>
                      <a:pt x="12" y="9941"/>
                    </a:cubicBezTo>
                    <a:cubicBezTo>
                      <a:pt x="8" y="9941"/>
                      <a:pt x="4" y="9938"/>
                      <a:pt x="4" y="9933"/>
                    </a:cubicBezTo>
                    <a:close/>
                    <a:moveTo>
                      <a:pt x="4" y="9901"/>
                    </a:moveTo>
                    <a:lnTo>
                      <a:pt x="4" y="9901"/>
                    </a:lnTo>
                    <a:cubicBezTo>
                      <a:pt x="4" y="9897"/>
                      <a:pt x="8" y="9893"/>
                      <a:pt x="12" y="9893"/>
                    </a:cubicBezTo>
                    <a:cubicBezTo>
                      <a:pt x="17" y="9893"/>
                      <a:pt x="20" y="9897"/>
                      <a:pt x="20" y="9901"/>
                    </a:cubicBezTo>
                    <a:cubicBezTo>
                      <a:pt x="20" y="9906"/>
                      <a:pt x="17" y="9909"/>
                      <a:pt x="12" y="9909"/>
                    </a:cubicBezTo>
                    <a:cubicBezTo>
                      <a:pt x="8" y="9909"/>
                      <a:pt x="4" y="9906"/>
                      <a:pt x="4" y="9901"/>
                    </a:cubicBezTo>
                    <a:close/>
                    <a:moveTo>
                      <a:pt x="4" y="9869"/>
                    </a:moveTo>
                    <a:lnTo>
                      <a:pt x="4" y="9869"/>
                    </a:lnTo>
                    <a:cubicBezTo>
                      <a:pt x="4" y="9865"/>
                      <a:pt x="8" y="9861"/>
                      <a:pt x="12" y="9861"/>
                    </a:cubicBezTo>
                    <a:cubicBezTo>
                      <a:pt x="17" y="9861"/>
                      <a:pt x="20" y="9865"/>
                      <a:pt x="20" y="9869"/>
                    </a:cubicBezTo>
                    <a:cubicBezTo>
                      <a:pt x="20" y="9874"/>
                      <a:pt x="17" y="9877"/>
                      <a:pt x="12" y="9877"/>
                    </a:cubicBezTo>
                    <a:cubicBezTo>
                      <a:pt x="8" y="9877"/>
                      <a:pt x="4" y="9874"/>
                      <a:pt x="4" y="9869"/>
                    </a:cubicBezTo>
                    <a:close/>
                    <a:moveTo>
                      <a:pt x="4" y="9837"/>
                    </a:moveTo>
                    <a:lnTo>
                      <a:pt x="4" y="9837"/>
                    </a:lnTo>
                    <a:cubicBezTo>
                      <a:pt x="4" y="9833"/>
                      <a:pt x="8" y="9829"/>
                      <a:pt x="12" y="9829"/>
                    </a:cubicBezTo>
                    <a:cubicBezTo>
                      <a:pt x="17" y="9829"/>
                      <a:pt x="20" y="9833"/>
                      <a:pt x="20" y="9837"/>
                    </a:cubicBezTo>
                    <a:cubicBezTo>
                      <a:pt x="20" y="9842"/>
                      <a:pt x="17" y="9845"/>
                      <a:pt x="12" y="9845"/>
                    </a:cubicBezTo>
                    <a:cubicBezTo>
                      <a:pt x="8" y="9845"/>
                      <a:pt x="4" y="9842"/>
                      <a:pt x="4" y="9837"/>
                    </a:cubicBezTo>
                    <a:close/>
                    <a:moveTo>
                      <a:pt x="4" y="9805"/>
                    </a:moveTo>
                    <a:lnTo>
                      <a:pt x="4" y="9805"/>
                    </a:lnTo>
                    <a:cubicBezTo>
                      <a:pt x="4" y="9801"/>
                      <a:pt x="8" y="9797"/>
                      <a:pt x="12" y="9797"/>
                    </a:cubicBezTo>
                    <a:cubicBezTo>
                      <a:pt x="17" y="9797"/>
                      <a:pt x="20" y="9801"/>
                      <a:pt x="20" y="9805"/>
                    </a:cubicBezTo>
                    <a:cubicBezTo>
                      <a:pt x="20" y="9810"/>
                      <a:pt x="17" y="9813"/>
                      <a:pt x="12" y="9813"/>
                    </a:cubicBezTo>
                    <a:cubicBezTo>
                      <a:pt x="8" y="9813"/>
                      <a:pt x="4" y="9810"/>
                      <a:pt x="4" y="9805"/>
                    </a:cubicBezTo>
                    <a:close/>
                    <a:moveTo>
                      <a:pt x="4" y="9773"/>
                    </a:moveTo>
                    <a:lnTo>
                      <a:pt x="4" y="9773"/>
                    </a:lnTo>
                    <a:cubicBezTo>
                      <a:pt x="4" y="9769"/>
                      <a:pt x="8" y="9765"/>
                      <a:pt x="12" y="9765"/>
                    </a:cubicBezTo>
                    <a:cubicBezTo>
                      <a:pt x="17" y="9765"/>
                      <a:pt x="20" y="9769"/>
                      <a:pt x="20" y="9773"/>
                    </a:cubicBezTo>
                    <a:cubicBezTo>
                      <a:pt x="20" y="9778"/>
                      <a:pt x="17" y="9781"/>
                      <a:pt x="12" y="9781"/>
                    </a:cubicBezTo>
                    <a:cubicBezTo>
                      <a:pt x="8" y="9781"/>
                      <a:pt x="4" y="9778"/>
                      <a:pt x="4" y="9773"/>
                    </a:cubicBezTo>
                    <a:close/>
                    <a:moveTo>
                      <a:pt x="4" y="9741"/>
                    </a:moveTo>
                    <a:lnTo>
                      <a:pt x="4" y="9741"/>
                    </a:lnTo>
                    <a:cubicBezTo>
                      <a:pt x="4" y="9737"/>
                      <a:pt x="8" y="9733"/>
                      <a:pt x="12" y="9733"/>
                    </a:cubicBezTo>
                    <a:cubicBezTo>
                      <a:pt x="17" y="9733"/>
                      <a:pt x="20" y="9737"/>
                      <a:pt x="20" y="9741"/>
                    </a:cubicBezTo>
                    <a:cubicBezTo>
                      <a:pt x="20" y="9746"/>
                      <a:pt x="17" y="9749"/>
                      <a:pt x="12" y="9749"/>
                    </a:cubicBezTo>
                    <a:cubicBezTo>
                      <a:pt x="8" y="9749"/>
                      <a:pt x="4" y="9746"/>
                      <a:pt x="4" y="9741"/>
                    </a:cubicBezTo>
                    <a:close/>
                    <a:moveTo>
                      <a:pt x="4" y="9709"/>
                    </a:moveTo>
                    <a:lnTo>
                      <a:pt x="4" y="9709"/>
                    </a:lnTo>
                    <a:cubicBezTo>
                      <a:pt x="4" y="9705"/>
                      <a:pt x="8" y="9701"/>
                      <a:pt x="12" y="9701"/>
                    </a:cubicBezTo>
                    <a:cubicBezTo>
                      <a:pt x="17" y="9701"/>
                      <a:pt x="20" y="9705"/>
                      <a:pt x="20" y="9709"/>
                    </a:cubicBezTo>
                    <a:cubicBezTo>
                      <a:pt x="20" y="9714"/>
                      <a:pt x="17" y="9717"/>
                      <a:pt x="12" y="9717"/>
                    </a:cubicBezTo>
                    <a:cubicBezTo>
                      <a:pt x="8" y="9717"/>
                      <a:pt x="4" y="9714"/>
                      <a:pt x="4" y="9709"/>
                    </a:cubicBezTo>
                    <a:close/>
                    <a:moveTo>
                      <a:pt x="4" y="9677"/>
                    </a:moveTo>
                    <a:lnTo>
                      <a:pt x="4" y="9677"/>
                    </a:lnTo>
                    <a:cubicBezTo>
                      <a:pt x="4" y="9673"/>
                      <a:pt x="8" y="9669"/>
                      <a:pt x="12" y="9669"/>
                    </a:cubicBezTo>
                    <a:cubicBezTo>
                      <a:pt x="17" y="9669"/>
                      <a:pt x="20" y="9673"/>
                      <a:pt x="20" y="9677"/>
                    </a:cubicBezTo>
                    <a:cubicBezTo>
                      <a:pt x="20" y="9682"/>
                      <a:pt x="17" y="9685"/>
                      <a:pt x="12" y="9685"/>
                    </a:cubicBezTo>
                    <a:cubicBezTo>
                      <a:pt x="8" y="9685"/>
                      <a:pt x="4" y="9682"/>
                      <a:pt x="4" y="9677"/>
                    </a:cubicBezTo>
                    <a:close/>
                    <a:moveTo>
                      <a:pt x="4" y="9645"/>
                    </a:moveTo>
                    <a:lnTo>
                      <a:pt x="4" y="9645"/>
                    </a:lnTo>
                    <a:cubicBezTo>
                      <a:pt x="4" y="9641"/>
                      <a:pt x="8" y="9637"/>
                      <a:pt x="12" y="9637"/>
                    </a:cubicBezTo>
                    <a:cubicBezTo>
                      <a:pt x="17" y="9637"/>
                      <a:pt x="20" y="9641"/>
                      <a:pt x="20" y="9645"/>
                    </a:cubicBezTo>
                    <a:cubicBezTo>
                      <a:pt x="20" y="9650"/>
                      <a:pt x="17" y="9653"/>
                      <a:pt x="12" y="9653"/>
                    </a:cubicBezTo>
                    <a:cubicBezTo>
                      <a:pt x="8" y="9653"/>
                      <a:pt x="4" y="9650"/>
                      <a:pt x="4" y="9645"/>
                    </a:cubicBezTo>
                    <a:close/>
                    <a:moveTo>
                      <a:pt x="4" y="9613"/>
                    </a:moveTo>
                    <a:lnTo>
                      <a:pt x="4" y="9613"/>
                    </a:lnTo>
                    <a:cubicBezTo>
                      <a:pt x="4" y="9609"/>
                      <a:pt x="8" y="9605"/>
                      <a:pt x="12" y="9605"/>
                    </a:cubicBezTo>
                    <a:cubicBezTo>
                      <a:pt x="17" y="9605"/>
                      <a:pt x="20" y="9609"/>
                      <a:pt x="20" y="9613"/>
                    </a:cubicBezTo>
                    <a:cubicBezTo>
                      <a:pt x="20" y="9618"/>
                      <a:pt x="17" y="9621"/>
                      <a:pt x="12" y="9621"/>
                    </a:cubicBezTo>
                    <a:cubicBezTo>
                      <a:pt x="8" y="9621"/>
                      <a:pt x="4" y="9618"/>
                      <a:pt x="4" y="9613"/>
                    </a:cubicBezTo>
                    <a:close/>
                    <a:moveTo>
                      <a:pt x="4" y="9581"/>
                    </a:moveTo>
                    <a:lnTo>
                      <a:pt x="4" y="9581"/>
                    </a:lnTo>
                    <a:cubicBezTo>
                      <a:pt x="4" y="9577"/>
                      <a:pt x="8" y="9573"/>
                      <a:pt x="12" y="9573"/>
                    </a:cubicBezTo>
                    <a:cubicBezTo>
                      <a:pt x="17" y="9573"/>
                      <a:pt x="20" y="9577"/>
                      <a:pt x="20" y="9581"/>
                    </a:cubicBezTo>
                    <a:cubicBezTo>
                      <a:pt x="20" y="9586"/>
                      <a:pt x="17" y="9589"/>
                      <a:pt x="12" y="9589"/>
                    </a:cubicBezTo>
                    <a:cubicBezTo>
                      <a:pt x="8" y="9589"/>
                      <a:pt x="4" y="9586"/>
                      <a:pt x="4" y="9581"/>
                    </a:cubicBezTo>
                    <a:close/>
                    <a:moveTo>
                      <a:pt x="4" y="9549"/>
                    </a:moveTo>
                    <a:lnTo>
                      <a:pt x="4" y="9549"/>
                    </a:lnTo>
                    <a:cubicBezTo>
                      <a:pt x="4" y="9545"/>
                      <a:pt x="8" y="9541"/>
                      <a:pt x="12" y="9541"/>
                    </a:cubicBezTo>
                    <a:cubicBezTo>
                      <a:pt x="17" y="9541"/>
                      <a:pt x="20" y="9545"/>
                      <a:pt x="20" y="9549"/>
                    </a:cubicBezTo>
                    <a:cubicBezTo>
                      <a:pt x="20" y="9554"/>
                      <a:pt x="17" y="9557"/>
                      <a:pt x="12" y="9557"/>
                    </a:cubicBezTo>
                    <a:cubicBezTo>
                      <a:pt x="8" y="9557"/>
                      <a:pt x="4" y="9554"/>
                      <a:pt x="4" y="9549"/>
                    </a:cubicBezTo>
                    <a:close/>
                    <a:moveTo>
                      <a:pt x="4" y="9517"/>
                    </a:moveTo>
                    <a:lnTo>
                      <a:pt x="4" y="9517"/>
                    </a:lnTo>
                    <a:cubicBezTo>
                      <a:pt x="4" y="9513"/>
                      <a:pt x="8" y="9509"/>
                      <a:pt x="12" y="9509"/>
                    </a:cubicBezTo>
                    <a:cubicBezTo>
                      <a:pt x="17" y="9509"/>
                      <a:pt x="20" y="9513"/>
                      <a:pt x="20" y="9517"/>
                    </a:cubicBezTo>
                    <a:cubicBezTo>
                      <a:pt x="20" y="9522"/>
                      <a:pt x="17" y="9525"/>
                      <a:pt x="12" y="9525"/>
                    </a:cubicBezTo>
                    <a:cubicBezTo>
                      <a:pt x="8" y="9525"/>
                      <a:pt x="4" y="9522"/>
                      <a:pt x="4" y="9517"/>
                    </a:cubicBezTo>
                    <a:close/>
                    <a:moveTo>
                      <a:pt x="4" y="9485"/>
                    </a:moveTo>
                    <a:lnTo>
                      <a:pt x="4" y="9485"/>
                    </a:lnTo>
                    <a:cubicBezTo>
                      <a:pt x="4" y="9481"/>
                      <a:pt x="8" y="9477"/>
                      <a:pt x="12" y="9477"/>
                    </a:cubicBezTo>
                    <a:cubicBezTo>
                      <a:pt x="17" y="9477"/>
                      <a:pt x="20" y="9481"/>
                      <a:pt x="20" y="9485"/>
                    </a:cubicBezTo>
                    <a:cubicBezTo>
                      <a:pt x="20" y="9490"/>
                      <a:pt x="17" y="9493"/>
                      <a:pt x="12" y="9493"/>
                    </a:cubicBezTo>
                    <a:cubicBezTo>
                      <a:pt x="8" y="9493"/>
                      <a:pt x="4" y="9490"/>
                      <a:pt x="4" y="9485"/>
                    </a:cubicBezTo>
                    <a:close/>
                    <a:moveTo>
                      <a:pt x="4" y="9453"/>
                    </a:moveTo>
                    <a:lnTo>
                      <a:pt x="4" y="9453"/>
                    </a:lnTo>
                    <a:cubicBezTo>
                      <a:pt x="4" y="9449"/>
                      <a:pt x="8" y="9445"/>
                      <a:pt x="12" y="9445"/>
                    </a:cubicBezTo>
                    <a:cubicBezTo>
                      <a:pt x="17" y="9445"/>
                      <a:pt x="20" y="9449"/>
                      <a:pt x="20" y="9453"/>
                    </a:cubicBezTo>
                    <a:cubicBezTo>
                      <a:pt x="20" y="9458"/>
                      <a:pt x="17" y="9461"/>
                      <a:pt x="12" y="9461"/>
                    </a:cubicBezTo>
                    <a:cubicBezTo>
                      <a:pt x="8" y="9461"/>
                      <a:pt x="4" y="9458"/>
                      <a:pt x="4" y="9453"/>
                    </a:cubicBezTo>
                    <a:close/>
                    <a:moveTo>
                      <a:pt x="4" y="9421"/>
                    </a:moveTo>
                    <a:lnTo>
                      <a:pt x="4" y="9421"/>
                    </a:lnTo>
                    <a:cubicBezTo>
                      <a:pt x="4" y="9417"/>
                      <a:pt x="8" y="9413"/>
                      <a:pt x="12" y="9413"/>
                    </a:cubicBezTo>
                    <a:cubicBezTo>
                      <a:pt x="17" y="9413"/>
                      <a:pt x="20" y="9417"/>
                      <a:pt x="20" y="9421"/>
                    </a:cubicBezTo>
                    <a:cubicBezTo>
                      <a:pt x="20" y="9426"/>
                      <a:pt x="17" y="9429"/>
                      <a:pt x="12" y="9429"/>
                    </a:cubicBezTo>
                    <a:cubicBezTo>
                      <a:pt x="8" y="9429"/>
                      <a:pt x="4" y="9426"/>
                      <a:pt x="4"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8" y="9029"/>
                      <a:pt x="13" y="9029"/>
                    </a:cubicBezTo>
                    <a:cubicBezTo>
                      <a:pt x="17" y="9029"/>
                      <a:pt x="21" y="9033"/>
                      <a:pt x="21" y="9037"/>
                    </a:cubicBezTo>
                    <a:cubicBezTo>
                      <a:pt x="21" y="9041"/>
                      <a:pt x="17" y="9045"/>
                      <a:pt x="13" y="9045"/>
                    </a:cubicBezTo>
                    <a:cubicBezTo>
                      <a:pt x="8" y="9045"/>
                      <a:pt x="5" y="9041"/>
                      <a:pt x="5" y="9037"/>
                    </a:cubicBezTo>
                    <a:close/>
                    <a:moveTo>
                      <a:pt x="5" y="9005"/>
                    </a:moveTo>
                    <a:lnTo>
                      <a:pt x="5" y="9005"/>
                    </a:lnTo>
                    <a:cubicBezTo>
                      <a:pt x="5" y="9001"/>
                      <a:pt x="8" y="8997"/>
                      <a:pt x="13" y="8997"/>
                    </a:cubicBezTo>
                    <a:cubicBezTo>
                      <a:pt x="17" y="8997"/>
                      <a:pt x="21" y="9001"/>
                      <a:pt x="21" y="9005"/>
                    </a:cubicBezTo>
                    <a:cubicBezTo>
                      <a:pt x="21" y="9009"/>
                      <a:pt x="17" y="9013"/>
                      <a:pt x="13" y="9013"/>
                    </a:cubicBezTo>
                    <a:cubicBezTo>
                      <a:pt x="8" y="9013"/>
                      <a:pt x="5" y="9009"/>
                      <a:pt x="5" y="9005"/>
                    </a:cubicBezTo>
                    <a:close/>
                    <a:moveTo>
                      <a:pt x="5" y="8973"/>
                    </a:moveTo>
                    <a:lnTo>
                      <a:pt x="5" y="8973"/>
                    </a:lnTo>
                    <a:cubicBezTo>
                      <a:pt x="5" y="8969"/>
                      <a:pt x="8" y="8965"/>
                      <a:pt x="13" y="8965"/>
                    </a:cubicBezTo>
                    <a:cubicBezTo>
                      <a:pt x="17" y="8965"/>
                      <a:pt x="21" y="8969"/>
                      <a:pt x="21" y="8973"/>
                    </a:cubicBezTo>
                    <a:cubicBezTo>
                      <a:pt x="21" y="8977"/>
                      <a:pt x="17" y="8981"/>
                      <a:pt x="13" y="8981"/>
                    </a:cubicBezTo>
                    <a:cubicBezTo>
                      <a:pt x="8" y="8981"/>
                      <a:pt x="5" y="8977"/>
                      <a:pt x="5" y="8973"/>
                    </a:cubicBezTo>
                    <a:close/>
                    <a:moveTo>
                      <a:pt x="5" y="8941"/>
                    </a:moveTo>
                    <a:lnTo>
                      <a:pt x="5" y="8941"/>
                    </a:lnTo>
                    <a:cubicBezTo>
                      <a:pt x="5" y="8937"/>
                      <a:pt x="8" y="8933"/>
                      <a:pt x="13" y="8933"/>
                    </a:cubicBezTo>
                    <a:cubicBezTo>
                      <a:pt x="17" y="8933"/>
                      <a:pt x="21" y="8937"/>
                      <a:pt x="21" y="8941"/>
                    </a:cubicBezTo>
                    <a:cubicBezTo>
                      <a:pt x="21" y="8945"/>
                      <a:pt x="17" y="8949"/>
                      <a:pt x="13" y="8949"/>
                    </a:cubicBezTo>
                    <a:cubicBezTo>
                      <a:pt x="8" y="8949"/>
                      <a:pt x="5" y="8945"/>
                      <a:pt x="5" y="8941"/>
                    </a:cubicBezTo>
                    <a:close/>
                    <a:moveTo>
                      <a:pt x="5" y="8909"/>
                    </a:moveTo>
                    <a:lnTo>
                      <a:pt x="5" y="8909"/>
                    </a:lnTo>
                    <a:cubicBezTo>
                      <a:pt x="5" y="8905"/>
                      <a:pt x="8" y="8901"/>
                      <a:pt x="13" y="8901"/>
                    </a:cubicBezTo>
                    <a:cubicBezTo>
                      <a:pt x="17" y="8901"/>
                      <a:pt x="21" y="8905"/>
                      <a:pt x="21" y="8909"/>
                    </a:cubicBezTo>
                    <a:cubicBezTo>
                      <a:pt x="21" y="8913"/>
                      <a:pt x="17" y="8917"/>
                      <a:pt x="13" y="8917"/>
                    </a:cubicBezTo>
                    <a:cubicBezTo>
                      <a:pt x="8" y="8917"/>
                      <a:pt x="5" y="8913"/>
                      <a:pt x="5" y="8909"/>
                    </a:cubicBezTo>
                    <a:close/>
                    <a:moveTo>
                      <a:pt x="5" y="8877"/>
                    </a:moveTo>
                    <a:lnTo>
                      <a:pt x="5" y="8877"/>
                    </a:lnTo>
                    <a:cubicBezTo>
                      <a:pt x="5" y="8873"/>
                      <a:pt x="8" y="8869"/>
                      <a:pt x="13" y="8869"/>
                    </a:cubicBezTo>
                    <a:cubicBezTo>
                      <a:pt x="17" y="8869"/>
                      <a:pt x="21" y="8873"/>
                      <a:pt x="21" y="8877"/>
                    </a:cubicBezTo>
                    <a:cubicBezTo>
                      <a:pt x="21" y="8881"/>
                      <a:pt x="17" y="8885"/>
                      <a:pt x="13" y="8885"/>
                    </a:cubicBezTo>
                    <a:cubicBezTo>
                      <a:pt x="8" y="8885"/>
                      <a:pt x="5" y="8881"/>
                      <a:pt x="5" y="8877"/>
                    </a:cubicBezTo>
                    <a:close/>
                    <a:moveTo>
                      <a:pt x="5" y="8845"/>
                    </a:moveTo>
                    <a:lnTo>
                      <a:pt x="5" y="8845"/>
                    </a:lnTo>
                    <a:cubicBezTo>
                      <a:pt x="5" y="8840"/>
                      <a:pt x="8" y="8837"/>
                      <a:pt x="13" y="8837"/>
                    </a:cubicBezTo>
                    <a:cubicBezTo>
                      <a:pt x="17" y="8837"/>
                      <a:pt x="21" y="8840"/>
                      <a:pt x="21" y="8845"/>
                    </a:cubicBezTo>
                    <a:cubicBezTo>
                      <a:pt x="21" y="8849"/>
                      <a:pt x="17" y="8853"/>
                      <a:pt x="13" y="8853"/>
                    </a:cubicBezTo>
                    <a:cubicBezTo>
                      <a:pt x="8" y="8853"/>
                      <a:pt x="5" y="8849"/>
                      <a:pt x="5" y="8845"/>
                    </a:cubicBezTo>
                    <a:close/>
                    <a:moveTo>
                      <a:pt x="5" y="8813"/>
                    </a:moveTo>
                    <a:lnTo>
                      <a:pt x="5" y="8813"/>
                    </a:lnTo>
                    <a:cubicBezTo>
                      <a:pt x="5" y="8808"/>
                      <a:pt x="8" y="8805"/>
                      <a:pt x="13" y="8805"/>
                    </a:cubicBezTo>
                    <a:cubicBezTo>
                      <a:pt x="17" y="8805"/>
                      <a:pt x="21" y="8808"/>
                      <a:pt x="21" y="8813"/>
                    </a:cubicBezTo>
                    <a:cubicBezTo>
                      <a:pt x="21" y="8817"/>
                      <a:pt x="17" y="8821"/>
                      <a:pt x="13" y="8821"/>
                    </a:cubicBezTo>
                    <a:cubicBezTo>
                      <a:pt x="8" y="8821"/>
                      <a:pt x="5" y="8817"/>
                      <a:pt x="5" y="8813"/>
                    </a:cubicBezTo>
                    <a:close/>
                    <a:moveTo>
                      <a:pt x="5" y="8781"/>
                    </a:moveTo>
                    <a:lnTo>
                      <a:pt x="5" y="8781"/>
                    </a:lnTo>
                    <a:cubicBezTo>
                      <a:pt x="5" y="8776"/>
                      <a:pt x="8" y="8773"/>
                      <a:pt x="13" y="8773"/>
                    </a:cubicBezTo>
                    <a:cubicBezTo>
                      <a:pt x="17" y="8773"/>
                      <a:pt x="21" y="8776"/>
                      <a:pt x="21" y="8781"/>
                    </a:cubicBezTo>
                    <a:cubicBezTo>
                      <a:pt x="21" y="8785"/>
                      <a:pt x="17" y="8789"/>
                      <a:pt x="13" y="8789"/>
                    </a:cubicBezTo>
                    <a:cubicBezTo>
                      <a:pt x="8" y="8789"/>
                      <a:pt x="5" y="8785"/>
                      <a:pt x="5" y="8781"/>
                    </a:cubicBezTo>
                    <a:close/>
                    <a:moveTo>
                      <a:pt x="5" y="8749"/>
                    </a:moveTo>
                    <a:lnTo>
                      <a:pt x="5" y="8749"/>
                    </a:lnTo>
                    <a:cubicBezTo>
                      <a:pt x="5" y="8744"/>
                      <a:pt x="8" y="8741"/>
                      <a:pt x="13" y="8741"/>
                    </a:cubicBezTo>
                    <a:cubicBezTo>
                      <a:pt x="17" y="8741"/>
                      <a:pt x="21" y="8744"/>
                      <a:pt x="21" y="8749"/>
                    </a:cubicBezTo>
                    <a:cubicBezTo>
                      <a:pt x="21" y="8753"/>
                      <a:pt x="17" y="8757"/>
                      <a:pt x="13" y="8757"/>
                    </a:cubicBezTo>
                    <a:cubicBezTo>
                      <a:pt x="8" y="8757"/>
                      <a:pt x="5" y="8753"/>
                      <a:pt x="5" y="8749"/>
                    </a:cubicBezTo>
                    <a:close/>
                    <a:moveTo>
                      <a:pt x="5" y="8717"/>
                    </a:moveTo>
                    <a:lnTo>
                      <a:pt x="5" y="8717"/>
                    </a:lnTo>
                    <a:cubicBezTo>
                      <a:pt x="5" y="8712"/>
                      <a:pt x="8" y="8709"/>
                      <a:pt x="13" y="8709"/>
                    </a:cubicBezTo>
                    <a:cubicBezTo>
                      <a:pt x="17" y="8709"/>
                      <a:pt x="21" y="8712"/>
                      <a:pt x="21" y="8717"/>
                    </a:cubicBezTo>
                    <a:cubicBezTo>
                      <a:pt x="21" y="8721"/>
                      <a:pt x="17" y="8725"/>
                      <a:pt x="13" y="8725"/>
                    </a:cubicBezTo>
                    <a:cubicBezTo>
                      <a:pt x="8" y="8725"/>
                      <a:pt x="5" y="8721"/>
                      <a:pt x="5" y="8717"/>
                    </a:cubicBezTo>
                    <a:close/>
                    <a:moveTo>
                      <a:pt x="5" y="8685"/>
                    </a:moveTo>
                    <a:lnTo>
                      <a:pt x="5" y="8685"/>
                    </a:lnTo>
                    <a:cubicBezTo>
                      <a:pt x="5" y="8680"/>
                      <a:pt x="8" y="8677"/>
                      <a:pt x="13" y="8677"/>
                    </a:cubicBezTo>
                    <a:cubicBezTo>
                      <a:pt x="17" y="8677"/>
                      <a:pt x="21" y="8680"/>
                      <a:pt x="21" y="8685"/>
                    </a:cubicBezTo>
                    <a:cubicBezTo>
                      <a:pt x="21" y="8689"/>
                      <a:pt x="17" y="8693"/>
                      <a:pt x="13" y="8693"/>
                    </a:cubicBezTo>
                    <a:cubicBezTo>
                      <a:pt x="8" y="8693"/>
                      <a:pt x="5" y="8689"/>
                      <a:pt x="5" y="8685"/>
                    </a:cubicBezTo>
                    <a:close/>
                    <a:moveTo>
                      <a:pt x="5" y="8653"/>
                    </a:moveTo>
                    <a:lnTo>
                      <a:pt x="5" y="8653"/>
                    </a:lnTo>
                    <a:cubicBezTo>
                      <a:pt x="5" y="8648"/>
                      <a:pt x="8" y="8645"/>
                      <a:pt x="13" y="8645"/>
                    </a:cubicBezTo>
                    <a:cubicBezTo>
                      <a:pt x="17" y="8645"/>
                      <a:pt x="21" y="8648"/>
                      <a:pt x="21" y="8653"/>
                    </a:cubicBezTo>
                    <a:cubicBezTo>
                      <a:pt x="21" y="8657"/>
                      <a:pt x="17" y="8661"/>
                      <a:pt x="13" y="8661"/>
                    </a:cubicBezTo>
                    <a:cubicBezTo>
                      <a:pt x="8" y="8661"/>
                      <a:pt x="5" y="8657"/>
                      <a:pt x="5" y="8653"/>
                    </a:cubicBezTo>
                    <a:close/>
                    <a:moveTo>
                      <a:pt x="5" y="8621"/>
                    </a:moveTo>
                    <a:lnTo>
                      <a:pt x="5" y="8621"/>
                    </a:lnTo>
                    <a:cubicBezTo>
                      <a:pt x="5" y="8616"/>
                      <a:pt x="8" y="8613"/>
                      <a:pt x="13" y="8613"/>
                    </a:cubicBezTo>
                    <a:cubicBezTo>
                      <a:pt x="17" y="8613"/>
                      <a:pt x="21" y="8616"/>
                      <a:pt x="21" y="8621"/>
                    </a:cubicBezTo>
                    <a:cubicBezTo>
                      <a:pt x="21" y="8625"/>
                      <a:pt x="17" y="8629"/>
                      <a:pt x="13" y="8629"/>
                    </a:cubicBezTo>
                    <a:cubicBezTo>
                      <a:pt x="8" y="8629"/>
                      <a:pt x="5" y="8625"/>
                      <a:pt x="5" y="8621"/>
                    </a:cubicBezTo>
                    <a:close/>
                    <a:moveTo>
                      <a:pt x="5" y="8589"/>
                    </a:moveTo>
                    <a:lnTo>
                      <a:pt x="5" y="8589"/>
                    </a:lnTo>
                    <a:cubicBezTo>
                      <a:pt x="5" y="8584"/>
                      <a:pt x="8" y="8581"/>
                      <a:pt x="13" y="8581"/>
                    </a:cubicBezTo>
                    <a:cubicBezTo>
                      <a:pt x="17" y="8581"/>
                      <a:pt x="21" y="8584"/>
                      <a:pt x="21" y="8589"/>
                    </a:cubicBezTo>
                    <a:cubicBezTo>
                      <a:pt x="21" y="8593"/>
                      <a:pt x="17" y="8597"/>
                      <a:pt x="13" y="8597"/>
                    </a:cubicBezTo>
                    <a:cubicBezTo>
                      <a:pt x="8" y="8597"/>
                      <a:pt x="5" y="8593"/>
                      <a:pt x="5" y="8589"/>
                    </a:cubicBezTo>
                    <a:close/>
                    <a:moveTo>
                      <a:pt x="5" y="8557"/>
                    </a:moveTo>
                    <a:lnTo>
                      <a:pt x="5" y="8557"/>
                    </a:lnTo>
                    <a:cubicBezTo>
                      <a:pt x="5" y="8552"/>
                      <a:pt x="8" y="8549"/>
                      <a:pt x="13" y="8549"/>
                    </a:cubicBezTo>
                    <a:cubicBezTo>
                      <a:pt x="17" y="8549"/>
                      <a:pt x="21" y="8552"/>
                      <a:pt x="21" y="8557"/>
                    </a:cubicBezTo>
                    <a:cubicBezTo>
                      <a:pt x="21" y="8561"/>
                      <a:pt x="17" y="8565"/>
                      <a:pt x="13" y="8565"/>
                    </a:cubicBezTo>
                    <a:cubicBezTo>
                      <a:pt x="8" y="8565"/>
                      <a:pt x="5" y="8561"/>
                      <a:pt x="5" y="8557"/>
                    </a:cubicBezTo>
                    <a:close/>
                    <a:moveTo>
                      <a:pt x="5" y="8525"/>
                    </a:moveTo>
                    <a:lnTo>
                      <a:pt x="5" y="8525"/>
                    </a:lnTo>
                    <a:cubicBezTo>
                      <a:pt x="5" y="8520"/>
                      <a:pt x="8" y="8517"/>
                      <a:pt x="13" y="8517"/>
                    </a:cubicBezTo>
                    <a:cubicBezTo>
                      <a:pt x="17" y="8517"/>
                      <a:pt x="21" y="8520"/>
                      <a:pt x="21" y="8525"/>
                    </a:cubicBezTo>
                    <a:cubicBezTo>
                      <a:pt x="21" y="8529"/>
                      <a:pt x="17" y="8533"/>
                      <a:pt x="13" y="8533"/>
                    </a:cubicBezTo>
                    <a:cubicBezTo>
                      <a:pt x="8" y="8533"/>
                      <a:pt x="5" y="8529"/>
                      <a:pt x="5" y="8525"/>
                    </a:cubicBezTo>
                    <a:close/>
                    <a:moveTo>
                      <a:pt x="5" y="8493"/>
                    </a:moveTo>
                    <a:lnTo>
                      <a:pt x="5" y="8493"/>
                    </a:lnTo>
                    <a:cubicBezTo>
                      <a:pt x="5" y="8488"/>
                      <a:pt x="8" y="8485"/>
                      <a:pt x="13" y="8485"/>
                    </a:cubicBezTo>
                    <a:cubicBezTo>
                      <a:pt x="17" y="8485"/>
                      <a:pt x="21" y="8488"/>
                      <a:pt x="21" y="8493"/>
                    </a:cubicBezTo>
                    <a:cubicBezTo>
                      <a:pt x="21" y="8497"/>
                      <a:pt x="17" y="8501"/>
                      <a:pt x="13" y="8501"/>
                    </a:cubicBezTo>
                    <a:cubicBezTo>
                      <a:pt x="8" y="8501"/>
                      <a:pt x="5" y="8497"/>
                      <a:pt x="5" y="8493"/>
                    </a:cubicBezTo>
                    <a:close/>
                    <a:moveTo>
                      <a:pt x="5" y="8461"/>
                    </a:moveTo>
                    <a:lnTo>
                      <a:pt x="5" y="8461"/>
                    </a:lnTo>
                    <a:cubicBezTo>
                      <a:pt x="5" y="8456"/>
                      <a:pt x="8" y="8453"/>
                      <a:pt x="13" y="8453"/>
                    </a:cubicBezTo>
                    <a:cubicBezTo>
                      <a:pt x="17" y="8453"/>
                      <a:pt x="21" y="8456"/>
                      <a:pt x="21" y="8461"/>
                    </a:cubicBezTo>
                    <a:cubicBezTo>
                      <a:pt x="21" y="8465"/>
                      <a:pt x="17" y="8469"/>
                      <a:pt x="13" y="8469"/>
                    </a:cubicBezTo>
                    <a:cubicBezTo>
                      <a:pt x="8" y="8469"/>
                      <a:pt x="5" y="8465"/>
                      <a:pt x="5" y="8461"/>
                    </a:cubicBezTo>
                    <a:close/>
                    <a:moveTo>
                      <a:pt x="5" y="8429"/>
                    </a:moveTo>
                    <a:lnTo>
                      <a:pt x="5" y="8429"/>
                    </a:lnTo>
                    <a:cubicBezTo>
                      <a:pt x="5" y="8424"/>
                      <a:pt x="8" y="8421"/>
                      <a:pt x="13" y="8421"/>
                    </a:cubicBezTo>
                    <a:cubicBezTo>
                      <a:pt x="17" y="8421"/>
                      <a:pt x="21" y="8424"/>
                      <a:pt x="21" y="8429"/>
                    </a:cubicBezTo>
                    <a:cubicBezTo>
                      <a:pt x="21" y="8433"/>
                      <a:pt x="17" y="8437"/>
                      <a:pt x="13" y="8437"/>
                    </a:cubicBezTo>
                    <a:cubicBezTo>
                      <a:pt x="8" y="8437"/>
                      <a:pt x="5" y="8433"/>
                      <a:pt x="5" y="8429"/>
                    </a:cubicBezTo>
                    <a:close/>
                    <a:moveTo>
                      <a:pt x="5" y="8397"/>
                    </a:moveTo>
                    <a:lnTo>
                      <a:pt x="5" y="8397"/>
                    </a:lnTo>
                    <a:cubicBezTo>
                      <a:pt x="5" y="8392"/>
                      <a:pt x="8" y="8389"/>
                      <a:pt x="13" y="8389"/>
                    </a:cubicBezTo>
                    <a:cubicBezTo>
                      <a:pt x="17" y="8389"/>
                      <a:pt x="21" y="8392"/>
                      <a:pt x="21" y="8397"/>
                    </a:cubicBezTo>
                    <a:cubicBezTo>
                      <a:pt x="21" y="8401"/>
                      <a:pt x="17" y="8405"/>
                      <a:pt x="13" y="8405"/>
                    </a:cubicBezTo>
                    <a:cubicBezTo>
                      <a:pt x="8" y="8405"/>
                      <a:pt x="5" y="8401"/>
                      <a:pt x="5" y="8397"/>
                    </a:cubicBezTo>
                    <a:close/>
                    <a:moveTo>
                      <a:pt x="5" y="8365"/>
                    </a:moveTo>
                    <a:lnTo>
                      <a:pt x="5" y="8365"/>
                    </a:lnTo>
                    <a:cubicBezTo>
                      <a:pt x="5" y="8360"/>
                      <a:pt x="8" y="8357"/>
                      <a:pt x="13" y="8357"/>
                    </a:cubicBezTo>
                    <a:cubicBezTo>
                      <a:pt x="17" y="8357"/>
                      <a:pt x="21" y="8360"/>
                      <a:pt x="21" y="8365"/>
                    </a:cubicBezTo>
                    <a:cubicBezTo>
                      <a:pt x="21" y="8369"/>
                      <a:pt x="17" y="8373"/>
                      <a:pt x="13" y="8373"/>
                    </a:cubicBezTo>
                    <a:cubicBezTo>
                      <a:pt x="8" y="8373"/>
                      <a:pt x="5" y="8369"/>
                      <a:pt x="5" y="8365"/>
                    </a:cubicBezTo>
                    <a:close/>
                    <a:moveTo>
                      <a:pt x="5" y="8333"/>
                    </a:moveTo>
                    <a:lnTo>
                      <a:pt x="5" y="8333"/>
                    </a:lnTo>
                    <a:cubicBezTo>
                      <a:pt x="5" y="8328"/>
                      <a:pt x="8" y="8325"/>
                      <a:pt x="13" y="8325"/>
                    </a:cubicBezTo>
                    <a:cubicBezTo>
                      <a:pt x="17" y="8325"/>
                      <a:pt x="21" y="8328"/>
                      <a:pt x="21" y="8333"/>
                    </a:cubicBezTo>
                    <a:cubicBezTo>
                      <a:pt x="21" y="8337"/>
                      <a:pt x="17" y="8341"/>
                      <a:pt x="13" y="8341"/>
                    </a:cubicBezTo>
                    <a:cubicBezTo>
                      <a:pt x="8" y="8341"/>
                      <a:pt x="5" y="8337"/>
                      <a:pt x="5" y="8333"/>
                    </a:cubicBezTo>
                    <a:close/>
                    <a:moveTo>
                      <a:pt x="5" y="8301"/>
                    </a:moveTo>
                    <a:lnTo>
                      <a:pt x="5" y="8301"/>
                    </a:lnTo>
                    <a:cubicBezTo>
                      <a:pt x="5" y="8296"/>
                      <a:pt x="8" y="8293"/>
                      <a:pt x="13" y="8293"/>
                    </a:cubicBezTo>
                    <a:cubicBezTo>
                      <a:pt x="17" y="8293"/>
                      <a:pt x="21" y="8296"/>
                      <a:pt x="21" y="8301"/>
                    </a:cubicBezTo>
                    <a:cubicBezTo>
                      <a:pt x="21" y="8305"/>
                      <a:pt x="17" y="8309"/>
                      <a:pt x="13" y="8309"/>
                    </a:cubicBezTo>
                    <a:cubicBezTo>
                      <a:pt x="8" y="8309"/>
                      <a:pt x="5" y="8305"/>
                      <a:pt x="5" y="8301"/>
                    </a:cubicBezTo>
                    <a:close/>
                    <a:moveTo>
                      <a:pt x="5" y="8269"/>
                    </a:moveTo>
                    <a:lnTo>
                      <a:pt x="5" y="8269"/>
                    </a:lnTo>
                    <a:cubicBezTo>
                      <a:pt x="5" y="8264"/>
                      <a:pt x="8" y="8261"/>
                      <a:pt x="13" y="8261"/>
                    </a:cubicBezTo>
                    <a:cubicBezTo>
                      <a:pt x="17" y="8261"/>
                      <a:pt x="21" y="8264"/>
                      <a:pt x="21" y="8269"/>
                    </a:cubicBezTo>
                    <a:cubicBezTo>
                      <a:pt x="21" y="8273"/>
                      <a:pt x="17" y="8277"/>
                      <a:pt x="13" y="8277"/>
                    </a:cubicBezTo>
                    <a:cubicBezTo>
                      <a:pt x="8" y="8277"/>
                      <a:pt x="5" y="8273"/>
                      <a:pt x="5" y="8269"/>
                    </a:cubicBezTo>
                    <a:close/>
                    <a:moveTo>
                      <a:pt x="5" y="8237"/>
                    </a:moveTo>
                    <a:lnTo>
                      <a:pt x="5" y="8237"/>
                    </a:lnTo>
                    <a:cubicBezTo>
                      <a:pt x="5" y="8232"/>
                      <a:pt x="8" y="8229"/>
                      <a:pt x="13" y="8229"/>
                    </a:cubicBezTo>
                    <a:cubicBezTo>
                      <a:pt x="17" y="8229"/>
                      <a:pt x="21" y="8232"/>
                      <a:pt x="21" y="8237"/>
                    </a:cubicBezTo>
                    <a:cubicBezTo>
                      <a:pt x="21" y="8241"/>
                      <a:pt x="17" y="8245"/>
                      <a:pt x="13" y="8245"/>
                    </a:cubicBezTo>
                    <a:cubicBezTo>
                      <a:pt x="8" y="8245"/>
                      <a:pt x="5" y="8241"/>
                      <a:pt x="5" y="8237"/>
                    </a:cubicBezTo>
                    <a:close/>
                    <a:moveTo>
                      <a:pt x="5" y="8205"/>
                    </a:moveTo>
                    <a:lnTo>
                      <a:pt x="5" y="8205"/>
                    </a:lnTo>
                    <a:cubicBezTo>
                      <a:pt x="5" y="8200"/>
                      <a:pt x="8" y="8197"/>
                      <a:pt x="13" y="8197"/>
                    </a:cubicBezTo>
                    <a:cubicBezTo>
                      <a:pt x="17" y="8197"/>
                      <a:pt x="21" y="8200"/>
                      <a:pt x="21" y="8205"/>
                    </a:cubicBezTo>
                    <a:cubicBezTo>
                      <a:pt x="21" y="8209"/>
                      <a:pt x="17" y="8213"/>
                      <a:pt x="13" y="8213"/>
                    </a:cubicBezTo>
                    <a:cubicBezTo>
                      <a:pt x="8" y="8213"/>
                      <a:pt x="5" y="8209"/>
                      <a:pt x="5" y="8205"/>
                    </a:cubicBezTo>
                    <a:close/>
                    <a:moveTo>
                      <a:pt x="5" y="8173"/>
                    </a:moveTo>
                    <a:lnTo>
                      <a:pt x="5" y="8173"/>
                    </a:lnTo>
                    <a:cubicBezTo>
                      <a:pt x="5" y="8168"/>
                      <a:pt x="8" y="8165"/>
                      <a:pt x="13" y="8165"/>
                    </a:cubicBezTo>
                    <a:cubicBezTo>
                      <a:pt x="17" y="8165"/>
                      <a:pt x="21" y="8168"/>
                      <a:pt x="21" y="8173"/>
                    </a:cubicBezTo>
                    <a:cubicBezTo>
                      <a:pt x="21" y="8177"/>
                      <a:pt x="17" y="8181"/>
                      <a:pt x="13" y="8181"/>
                    </a:cubicBezTo>
                    <a:cubicBezTo>
                      <a:pt x="8" y="8181"/>
                      <a:pt x="5" y="8177"/>
                      <a:pt x="5" y="8173"/>
                    </a:cubicBezTo>
                    <a:close/>
                    <a:moveTo>
                      <a:pt x="5" y="8141"/>
                    </a:moveTo>
                    <a:lnTo>
                      <a:pt x="5" y="8141"/>
                    </a:lnTo>
                    <a:cubicBezTo>
                      <a:pt x="5" y="8136"/>
                      <a:pt x="8" y="8133"/>
                      <a:pt x="13" y="8133"/>
                    </a:cubicBezTo>
                    <a:cubicBezTo>
                      <a:pt x="17" y="8133"/>
                      <a:pt x="21" y="8136"/>
                      <a:pt x="21" y="8141"/>
                    </a:cubicBezTo>
                    <a:cubicBezTo>
                      <a:pt x="21" y="8145"/>
                      <a:pt x="17" y="8149"/>
                      <a:pt x="13" y="8149"/>
                    </a:cubicBezTo>
                    <a:cubicBezTo>
                      <a:pt x="8" y="8149"/>
                      <a:pt x="5" y="8145"/>
                      <a:pt x="5" y="8141"/>
                    </a:cubicBezTo>
                    <a:close/>
                    <a:moveTo>
                      <a:pt x="5" y="8109"/>
                    </a:moveTo>
                    <a:lnTo>
                      <a:pt x="5" y="8109"/>
                    </a:lnTo>
                    <a:cubicBezTo>
                      <a:pt x="5" y="8104"/>
                      <a:pt x="8" y="8101"/>
                      <a:pt x="13" y="8101"/>
                    </a:cubicBezTo>
                    <a:cubicBezTo>
                      <a:pt x="17" y="8101"/>
                      <a:pt x="21" y="8104"/>
                      <a:pt x="21" y="8109"/>
                    </a:cubicBezTo>
                    <a:cubicBezTo>
                      <a:pt x="21" y="8113"/>
                      <a:pt x="17" y="8117"/>
                      <a:pt x="13" y="8117"/>
                    </a:cubicBezTo>
                    <a:cubicBezTo>
                      <a:pt x="8" y="8117"/>
                      <a:pt x="5" y="8113"/>
                      <a:pt x="5" y="8109"/>
                    </a:cubicBezTo>
                    <a:close/>
                    <a:moveTo>
                      <a:pt x="5" y="8077"/>
                    </a:moveTo>
                    <a:lnTo>
                      <a:pt x="5" y="8077"/>
                    </a:lnTo>
                    <a:cubicBezTo>
                      <a:pt x="5" y="8072"/>
                      <a:pt x="8" y="8069"/>
                      <a:pt x="13" y="8069"/>
                    </a:cubicBezTo>
                    <a:cubicBezTo>
                      <a:pt x="17" y="8069"/>
                      <a:pt x="21" y="8072"/>
                      <a:pt x="21" y="8077"/>
                    </a:cubicBezTo>
                    <a:cubicBezTo>
                      <a:pt x="21" y="8081"/>
                      <a:pt x="17" y="8085"/>
                      <a:pt x="13" y="8085"/>
                    </a:cubicBezTo>
                    <a:cubicBezTo>
                      <a:pt x="8" y="8085"/>
                      <a:pt x="5" y="8081"/>
                      <a:pt x="5" y="8077"/>
                    </a:cubicBezTo>
                    <a:close/>
                    <a:moveTo>
                      <a:pt x="5" y="8045"/>
                    </a:moveTo>
                    <a:lnTo>
                      <a:pt x="5" y="8045"/>
                    </a:lnTo>
                    <a:cubicBezTo>
                      <a:pt x="5" y="8040"/>
                      <a:pt x="8" y="8037"/>
                      <a:pt x="13" y="8037"/>
                    </a:cubicBezTo>
                    <a:cubicBezTo>
                      <a:pt x="17" y="8037"/>
                      <a:pt x="21" y="8040"/>
                      <a:pt x="21" y="8045"/>
                    </a:cubicBezTo>
                    <a:cubicBezTo>
                      <a:pt x="21" y="8049"/>
                      <a:pt x="17" y="8053"/>
                      <a:pt x="13" y="8053"/>
                    </a:cubicBezTo>
                    <a:cubicBezTo>
                      <a:pt x="8" y="8053"/>
                      <a:pt x="5" y="8049"/>
                      <a:pt x="5" y="8045"/>
                    </a:cubicBezTo>
                    <a:close/>
                    <a:moveTo>
                      <a:pt x="5" y="8013"/>
                    </a:moveTo>
                    <a:lnTo>
                      <a:pt x="5" y="8012"/>
                    </a:lnTo>
                    <a:cubicBezTo>
                      <a:pt x="5" y="8008"/>
                      <a:pt x="8" y="8004"/>
                      <a:pt x="13" y="8004"/>
                    </a:cubicBezTo>
                    <a:cubicBezTo>
                      <a:pt x="17" y="8004"/>
                      <a:pt x="21" y="8008"/>
                      <a:pt x="21" y="8012"/>
                    </a:cubicBezTo>
                    <a:lnTo>
                      <a:pt x="21" y="8013"/>
                    </a:lnTo>
                    <a:cubicBezTo>
                      <a:pt x="21" y="8017"/>
                      <a:pt x="17" y="8021"/>
                      <a:pt x="13" y="8021"/>
                    </a:cubicBezTo>
                    <a:cubicBezTo>
                      <a:pt x="8" y="8021"/>
                      <a:pt x="5" y="8017"/>
                      <a:pt x="5" y="8013"/>
                    </a:cubicBezTo>
                    <a:close/>
                    <a:moveTo>
                      <a:pt x="5" y="7980"/>
                    </a:moveTo>
                    <a:lnTo>
                      <a:pt x="5" y="7980"/>
                    </a:lnTo>
                    <a:cubicBezTo>
                      <a:pt x="5" y="7976"/>
                      <a:pt x="8" y="7972"/>
                      <a:pt x="13" y="7972"/>
                    </a:cubicBezTo>
                    <a:cubicBezTo>
                      <a:pt x="17" y="7972"/>
                      <a:pt x="21" y="7976"/>
                      <a:pt x="21" y="7980"/>
                    </a:cubicBezTo>
                    <a:cubicBezTo>
                      <a:pt x="21" y="7985"/>
                      <a:pt x="17" y="7988"/>
                      <a:pt x="13" y="7988"/>
                    </a:cubicBezTo>
                    <a:cubicBezTo>
                      <a:pt x="8" y="7988"/>
                      <a:pt x="5" y="7985"/>
                      <a:pt x="5" y="7980"/>
                    </a:cubicBezTo>
                    <a:close/>
                    <a:moveTo>
                      <a:pt x="5" y="7948"/>
                    </a:moveTo>
                    <a:lnTo>
                      <a:pt x="5" y="7948"/>
                    </a:lnTo>
                    <a:cubicBezTo>
                      <a:pt x="5" y="7944"/>
                      <a:pt x="8" y="7940"/>
                      <a:pt x="13" y="7940"/>
                    </a:cubicBezTo>
                    <a:cubicBezTo>
                      <a:pt x="17" y="7940"/>
                      <a:pt x="21" y="7944"/>
                      <a:pt x="21" y="7948"/>
                    </a:cubicBezTo>
                    <a:cubicBezTo>
                      <a:pt x="21" y="7953"/>
                      <a:pt x="17" y="7956"/>
                      <a:pt x="13" y="7956"/>
                    </a:cubicBezTo>
                    <a:cubicBezTo>
                      <a:pt x="8" y="7956"/>
                      <a:pt x="5" y="7953"/>
                      <a:pt x="5" y="7948"/>
                    </a:cubicBezTo>
                    <a:close/>
                    <a:moveTo>
                      <a:pt x="5" y="7916"/>
                    </a:moveTo>
                    <a:lnTo>
                      <a:pt x="5" y="7916"/>
                    </a:lnTo>
                    <a:cubicBezTo>
                      <a:pt x="5" y="7912"/>
                      <a:pt x="8" y="7908"/>
                      <a:pt x="13" y="7908"/>
                    </a:cubicBezTo>
                    <a:cubicBezTo>
                      <a:pt x="17" y="7908"/>
                      <a:pt x="21" y="7912"/>
                      <a:pt x="21" y="7916"/>
                    </a:cubicBezTo>
                    <a:cubicBezTo>
                      <a:pt x="21" y="7921"/>
                      <a:pt x="17" y="7924"/>
                      <a:pt x="13" y="7924"/>
                    </a:cubicBezTo>
                    <a:cubicBezTo>
                      <a:pt x="8" y="7924"/>
                      <a:pt x="5" y="7921"/>
                      <a:pt x="5" y="7916"/>
                    </a:cubicBezTo>
                    <a:close/>
                    <a:moveTo>
                      <a:pt x="5" y="7884"/>
                    </a:moveTo>
                    <a:lnTo>
                      <a:pt x="5" y="7884"/>
                    </a:lnTo>
                    <a:cubicBezTo>
                      <a:pt x="5" y="7880"/>
                      <a:pt x="8" y="7876"/>
                      <a:pt x="13" y="7876"/>
                    </a:cubicBezTo>
                    <a:cubicBezTo>
                      <a:pt x="17" y="7876"/>
                      <a:pt x="21" y="7880"/>
                      <a:pt x="21" y="7884"/>
                    </a:cubicBezTo>
                    <a:cubicBezTo>
                      <a:pt x="21" y="7889"/>
                      <a:pt x="17" y="7892"/>
                      <a:pt x="13" y="7892"/>
                    </a:cubicBezTo>
                    <a:cubicBezTo>
                      <a:pt x="8" y="7892"/>
                      <a:pt x="5" y="7889"/>
                      <a:pt x="5" y="7884"/>
                    </a:cubicBezTo>
                    <a:close/>
                    <a:moveTo>
                      <a:pt x="5" y="7852"/>
                    </a:moveTo>
                    <a:lnTo>
                      <a:pt x="5" y="7852"/>
                    </a:lnTo>
                    <a:cubicBezTo>
                      <a:pt x="5" y="7848"/>
                      <a:pt x="8" y="7844"/>
                      <a:pt x="13" y="7844"/>
                    </a:cubicBezTo>
                    <a:cubicBezTo>
                      <a:pt x="17" y="7844"/>
                      <a:pt x="21" y="7848"/>
                      <a:pt x="21" y="7852"/>
                    </a:cubicBezTo>
                    <a:cubicBezTo>
                      <a:pt x="21" y="7857"/>
                      <a:pt x="17" y="7860"/>
                      <a:pt x="13" y="7860"/>
                    </a:cubicBezTo>
                    <a:cubicBezTo>
                      <a:pt x="8" y="7860"/>
                      <a:pt x="5" y="7857"/>
                      <a:pt x="5" y="7852"/>
                    </a:cubicBezTo>
                    <a:close/>
                    <a:moveTo>
                      <a:pt x="5" y="7820"/>
                    </a:moveTo>
                    <a:lnTo>
                      <a:pt x="5" y="7820"/>
                    </a:lnTo>
                    <a:cubicBezTo>
                      <a:pt x="5" y="7816"/>
                      <a:pt x="8" y="7812"/>
                      <a:pt x="13" y="7812"/>
                    </a:cubicBezTo>
                    <a:cubicBezTo>
                      <a:pt x="17" y="7812"/>
                      <a:pt x="21" y="7816"/>
                      <a:pt x="21" y="7820"/>
                    </a:cubicBezTo>
                    <a:cubicBezTo>
                      <a:pt x="21" y="7825"/>
                      <a:pt x="17" y="7828"/>
                      <a:pt x="13" y="7828"/>
                    </a:cubicBezTo>
                    <a:cubicBezTo>
                      <a:pt x="8" y="7828"/>
                      <a:pt x="5" y="7825"/>
                      <a:pt x="5" y="7820"/>
                    </a:cubicBezTo>
                    <a:close/>
                    <a:moveTo>
                      <a:pt x="5" y="7788"/>
                    </a:moveTo>
                    <a:lnTo>
                      <a:pt x="5" y="7788"/>
                    </a:lnTo>
                    <a:cubicBezTo>
                      <a:pt x="5" y="7784"/>
                      <a:pt x="8" y="7780"/>
                      <a:pt x="13" y="7780"/>
                    </a:cubicBezTo>
                    <a:cubicBezTo>
                      <a:pt x="17" y="7780"/>
                      <a:pt x="21" y="7784"/>
                      <a:pt x="21" y="7788"/>
                    </a:cubicBezTo>
                    <a:cubicBezTo>
                      <a:pt x="21" y="7793"/>
                      <a:pt x="17" y="7796"/>
                      <a:pt x="13" y="7796"/>
                    </a:cubicBezTo>
                    <a:cubicBezTo>
                      <a:pt x="8" y="7796"/>
                      <a:pt x="5" y="7793"/>
                      <a:pt x="5" y="7788"/>
                    </a:cubicBezTo>
                    <a:close/>
                    <a:moveTo>
                      <a:pt x="5" y="7756"/>
                    </a:moveTo>
                    <a:lnTo>
                      <a:pt x="5" y="7756"/>
                    </a:lnTo>
                    <a:cubicBezTo>
                      <a:pt x="5" y="7752"/>
                      <a:pt x="8" y="7748"/>
                      <a:pt x="13" y="7748"/>
                    </a:cubicBezTo>
                    <a:cubicBezTo>
                      <a:pt x="17" y="7748"/>
                      <a:pt x="21" y="7752"/>
                      <a:pt x="21" y="7756"/>
                    </a:cubicBezTo>
                    <a:cubicBezTo>
                      <a:pt x="21" y="7761"/>
                      <a:pt x="17" y="7764"/>
                      <a:pt x="13" y="7764"/>
                    </a:cubicBezTo>
                    <a:cubicBezTo>
                      <a:pt x="8" y="7764"/>
                      <a:pt x="5" y="7761"/>
                      <a:pt x="5" y="7756"/>
                    </a:cubicBezTo>
                    <a:close/>
                    <a:moveTo>
                      <a:pt x="5" y="7724"/>
                    </a:moveTo>
                    <a:lnTo>
                      <a:pt x="5" y="7724"/>
                    </a:lnTo>
                    <a:cubicBezTo>
                      <a:pt x="5" y="7720"/>
                      <a:pt x="8" y="7716"/>
                      <a:pt x="13" y="7716"/>
                    </a:cubicBezTo>
                    <a:cubicBezTo>
                      <a:pt x="17" y="7716"/>
                      <a:pt x="21" y="7720"/>
                      <a:pt x="21" y="7724"/>
                    </a:cubicBezTo>
                    <a:cubicBezTo>
                      <a:pt x="21" y="7729"/>
                      <a:pt x="17" y="7732"/>
                      <a:pt x="13" y="7732"/>
                    </a:cubicBezTo>
                    <a:cubicBezTo>
                      <a:pt x="8" y="7732"/>
                      <a:pt x="5" y="7729"/>
                      <a:pt x="5" y="7724"/>
                    </a:cubicBezTo>
                    <a:close/>
                    <a:moveTo>
                      <a:pt x="5" y="7692"/>
                    </a:moveTo>
                    <a:lnTo>
                      <a:pt x="5" y="7692"/>
                    </a:lnTo>
                    <a:cubicBezTo>
                      <a:pt x="5" y="7688"/>
                      <a:pt x="9" y="7684"/>
                      <a:pt x="13" y="7684"/>
                    </a:cubicBezTo>
                    <a:cubicBezTo>
                      <a:pt x="17" y="7684"/>
                      <a:pt x="21" y="7688"/>
                      <a:pt x="21" y="7692"/>
                    </a:cubicBezTo>
                    <a:cubicBezTo>
                      <a:pt x="21" y="7697"/>
                      <a:pt x="17" y="7700"/>
                      <a:pt x="13" y="7700"/>
                    </a:cubicBezTo>
                    <a:cubicBezTo>
                      <a:pt x="9" y="7700"/>
                      <a:pt x="5" y="7697"/>
                      <a:pt x="5" y="7692"/>
                    </a:cubicBezTo>
                    <a:close/>
                    <a:moveTo>
                      <a:pt x="5" y="7660"/>
                    </a:moveTo>
                    <a:lnTo>
                      <a:pt x="5" y="7660"/>
                    </a:lnTo>
                    <a:cubicBezTo>
                      <a:pt x="5" y="7656"/>
                      <a:pt x="9" y="7652"/>
                      <a:pt x="13" y="7652"/>
                    </a:cubicBezTo>
                    <a:cubicBezTo>
                      <a:pt x="17" y="7652"/>
                      <a:pt x="21" y="7656"/>
                      <a:pt x="21" y="7660"/>
                    </a:cubicBezTo>
                    <a:cubicBezTo>
                      <a:pt x="21" y="7665"/>
                      <a:pt x="17" y="7668"/>
                      <a:pt x="13" y="7668"/>
                    </a:cubicBezTo>
                    <a:cubicBezTo>
                      <a:pt x="9" y="7668"/>
                      <a:pt x="5" y="7665"/>
                      <a:pt x="5" y="7660"/>
                    </a:cubicBezTo>
                    <a:close/>
                    <a:moveTo>
                      <a:pt x="5" y="7628"/>
                    </a:moveTo>
                    <a:lnTo>
                      <a:pt x="5" y="7628"/>
                    </a:lnTo>
                    <a:cubicBezTo>
                      <a:pt x="5" y="7624"/>
                      <a:pt x="9" y="7620"/>
                      <a:pt x="13" y="7620"/>
                    </a:cubicBezTo>
                    <a:cubicBezTo>
                      <a:pt x="17" y="7620"/>
                      <a:pt x="21" y="7624"/>
                      <a:pt x="21" y="7628"/>
                    </a:cubicBezTo>
                    <a:cubicBezTo>
                      <a:pt x="21" y="7633"/>
                      <a:pt x="17" y="7636"/>
                      <a:pt x="13" y="7636"/>
                    </a:cubicBezTo>
                    <a:cubicBezTo>
                      <a:pt x="9" y="7636"/>
                      <a:pt x="5" y="7633"/>
                      <a:pt x="5" y="7628"/>
                    </a:cubicBezTo>
                    <a:close/>
                    <a:moveTo>
                      <a:pt x="5" y="7596"/>
                    </a:moveTo>
                    <a:lnTo>
                      <a:pt x="5" y="7596"/>
                    </a:lnTo>
                    <a:cubicBezTo>
                      <a:pt x="5" y="7592"/>
                      <a:pt x="9" y="7588"/>
                      <a:pt x="13" y="7588"/>
                    </a:cubicBezTo>
                    <a:cubicBezTo>
                      <a:pt x="17" y="7588"/>
                      <a:pt x="21" y="7592"/>
                      <a:pt x="21" y="7596"/>
                    </a:cubicBezTo>
                    <a:cubicBezTo>
                      <a:pt x="21" y="7601"/>
                      <a:pt x="17" y="7604"/>
                      <a:pt x="13" y="7604"/>
                    </a:cubicBezTo>
                    <a:cubicBezTo>
                      <a:pt x="9" y="7604"/>
                      <a:pt x="5" y="7601"/>
                      <a:pt x="5" y="7596"/>
                    </a:cubicBezTo>
                    <a:close/>
                    <a:moveTo>
                      <a:pt x="5" y="7564"/>
                    </a:moveTo>
                    <a:lnTo>
                      <a:pt x="5" y="7564"/>
                    </a:lnTo>
                    <a:cubicBezTo>
                      <a:pt x="5" y="7560"/>
                      <a:pt x="9" y="7556"/>
                      <a:pt x="13" y="7556"/>
                    </a:cubicBezTo>
                    <a:cubicBezTo>
                      <a:pt x="17" y="7556"/>
                      <a:pt x="21" y="7560"/>
                      <a:pt x="21" y="7564"/>
                    </a:cubicBezTo>
                    <a:cubicBezTo>
                      <a:pt x="21" y="7569"/>
                      <a:pt x="17" y="7572"/>
                      <a:pt x="13" y="7572"/>
                    </a:cubicBezTo>
                    <a:cubicBezTo>
                      <a:pt x="9" y="7572"/>
                      <a:pt x="5" y="7569"/>
                      <a:pt x="5" y="7564"/>
                    </a:cubicBezTo>
                    <a:close/>
                    <a:moveTo>
                      <a:pt x="5" y="7532"/>
                    </a:moveTo>
                    <a:lnTo>
                      <a:pt x="5" y="7532"/>
                    </a:lnTo>
                    <a:cubicBezTo>
                      <a:pt x="5" y="7528"/>
                      <a:pt x="9" y="7524"/>
                      <a:pt x="13" y="7524"/>
                    </a:cubicBezTo>
                    <a:cubicBezTo>
                      <a:pt x="17" y="7524"/>
                      <a:pt x="21" y="7528"/>
                      <a:pt x="21" y="7532"/>
                    </a:cubicBezTo>
                    <a:cubicBezTo>
                      <a:pt x="21" y="7537"/>
                      <a:pt x="17" y="7540"/>
                      <a:pt x="13" y="7540"/>
                    </a:cubicBezTo>
                    <a:cubicBezTo>
                      <a:pt x="9" y="7540"/>
                      <a:pt x="5" y="7537"/>
                      <a:pt x="5" y="7532"/>
                    </a:cubicBezTo>
                    <a:close/>
                    <a:moveTo>
                      <a:pt x="5" y="7500"/>
                    </a:moveTo>
                    <a:lnTo>
                      <a:pt x="5" y="7500"/>
                    </a:lnTo>
                    <a:cubicBezTo>
                      <a:pt x="5" y="7496"/>
                      <a:pt x="9" y="7492"/>
                      <a:pt x="13" y="7492"/>
                    </a:cubicBezTo>
                    <a:cubicBezTo>
                      <a:pt x="17" y="7492"/>
                      <a:pt x="21" y="7496"/>
                      <a:pt x="21" y="7500"/>
                    </a:cubicBezTo>
                    <a:cubicBezTo>
                      <a:pt x="21" y="7505"/>
                      <a:pt x="17" y="7508"/>
                      <a:pt x="13" y="7508"/>
                    </a:cubicBezTo>
                    <a:cubicBezTo>
                      <a:pt x="9" y="7508"/>
                      <a:pt x="5" y="7505"/>
                      <a:pt x="5" y="7500"/>
                    </a:cubicBezTo>
                    <a:close/>
                    <a:moveTo>
                      <a:pt x="5" y="7468"/>
                    </a:moveTo>
                    <a:lnTo>
                      <a:pt x="5" y="7468"/>
                    </a:lnTo>
                    <a:cubicBezTo>
                      <a:pt x="5" y="7464"/>
                      <a:pt x="9" y="7460"/>
                      <a:pt x="13" y="7460"/>
                    </a:cubicBezTo>
                    <a:cubicBezTo>
                      <a:pt x="17" y="7460"/>
                      <a:pt x="21" y="7464"/>
                      <a:pt x="21" y="7468"/>
                    </a:cubicBezTo>
                    <a:cubicBezTo>
                      <a:pt x="21" y="7473"/>
                      <a:pt x="17" y="7476"/>
                      <a:pt x="13" y="7476"/>
                    </a:cubicBezTo>
                    <a:cubicBezTo>
                      <a:pt x="9" y="7476"/>
                      <a:pt x="5" y="7473"/>
                      <a:pt x="5" y="7468"/>
                    </a:cubicBezTo>
                    <a:close/>
                    <a:moveTo>
                      <a:pt x="5" y="7436"/>
                    </a:moveTo>
                    <a:lnTo>
                      <a:pt x="5" y="7436"/>
                    </a:lnTo>
                    <a:cubicBezTo>
                      <a:pt x="5" y="7432"/>
                      <a:pt x="9" y="7428"/>
                      <a:pt x="13" y="7428"/>
                    </a:cubicBezTo>
                    <a:cubicBezTo>
                      <a:pt x="17" y="7428"/>
                      <a:pt x="21" y="7432"/>
                      <a:pt x="21" y="7436"/>
                    </a:cubicBezTo>
                    <a:cubicBezTo>
                      <a:pt x="21" y="7441"/>
                      <a:pt x="17" y="7444"/>
                      <a:pt x="13" y="7444"/>
                    </a:cubicBezTo>
                    <a:cubicBezTo>
                      <a:pt x="9" y="7444"/>
                      <a:pt x="5" y="7441"/>
                      <a:pt x="5" y="7436"/>
                    </a:cubicBezTo>
                    <a:close/>
                    <a:moveTo>
                      <a:pt x="5" y="7404"/>
                    </a:moveTo>
                    <a:lnTo>
                      <a:pt x="5" y="7404"/>
                    </a:lnTo>
                    <a:cubicBezTo>
                      <a:pt x="5" y="7400"/>
                      <a:pt x="9" y="7396"/>
                      <a:pt x="13" y="7396"/>
                    </a:cubicBezTo>
                    <a:cubicBezTo>
                      <a:pt x="17" y="7396"/>
                      <a:pt x="21" y="7400"/>
                      <a:pt x="21" y="7404"/>
                    </a:cubicBezTo>
                    <a:cubicBezTo>
                      <a:pt x="21" y="7409"/>
                      <a:pt x="17" y="7412"/>
                      <a:pt x="13" y="7412"/>
                    </a:cubicBezTo>
                    <a:cubicBezTo>
                      <a:pt x="9" y="7412"/>
                      <a:pt x="5" y="7409"/>
                      <a:pt x="5" y="7404"/>
                    </a:cubicBezTo>
                    <a:close/>
                    <a:moveTo>
                      <a:pt x="5" y="7372"/>
                    </a:moveTo>
                    <a:lnTo>
                      <a:pt x="5" y="7372"/>
                    </a:lnTo>
                    <a:cubicBezTo>
                      <a:pt x="5" y="7368"/>
                      <a:pt x="9" y="7364"/>
                      <a:pt x="13" y="7364"/>
                    </a:cubicBezTo>
                    <a:cubicBezTo>
                      <a:pt x="17" y="7364"/>
                      <a:pt x="21" y="7368"/>
                      <a:pt x="21" y="7372"/>
                    </a:cubicBezTo>
                    <a:cubicBezTo>
                      <a:pt x="21" y="7377"/>
                      <a:pt x="17" y="7380"/>
                      <a:pt x="13" y="7380"/>
                    </a:cubicBezTo>
                    <a:cubicBezTo>
                      <a:pt x="9" y="7380"/>
                      <a:pt x="5" y="7377"/>
                      <a:pt x="5" y="7372"/>
                    </a:cubicBezTo>
                    <a:close/>
                    <a:moveTo>
                      <a:pt x="5" y="7340"/>
                    </a:moveTo>
                    <a:lnTo>
                      <a:pt x="5" y="7340"/>
                    </a:lnTo>
                    <a:cubicBezTo>
                      <a:pt x="5" y="7336"/>
                      <a:pt x="9" y="7332"/>
                      <a:pt x="13" y="7332"/>
                    </a:cubicBezTo>
                    <a:cubicBezTo>
                      <a:pt x="17" y="7332"/>
                      <a:pt x="21" y="7336"/>
                      <a:pt x="21" y="7340"/>
                    </a:cubicBezTo>
                    <a:cubicBezTo>
                      <a:pt x="21" y="7345"/>
                      <a:pt x="17" y="7348"/>
                      <a:pt x="13" y="7348"/>
                    </a:cubicBezTo>
                    <a:cubicBezTo>
                      <a:pt x="9" y="7348"/>
                      <a:pt x="5" y="7345"/>
                      <a:pt x="5" y="7340"/>
                    </a:cubicBezTo>
                    <a:close/>
                    <a:moveTo>
                      <a:pt x="5" y="7308"/>
                    </a:moveTo>
                    <a:lnTo>
                      <a:pt x="5" y="7308"/>
                    </a:lnTo>
                    <a:cubicBezTo>
                      <a:pt x="5" y="7304"/>
                      <a:pt x="9" y="7300"/>
                      <a:pt x="13" y="7300"/>
                    </a:cubicBezTo>
                    <a:cubicBezTo>
                      <a:pt x="17" y="7300"/>
                      <a:pt x="21" y="7304"/>
                      <a:pt x="21" y="7308"/>
                    </a:cubicBezTo>
                    <a:cubicBezTo>
                      <a:pt x="21" y="7313"/>
                      <a:pt x="17" y="7316"/>
                      <a:pt x="13" y="7316"/>
                    </a:cubicBezTo>
                    <a:cubicBezTo>
                      <a:pt x="9" y="7316"/>
                      <a:pt x="5" y="7313"/>
                      <a:pt x="5" y="7308"/>
                    </a:cubicBezTo>
                    <a:close/>
                    <a:moveTo>
                      <a:pt x="5" y="7276"/>
                    </a:moveTo>
                    <a:lnTo>
                      <a:pt x="5" y="7276"/>
                    </a:lnTo>
                    <a:cubicBezTo>
                      <a:pt x="5" y="7272"/>
                      <a:pt x="9" y="7268"/>
                      <a:pt x="13" y="7268"/>
                    </a:cubicBezTo>
                    <a:cubicBezTo>
                      <a:pt x="17" y="7268"/>
                      <a:pt x="21" y="7272"/>
                      <a:pt x="21" y="7276"/>
                    </a:cubicBezTo>
                    <a:cubicBezTo>
                      <a:pt x="21" y="7281"/>
                      <a:pt x="17" y="7284"/>
                      <a:pt x="13" y="7284"/>
                    </a:cubicBezTo>
                    <a:cubicBezTo>
                      <a:pt x="9" y="7284"/>
                      <a:pt x="5" y="7281"/>
                      <a:pt x="5" y="7276"/>
                    </a:cubicBezTo>
                    <a:close/>
                    <a:moveTo>
                      <a:pt x="5" y="7244"/>
                    </a:moveTo>
                    <a:lnTo>
                      <a:pt x="5" y="7244"/>
                    </a:lnTo>
                    <a:cubicBezTo>
                      <a:pt x="5" y="7240"/>
                      <a:pt x="9" y="7236"/>
                      <a:pt x="13" y="7236"/>
                    </a:cubicBezTo>
                    <a:cubicBezTo>
                      <a:pt x="17" y="7236"/>
                      <a:pt x="21" y="7240"/>
                      <a:pt x="21" y="7244"/>
                    </a:cubicBezTo>
                    <a:cubicBezTo>
                      <a:pt x="21" y="7249"/>
                      <a:pt x="17" y="7252"/>
                      <a:pt x="13" y="7252"/>
                    </a:cubicBezTo>
                    <a:cubicBezTo>
                      <a:pt x="9" y="7252"/>
                      <a:pt x="5" y="7249"/>
                      <a:pt x="5" y="7244"/>
                    </a:cubicBezTo>
                    <a:close/>
                    <a:moveTo>
                      <a:pt x="5" y="7212"/>
                    </a:moveTo>
                    <a:lnTo>
                      <a:pt x="5" y="7212"/>
                    </a:lnTo>
                    <a:cubicBezTo>
                      <a:pt x="5" y="7208"/>
                      <a:pt x="9" y="7204"/>
                      <a:pt x="13" y="7204"/>
                    </a:cubicBezTo>
                    <a:cubicBezTo>
                      <a:pt x="17" y="7204"/>
                      <a:pt x="21" y="7208"/>
                      <a:pt x="21" y="7212"/>
                    </a:cubicBezTo>
                    <a:cubicBezTo>
                      <a:pt x="21" y="7217"/>
                      <a:pt x="17" y="7220"/>
                      <a:pt x="13" y="7220"/>
                    </a:cubicBezTo>
                    <a:cubicBezTo>
                      <a:pt x="9" y="7220"/>
                      <a:pt x="5" y="7217"/>
                      <a:pt x="5" y="7212"/>
                    </a:cubicBezTo>
                    <a:close/>
                    <a:moveTo>
                      <a:pt x="5" y="7180"/>
                    </a:moveTo>
                    <a:lnTo>
                      <a:pt x="5" y="7180"/>
                    </a:lnTo>
                    <a:cubicBezTo>
                      <a:pt x="5" y="7176"/>
                      <a:pt x="9" y="7172"/>
                      <a:pt x="13" y="7172"/>
                    </a:cubicBezTo>
                    <a:cubicBezTo>
                      <a:pt x="17" y="7172"/>
                      <a:pt x="21" y="7176"/>
                      <a:pt x="21" y="7180"/>
                    </a:cubicBezTo>
                    <a:cubicBezTo>
                      <a:pt x="21" y="7185"/>
                      <a:pt x="17" y="7188"/>
                      <a:pt x="13" y="7188"/>
                    </a:cubicBezTo>
                    <a:cubicBezTo>
                      <a:pt x="9" y="7188"/>
                      <a:pt x="5" y="7185"/>
                      <a:pt x="5" y="7180"/>
                    </a:cubicBezTo>
                    <a:close/>
                    <a:moveTo>
                      <a:pt x="5" y="7148"/>
                    </a:moveTo>
                    <a:lnTo>
                      <a:pt x="5" y="7148"/>
                    </a:lnTo>
                    <a:cubicBezTo>
                      <a:pt x="5" y="7144"/>
                      <a:pt x="9" y="7140"/>
                      <a:pt x="13" y="7140"/>
                    </a:cubicBezTo>
                    <a:cubicBezTo>
                      <a:pt x="17" y="7140"/>
                      <a:pt x="21" y="7144"/>
                      <a:pt x="21" y="7148"/>
                    </a:cubicBezTo>
                    <a:cubicBezTo>
                      <a:pt x="21" y="7152"/>
                      <a:pt x="17" y="7156"/>
                      <a:pt x="13" y="7156"/>
                    </a:cubicBezTo>
                    <a:cubicBezTo>
                      <a:pt x="9" y="7156"/>
                      <a:pt x="5" y="7152"/>
                      <a:pt x="5" y="7148"/>
                    </a:cubicBezTo>
                    <a:close/>
                    <a:moveTo>
                      <a:pt x="5" y="7116"/>
                    </a:moveTo>
                    <a:lnTo>
                      <a:pt x="5" y="7116"/>
                    </a:lnTo>
                    <a:cubicBezTo>
                      <a:pt x="5" y="7112"/>
                      <a:pt x="9" y="7108"/>
                      <a:pt x="13" y="7108"/>
                    </a:cubicBezTo>
                    <a:cubicBezTo>
                      <a:pt x="17" y="7108"/>
                      <a:pt x="21" y="7112"/>
                      <a:pt x="21" y="7116"/>
                    </a:cubicBezTo>
                    <a:cubicBezTo>
                      <a:pt x="21" y="7120"/>
                      <a:pt x="17" y="7124"/>
                      <a:pt x="13" y="7124"/>
                    </a:cubicBezTo>
                    <a:cubicBezTo>
                      <a:pt x="9" y="7124"/>
                      <a:pt x="5" y="7120"/>
                      <a:pt x="5" y="7116"/>
                    </a:cubicBezTo>
                    <a:close/>
                    <a:moveTo>
                      <a:pt x="5" y="7084"/>
                    </a:moveTo>
                    <a:lnTo>
                      <a:pt x="5" y="7084"/>
                    </a:lnTo>
                    <a:cubicBezTo>
                      <a:pt x="5" y="7080"/>
                      <a:pt x="9" y="7076"/>
                      <a:pt x="13" y="7076"/>
                    </a:cubicBezTo>
                    <a:cubicBezTo>
                      <a:pt x="17" y="7076"/>
                      <a:pt x="21" y="7080"/>
                      <a:pt x="21" y="7084"/>
                    </a:cubicBezTo>
                    <a:cubicBezTo>
                      <a:pt x="21" y="7088"/>
                      <a:pt x="17" y="7092"/>
                      <a:pt x="13" y="7092"/>
                    </a:cubicBezTo>
                    <a:cubicBezTo>
                      <a:pt x="9" y="7092"/>
                      <a:pt x="5" y="7088"/>
                      <a:pt x="5" y="7084"/>
                    </a:cubicBezTo>
                    <a:close/>
                    <a:moveTo>
                      <a:pt x="5" y="7052"/>
                    </a:moveTo>
                    <a:lnTo>
                      <a:pt x="5" y="7052"/>
                    </a:lnTo>
                    <a:cubicBezTo>
                      <a:pt x="5" y="7048"/>
                      <a:pt x="9" y="7044"/>
                      <a:pt x="13" y="7044"/>
                    </a:cubicBezTo>
                    <a:cubicBezTo>
                      <a:pt x="17" y="7044"/>
                      <a:pt x="21" y="7048"/>
                      <a:pt x="21" y="7052"/>
                    </a:cubicBezTo>
                    <a:cubicBezTo>
                      <a:pt x="21" y="7056"/>
                      <a:pt x="17"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5" y="6668"/>
                    </a:moveTo>
                    <a:lnTo>
                      <a:pt x="5" y="6668"/>
                    </a:lnTo>
                    <a:cubicBezTo>
                      <a:pt x="5" y="6663"/>
                      <a:pt x="9" y="6660"/>
                      <a:pt x="13" y="6660"/>
                    </a:cubicBezTo>
                    <a:cubicBezTo>
                      <a:pt x="18" y="6660"/>
                      <a:pt x="21" y="6663"/>
                      <a:pt x="21" y="6668"/>
                    </a:cubicBezTo>
                    <a:cubicBezTo>
                      <a:pt x="21" y="6672"/>
                      <a:pt x="18" y="6676"/>
                      <a:pt x="13" y="6676"/>
                    </a:cubicBezTo>
                    <a:cubicBezTo>
                      <a:pt x="9" y="6676"/>
                      <a:pt x="5" y="6672"/>
                      <a:pt x="5" y="6668"/>
                    </a:cubicBezTo>
                    <a:close/>
                    <a:moveTo>
                      <a:pt x="5" y="6636"/>
                    </a:moveTo>
                    <a:lnTo>
                      <a:pt x="5" y="6636"/>
                    </a:lnTo>
                    <a:cubicBezTo>
                      <a:pt x="5" y="6631"/>
                      <a:pt x="9" y="6628"/>
                      <a:pt x="13" y="6628"/>
                    </a:cubicBezTo>
                    <a:cubicBezTo>
                      <a:pt x="18" y="6628"/>
                      <a:pt x="21" y="6631"/>
                      <a:pt x="21" y="6636"/>
                    </a:cubicBezTo>
                    <a:cubicBezTo>
                      <a:pt x="21" y="6640"/>
                      <a:pt x="18" y="6644"/>
                      <a:pt x="13" y="6644"/>
                    </a:cubicBezTo>
                    <a:cubicBezTo>
                      <a:pt x="9" y="6644"/>
                      <a:pt x="5" y="6640"/>
                      <a:pt x="5" y="6636"/>
                    </a:cubicBezTo>
                    <a:close/>
                    <a:moveTo>
                      <a:pt x="5" y="6604"/>
                    </a:moveTo>
                    <a:lnTo>
                      <a:pt x="5" y="6604"/>
                    </a:lnTo>
                    <a:cubicBezTo>
                      <a:pt x="5" y="6599"/>
                      <a:pt x="9" y="6596"/>
                      <a:pt x="13" y="6596"/>
                    </a:cubicBezTo>
                    <a:cubicBezTo>
                      <a:pt x="18" y="6596"/>
                      <a:pt x="21" y="6599"/>
                      <a:pt x="21" y="6604"/>
                    </a:cubicBezTo>
                    <a:cubicBezTo>
                      <a:pt x="21" y="6608"/>
                      <a:pt x="18" y="6612"/>
                      <a:pt x="13" y="6612"/>
                    </a:cubicBezTo>
                    <a:cubicBezTo>
                      <a:pt x="9" y="6612"/>
                      <a:pt x="5" y="6608"/>
                      <a:pt x="5" y="6604"/>
                    </a:cubicBezTo>
                    <a:close/>
                    <a:moveTo>
                      <a:pt x="5" y="6572"/>
                    </a:moveTo>
                    <a:lnTo>
                      <a:pt x="5" y="6572"/>
                    </a:lnTo>
                    <a:cubicBezTo>
                      <a:pt x="5" y="6567"/>
                      <a:pt x="9" y="6564"/>
                      <a:pt x="13" y="6564"/>
                    </a:cubicBezTo>
                    <a:cubicBezTo>
                      <a:pt x="18" y="6564"/>
                      <a:pt x="21" y="6567"/>
                      <a:pt x="21" y="6572"/>
                    </a:cubicBezTo>
                    <a:cubicBezTo>
                      <a:pt x="21" y="6576"/>
                      <a:pt x="18" y="6580"/>
                      <a:pt x="13" y="6580"/>
                    </a:cubicBezTo>
                    <a:cubicBezTo>
                      <a:pt x="9" y="6580"/>
                      <a:pt x="5" y="6576"/>
                      <a:pt x="5" y="6572"/>
                    </a:cubicBezTo>
                    <a:close/>
                    <a:moveTo>
                      <a:pt x="5" y="6540"/>
                    </a:moveTo>
                    <a:lnTo>
                      <a:pt x="5" y="6540"/>
                    </a:lnTo>
                    <a:cubicBezTo>
                      <a:pt x="5" y="6535"/>
                      <a:pt x="9" y="6532"/>
                      <a:pt x="13" y="6532"/>
                    </a:cubicBezTo>
                    <a:cubicBezTo>
                      <a:pt x="18" y="6532"/>
                      <a:pt x="21" y="6535"/>
                      <a:pt x="21" y="6540"/>
                    </a:cubicBezTo>
                    <a:cubicBezTo>
                      <a:pt x="21" y="6544"/>
                      <a:pt x="18" y="6548"/>
                      <a:pt x="13" y="6548"/>
                    </a:cubicBezTo>
                    <a:cubicBezTo>
                      <a:pt x="9" y="6548"/>
                      <a:pt x="5" y="6544"/>
                      <a:pt x="5" y="6540"/>
                    </a:cubicBezTo>
                    <a:close/>
                    <a:moveTo>
                      <a:pt x="5" y="6508"/>
                    </a:moveTo>
                    <a:lnTo>
                      <a:pt x="5" y="6508"/>
                    </a:lnTo>
                    <a:cubicBezTo>
                      <a:pt x="5" y="6503"/>
                      <a:pt x="9" y="6500"/>
                      <a:pt x="13" y="6500"/>
                    </a:cubicBezTo>
                    <a:cubicBezTo>
                      <a:pt x="18" y="6500"/>
                      <a:pt x="21" y="6503"/>
                      <a:pt x="21" y="6508"/>
                    </a:cubicBezTo>
                    <a:cubicBezTo>
                      <a:pt x="21" y="6512"/>
                      <a:pt x="18" y="6516"/>
                      <a:pt x="13" y="6516"/>
                    </a:cubicBezTo>
                    <a:cubicBezTo>
                      <a:pt x="9" y="6516"/>
                      <a:pt x="5" y="6512"/>
                      <a:pt x="5" y="6508"/>
                    </a:cubicBezTo>
                    <a:close/>
                    <a:moveTo>
                      <a:pt x="5" y="6476"/>
                    </a:moveTo>
                    <a:lnTo>
                      <a:pt x="5" y="6476"/>
                    </a:lnTo>
                    <a:cubicBezTo>
                      <a:pt x="5" y="6471"/>
                      <a:pt x="9" y="6468"/>
                      <a:pt x="13" y="6468"/>
                    </a:cubicBezTo>
                    <a:cubicBezTo>
                      <a:pt x="18" y="6468"/>
                      <a:pt x="21" y="6471"/>
                      <a:pt x="21" y="6476"/>
                    </a:cubicBezTo>
                    <a:cubicBezTo>
                      <a:pt x="21" y="6480"/>
                      <a:pt x="18" y="6484"/>
                      <a:pt x="13" y="6484"/>
                    </a:cubicBezTo>
                    <a:cubicBezTo>
                      <a:pt x="9" y="6484"/>
                      <a:pt x="5" y="6480"/>
                      <a:pt x="5" y="6476"/>
                    </a:cubicBezTo>
                    <a:close/>
                    <a:moveTo>
                      <a:pt x="5" y="6444"/>
                    </a:moveTo>
                    <a:lnTo>
                      <a:pt x="5" y="6444"/>
                    </a:lnTo>
                    <a:cubicBezTo>
                      <a:pt x="5" y="6439"/>
                      <a:pt x="9" y="6436"/>
                      <a:pt x="13" y="6436"/>
                    </a:cubicBezTo>
                    <a:cubicBezTo>
                      <a:pt x="18" y="6436"/>
                      <a:pt x="21" y="6439"/>
                      <a:pt x="21" y="6444"/>
                    </a:cubicBezTo>
                    <a:cubicBezTo>
                      <a:pt x="21" y="6448"/>
                      <a:pt x="18" y="6452"/>
                      <a:pt x="13" y="6452"/>
                    </a:cubicBezTo>
                    <a:cubicBezTo>
                      <a:pt x="9" y="6452"/>
                      <a:pt x="5" y="6448"/>
                      <a:pt x="5" y="6444"/>
                    </a:cubicBezTo>
                    <a:close/>
                    <a:moveTo>
                      <a:pt x="5" y="6412"/>
                    </a:moveTo>
                    <a:lnTo>
                      <a:pt x="5" y="6412"/>
                    </a:lnTo>
                    <a:cubicBezTo>
                      <a:pt x="5" y="6407"/>
                      <a:pt x="9" y="6404"/>
                      <a:pt x="13" y="6404"/>
                    </a:cubicBezTo>
                    <a:cubicBezTo>
                      <a:pt x="18" y="6404"/>
                      <a:pt x="21" y="6407"/>
                      <a:pt x="21" y="6412"/>
                    </a:cubicBezTo>
                    <a:cubicBezTo>
                      <a:pt x="21" y="6416"/>
                      <a:pt x="18" y="6420"/>
                      <a:pt x="13" y="6420"/>
                    </a:cubicBezTo>
                    <a:cubicBezTo>
                      <a:pt x="9" y="6420"/>
                      <a:pt x="5" y="6416"/>
                      <a:pt x="5" y="6412"/>
                    </a:cubicBezTo>
                    <a:close/>
                    <a:moveTo>
                      <a:pt x="5" y="6380"/>
                    </a:moveTo>
                    <a:lnTo>
                      <a:pt x="5" y="6380"/>
                    </a:lnTo>
                    <a:cubicBezTo>
                      <a:pt x="5" y="6375"/>
                      <a:pt x="9" y="6372"/>
                      <a:pt x="13" y="6372"/>
                    </a:cubicBezTo>
                    <a:cubicBezTo>
                      <a:pt x="18" y="6372"/>
                      <a:pt x="21" y="6375"/>
                      <a:pt x="21" y="6380"/>
                    </a:cubicBezTo>
                    <a:cubicBezTo>
                      <a:pt x="21" y="6384"/>
                      <a:pt x="18" y="6388"/>
                      <a:pt x="13" y="6388"/>
                    </a:cubicBezTo>
                    <a:cubicBezTo>
                      <a:pt x="9" y="6388"/>
                      <a:pt x="5" y="6384"/>
                      <a:pt x="5" y="6380"/>
                    </a:cubicBezTo>
                    <a:close/>
                    <a:moveTo>
                      <a:pt x="5" y="6348"/>
                    </a:moveTo>
                    <a:lnTo>
                      <a:pt x="5" y="6348"/>
                    </a:lnTo>
                    <a:cubicBezTo>
                      <a:pt x="5" y="6343"/>
                      <a:pt x="9" y="6340"/>
                      <a:pt x="13" y="6340"/>
                    </a:cubicBezTo>
                    <a:cubicBezTo>
                      <a:pt x="18" y="6340"/>
                      <a:pt x="21" y="6343"/>
                      <a:pt x="21" y="6348"/>
                    </a:cubicBezTo>
                    <a:cubicBezTo>
                      <a:pt x="21" y="6352"/>
                      <a:pt x="18" y="6356"/>
                      <a:pt x="13" y="6356"/>
                    </a:cubicBezTo>
                    <a:cubicBezTo>
                      <a:pt x="9" y="6356"/>
                      <a:pt x="5" y="6352"/>
                      <a:pt x="5" y="6348"/>
                    </a:cubicBezTo>
                    <a:close/>
                    <a:moveTo>
                      <a:pt x="5" y="6316"/>
                    </a:moveTo>
                    <a:lnTo>
                      <a:pt x="5" y="6316"/>
                    </a:lnTo>
                    <a:cubicBezTo>
                      <a:pt x="5" y="6311"/>
                      <a:pt x="9" y="6308"/>
                      <a:pt x="13" y="6308"/>
                    </a:cubicBezTo>
                    <a:cubicBezTo>
                      <a:pt x="18" y="6308"/>
                      <a:pt x="21" y="6311"/>
                      <a:pt x="21" y="6316"/>
                    </a:cubicBezTo>
                    <a:cubicBezTo>
                      <a:pt x="21" y="6320"/>
                      <a:pt x="18" y="6324"/>
                      <a:pt x="13" y="6324"/>
                    </a:cubicBezTo>
                    <a:cubicBezTo>
                      <a:pt x="9" y="6324"/>
                      <a:pt x="5" y="6320"/>
                      <a:pt x="5" y="6316"/>
                    </a:cubicBezTo>
                    <a:close/>
                    <a:moveTo>
                      <a:pt x="5" y="6284"/>
                    </a:moveTo>
                    <a:lnTo>
                      <a:pt x="5" y="6284"/>
                    </a:lnTo>
                    <a:cubicBezTo>
                      <a:pt x="5" y="6279"/>
                      <a:pt x="9" y="6276"/>
                      <a:pt x="13" y="6276"/>
                    </a:cubicBezTo>
                    <a:cubicBezTo>
                      <a:pt x="18" y="6276"/>
                      <a:pt x="21" y="6279"/>
                      <a:pt x="21" y="6284"/>
                    </a:cubicBezTo>
                    <a:cubicBezTo>
                      <a:pt x="21" y="6288"/>
                      <a:pt x="18" y="6292"/>
                      <a:pt x="13" y="6292"/>
                    </a:cubicBezTo>
                    <a:cubicBezTo>
                      <a:pt x="9" y="6292"/>
                      <a:pt x="5" y="6288"/>
                      <a:pt x="5" y="6284"/>
                    </a:cubicBezTo>
                    <a:close/>
                    <a:moveTo>
                      <a:pt x="5" y="6252"/>
                    </a:moveTo>
                    <a:lnTo>
                      <a:pt x="5" y="6252"/>
                    </a:lnTo>
                    <a:cubicBezTo>
                      <a:pt x="5" y="6247"/>
                      <a:pt x="9" y="6244"/>
                      <a:pt x="13" y="6244"/>
                    </a:cubicBezTo>
                    <a:cubicBezTo>
                      <a:pt x="18" y="6244"/>
                      <a:pt x="21" y="6247"/>
                      <a:pt x="21" y="6252"/>
                    </a:cubicBezTo>
                    <a:cubicBezTo>
                      <a:pt x="21" y="6256"/>
                      <a:pt x="18" y="6260"/>
                      <a:pt x="13" y="6260"/>
                    </a:cubicBezTo>
                    <a:cubicBezTo>
                      <a:pt x="9" y="6260"/>
                      <a:pt x="5" y="6256"/>
                      <a:pt x="5" y="6252"/>
                    </a:cubicBezTo>
                    <a:close/>
                    <a:moveTo>
                      <a:pt x="5" y="6220"/>
                    </a:moveTo>
                    <a:lnTo>
                      <a:pt x="5" y="6220"/>
                    </a:lnTo>
                    <a:cubicBezTo>
                      <a:pt x="5" y="6215"/>
                      <a:pt x="9" y="6212"/>
                      <a:pt x="13" y="6212"/>
                    </a:cubicBezTo>
                    <a:cubicBezTo>
                      <a:pt x="18" y="6212"/>
                      <a:pt x="21" y="6215"/>
                      <a:pt x="21" y="6220"/>
                    </a:cubicBezTo>
                    <a:cubicBezTo>
                      <a:pt x="21" y="6224"/>
                      <a:pt x="18" y="6228"/>
                      <a:pt x="13" y="6228"/>
                    </a:cubicBezTo>
                    <a:cubicBezTo>
                      <a:pt x="9" y="6228"/>
                      <a:pt x="5" y="6224"/>
                      <a:pt x="5" y="6220"/>
                    </a:cubicBezTo>
                    <a:close/>
                    <a:moveTo>
                      <a:pt x="5" y="6188"/>
                    </a:moveTo>
                    <a:lnTo>
                      <a:pt x="5" y="6188"/>
                    </a:lnTo>
                    <a:cubicBezTo>
                      <a:pt x="5" y="6183"/>
                      <a:pt x="9" y="6180"/>
                      <a:pt x="13" y="6180"/>
                    </a:cubicBezTo>
                    <a:cubicBezTo>
                      <a:pt x="18" y="6180"/>
                      <a:pt x="21" y="6183"/>
                      <a:pt x="21" y="6188"/>
                    </a:cubicBezTo>
                    <a:cubicBezTo>
                      <a:pt x="21" y="6192"/>
                      <a:pt x="18" y="6196"/>
                      <a:pt x="13" y="6196"/>
                    </a:cubicBezTo>
                    <a:cubicBezTo>
                      <a:pt x="9" y="6196"/>
                      <a:pt x="5" y="6192"/>
                      <a:pt x="5" y="6188"/>
                    </a:cubicBezTo>
                    <a:close/>
                    <a:moveTo>
                      <a:pt x="5" y="6156"/>
                    </a:moveTo>
                    <a:lnTo>
                      <a:pt x="5" y="6156"/>
                    </a:lnTo>
                    <a:cubicBezTo>
                      <a:pt x="5" y="6151"/>
                      <a:pt x="9" y="6148"/>
                      <a:pt x="13" y="6148"/>
                    </a:cubicBezTo>
                    <a:cubicBezTo>
                      <a:pt x="18" y="6148"/>
                      <a:pt x="21" y="6151"/>
                      <a:pt x="21" y="6156"/>
                    </a:cubicBezTo>
                    <a:cubicBezTo>
                      <a:pt x="21" y="6160"/>
                      <a:pt x="18" y="6164"/>
                      <a:pt x="13" y="6164"/>
                    </a:cubicBezTo>
                    <a:cubicBezTo>
                      <a:pt x="9" y="6164"/>
                      <a:pt x="5" y="6160"/>
                      <a:pt x="5" y="6156"/>
                    </a:cubicBezTo>
                    <a:close/>
                    <a:moveTo>
                      <a:pt x="5" y="6124"/>
                    </a:moveTo>
                    <a:lnTo>
                      <a:pt x="5" y="6124"/>
                    </a:lnTo>
                    <a:cubicBezTo>
                      <a:pt x="5" y="6119"/>
                      <a:pt x="9" y="6116"/>
                      <a:pt x="13" y="6116"/>
                    </a:cubicBezTo>
                    <a:cubicBezTo>
                      <a:pt x="18" y="6116"/>
                      <a:pt x="21" y="6119"/>
                      <a:pt x="21" y="6124"/>
                    </a:cubicBezTo>
                    <a:cubicBezTo>
                      <a:pt x="21" y="6128"/>
                      <a:pt x="18" y="6132"/>
                      <a:pt x="13" y="6132"/>
                    </a:cubicBezTo>
                    <a:cubicBezTo>
                      <a:pt x="9" y="6132"/>
                      <a:pt x="5" y="6128"/>
                      <a:pt x="5" y="6124"/>
                    </a:cubicBezTo>
                    <a:close/>
                    <a:moveTo>
                      <a:pt x="5" y="6092"/>
                    </a:moveTo>
                    <a:lnTo>
                      <a:pt x="5" y="6092"/>
                    </a:lnTo>
                    <a:cubicBezTo>
                      <a:pt x="5" y="6087"/>
                      <a:pt x="9" y="6084"/>
                      <a:pt x="13" y="6084"/>
                    </a:cubicBezTo>
                    <a:cubicBezTo>
                      <a:pt x="18" y="6084"/>
                      <a:pt x="21" y="6087"/>
                      <a:pt x="21" y="6092"/>
                    </a:cubicBezTo>
                    <a:cubicBezTo>
                      <a:pt x="21" y="6096"/>
                      <a:pt x="18" y="6100"/>
                      <a:pt x="13" y="6100"/>
                    </a:cubicBezTo>
                    <a:cubicBezTo>
                      <a:pt x="9" y="6100"/>
                      <a:pt x="5" y="6096"/>
                      <a:pt x="5" y="6092"/>
                    </a:cubicBezTo>
                    <a:close/>
                    <a:moveTo>
                      <a:pt x="5" y="6060"/>
                    </a:moveTo>
                    <a:lnTo>
                      <a:pt x="5" y="6060"/>
                    </a:lnTo>
                    <a:cubicBezTo>
                      <a:pt x="5" y="6055"/>
                      <a:pt x="9" y="6052"/>
                      <a:pt x="13" y="6052"/>
                    </a:cubicBezTo>
                    <a:cubicBezTo>
                      <a:pt x="18" y="6052"/>
                      <a:pt x="21" y="6055"/>
                      <a:pt x="21" y="6060"/>
                    </a:cubicBezTo>
                    <a:cubicBezTo>
                      <a:pt x="21" y="6064"/>
                      <a:pt x="18" y="6068"/>
                      <a:pt x="13" y="6068"/>
                    </a:cubicBezTo>
                    <a:cubicBezTo>
                      <a:pt x="9" y="6068"/>
                      <a:pt x="5" y="6064"/>
                      <a:pt x="5" y="6060"/>
                    </a:cubicBezTo>
                    <a:close/>
                    <a:moveTo>
                      <a:pt x="5" y="6028"/>
                    </a:moveTo>
                    <a:lnTo>
                      <a:pt x="5" y="6027"/>
                    </a:lnTo>
                    <a:cubicBezTo>
                      <a:pt x="5" y="6023"/>
                      <a:pt x="9" y="6019"/>
                      <a:pt x="13" y="6019"/>
                    </a:cubicBezTo>
                    <a:cubicBezTo>
                      <a:pt x="18" y="6019"/>
                      <a:pt x="21" y="6023"/>
                      <a:pt x="21" y="6027"/>
                    </a:cubicBezTo>
                    <a:lnTo>
                      <a:pt x="21" y="6028"/>
                    </a:lnTo>
                    <a:cubicBezTo>
                      <a:pt x="21" y="6032"/>
                      <a:pt x="18" y="6036"/>
                      <a:pt x="13" y="6036"/>
                    </a:cubicBezTo>
                    <a:cubicBezTo>
                      <a:pt x="9" y="6036"/>
                      <a:pt x="5" y="6032"/>
                      <a:pt x="5" y="6028"/>
                    </a:cubicBezTo>
                    <a:close/>
                    <a:moveTo>
                      <a:pt x="5" y="5995"/>
                    </a:moveTo>
                    <a:lnTo>
                      <a:pt x="5" y="5995"/>
                    </a:lnTo>
                    <a:cubicBezTo>
                      <a:pt x="5" y="5991"/>
                      <a:pt x="9" y="5987"/>
                      <a:pt x="13" y="5987"/>
                    </a:cubicBezTo>
                    <a:cubicBezTo>
                      <a:pt x="18" y="5987"/>
                      <a:pt x="21" y="5991"/>
                      <a:pt x="21" y="5995"/>
                    </a:cubicBezTo>
                    <a:cubicBezTo>
                      <a:pt x="21" y="6000"/>
                      <a:pt x="18" y="6003"/>
                      <a:pt x="13" y="6003"/>
                    </a:cubicBezTo>
                    <a:cubicBezTo>
                      <a:pt x="9" y="6003"/>
                      <a:pt x="5" y="6000"/>
                      <a:pt x="5" y="5995"/>
                    </a:cubicBezTo>
                    <a:close/>
                    <a:moveTo>
                      <a:pt x="5" y="5963"/>
                    </a:moveTo>
                    <a:lnTo>
                      <a:pt x="5" y="5963"/>
                    </a:lnTo>
                    <a:cubicBezTo>
                      <a:pt x="5" y="5959"/>
                      <a:pt x="9" y="5955"/>
                      <a:pt x="13" y="5955"/>
                    </a:cubicBezTo>
                    <a:cubicBezTo>
                      <a:pt x="18" y="5955"/>
                      <a:pt x="21" y="5959"/>
                      <a:pt x="21" y="5963"/>
                    </a:cubicBezTo>
                    <a:cubicBezTo>
                      <a:pt x="21" y="5968"/>
                      <a:pt x="18" y="5971"/>
                      <a:pt x="13" y="5971"/>
                    </a:cubicBezTo>
                    <a:cubicBezTo>
                      <a:pt x="9" y="5971"/>
                      <a:pt x="5" y="5968"/>
                      <a:pt x="5" y="5963"/>
                    </a:cubicBezTo>
                    <a:close/>
                    <a:moveTo>
                      <a:pt x="5" y="5931"/>
                    </a:moveTo>
                    <a:lnTo>
                      <a:pt x="5" y="5931"/>
                    </a:lnTo>
                    <a:cubicBezTo>
                      <a:pt x="5" y="5927"/>
                      <a:pt x="9" y="5923"/>
                      <a:pt x="13" y="5923"/>
                    </a:cubicBezTo>
                    <a:cubicBezTo>
                      <a:pt x="18" y="5923"/>
                      <a:pt x="21" y="5927"/>
                      <a:pt x="21" y="5931"/>
                    </a:cubicBezTo>
                    <a:cubicBezTo>
                      <a:pt x="21" y="5936"/>
                      <a:pt x="18" y="5939"/>
                      <a:pt x="13" y="5939"/>
                    </a:cubicBezTo>
                    <a:cubicBezTo>
                      <a:pt x="9" y="5939"/>
                      <a:pt x="5" y="5936"/>
                      <a:pt x="5" y="5931"/>
                    </a:cubicBezTo>
                    <a:close/>
                    <a:moveTo>
                      <a:pt x="5" y="5899"/>
                    </a:moveTo>
                    <a:lnTo>
                      <a:pt x="5" y="5899"/>
                    </a:lnTo>
                    <a:cubicBezTo>
                      <a:pt x="5" y="5895"/>
                      <a:pt x="9" y="5891"/>
                      <a:pt x="13" y="5891"/>
                    </a:cubicBezTo>
                    <a:cubicBezTo>
                      <a:pt x="18" y="5891"/>
                      <a:pt x="21" y="5895"/>
                      <a:pt x="21" y="5899"/>
                    </a:cubicBezTo>
                    <a:cubicBezTo>
                      <a:pt x="21" y="5904"/>
                      <a:pt x="18" y="5907"/>
                      <a:pt x="13" y="5907"/>
                    </a:cubicBezTo>
                    <a:cubicBezTo>
                      <a:pt x="9" y="5907"/>
                      <a:pt x="5" y="5904"/>
                      <a:pt x="5" y="5899"/>
                    </a:cubicBezTo>
                    <a:close/>
                    <a:moveTo>
                      <a:pt x="5" y="5867"/>
                    </a:moveTo>
                    <a:lnTo>
                      <a:pt x="5" y="5867"/>
                    </a:lnTo>
                    <a:cubicBezTo>
                      <a:pt x="5" y="5863"/>
                      <a:pt x="9" y="5859"/>
                      <a:pt x="13" y="5859"/>
                    </a:cubicBezTo>
                    <a:cubicBezTo>
                      <a:pt x="18" y="5859"/>
                      <a:pt x="21" y="5863"/>
                      <a:pt x="21" y="5867"/>
                    </a:cubicBezTo>
                    <a:cubicBezTo>
                      <a:pt x="21" y="5872"/>
                      <a:pt x="18" y="5875"/>
                      <a:pt x="13" y="5875"/>
                    </a:cubicBezTo>
                    <a:cubicBezTo>
                      <a:pt x="9" y="5875"/>
                      <a:pt x="5" y="5872"/>
                      <a:pt x="5" y="5867"/>
                    </a:cubicBezTo>
                    <a:close/>
                    <a:moveTo>
                      <a:pt x="5" y="5835"/>
                    </a:moveTo>
                    <a:lnTo>
                      <a:pt x="5" y="5835"/>
                    </a:lnTo>
                    <a:cubicBezTo>
                      <a:pt x="5" y="5831"/>
                      <a:pt x="9" y="5827"/>
                      <a:pt x="13" y="5827"/>
                    </a:cubicBezTo>
                    <a:cubicBezTo>
                      <a:pt x="18" y="5827"/>
                      <a:pt x="21" y="5831"/>
                      <a:pt x="21" y="5835"/>
                    </a:cubicBezTo>
                    <a:cubicBezTo>
                      <a:pt x="21" y="5840"/>
                      <a:pt x="18" y="5843"/>
                      <a:pt x="13" y="5843"/>
                    </a:cubicBezTo>
                    <a:cubicBezTo>
                      <a:pt x="9" y="5843"/>
                      <a:pt x="5" y="5840"/>
                      <a:pt x="5" y="5835"/>
                    </a:cubicBezTo>
                    <a:close/>
                    <a:moveTo>
                      <a:pt x="5" y="5803"/>
                    </a:moveTo>
                    <a:lnTo>
                      <a:pt x="5" y="5803"/>
                    </a:lnTo>
                    <a:cubicBezTo>
                      <a:pt x="5" y="5799"/>
                      <a:pt x="9" y="5795"/>
                      <a:pt x="13" y="5795"/>
                    </a:cubicBezTo>
                    <a:cubicBezTo>
                      <a:pt x="18" y="5795"/>
                      <a:pt x="21" y="5799"/>
                      <a:pt x="21" y="5803"/>
                    </a:cubicBezTo>
                    <a:cubicBezTo>
                      <a:pt x="21" y="5808"/>
                      <a:pt x="18" y="5811"/>
                      <a:pt x="13" y="5811"/>
                    </a:cubicBezTo>
                    <a:cubicBezTo>
                      <a:pt x="9" y="5811"/>
                      <a:pt x="5" y="5808"/>
                      <a:pt x="5" y="5803"/>
                    </a:cubicBezTo>
                    <a:close/>
                    <a:moveTo>
                      <a:pt x="5" y="5771"/>
                    </a:moveTo>
                    <a:lnTo>
                      <a:pt x="5" y="5771"/>
                    </a:lnTo>
                    <a:cubicBezTo>
                      <a:pt x="5" y="5767"/>
                      <a:pt x="9" y="5763"/>
                      <a:pt x="13" y="5763"/>
                    </a:cubicBezTo>
                    <a:cubicBezTo>
                      <a:pt x="18" y="5763"/>
                      <a:pt x="21" y="5767"/>
                      <a:pt x="21" y="5771"/>
                    </a:cubicBezTo>
                    <a:cubicBezTo>
                      <a:pt x="21" y="5776"/>
                      <a:pt x="18" y="5779"/>
                      <a:pt x="13" y="5779"/>
                    </a:cubicBezTo>
                    <a:cubicBezTo>
                      <a:pt x="9" y="5779"/>
                      <a:pt x="5" y="5776"/>
                      <a:pt x="5" y="5771"/>
                    </a:cubicBezTo>
                    <a:close/>
                    <a:moveTo>
                      <a:pt x="5" y="5739"/>
                    </a:moveTo>
                    <a:lnTo>
                      <a:pt x="5" y="5739"/>
                    </a:lnTo>
                    <a:cubicBezTo>
                      <a:pt x="5" y="5735"/>
                      <a:pt x="9" y="5731"/>
                      <a:pt x="13" y="5731"/>
                    </a:cubicBezTo>
                    <a:cubicBezTo>
                      <a:pt x="18" y="5731"/>
                      <a:pt x="21" y="5735"/>
                      <a:pt x="21" y="5739"/>
                    </a:cubicBezTo>
                    <a:cubicBezTo>
                      <a:pt x="21" y="5744"/>
                      <a:pt x="18" y="5747"/>
                      <a:pt x="13" y="5747"/>
                    </a:cubicBezTo>
                    <a:cubicBezTo>
                      <a:pt x="9" y="5747"/>
                      <a:pt x="5" y="5744"/>
                      <a:pt x="5" y="5739"/>
                    </a:cubicBezTo>
                    <a:close/>
                    <a:moveTo>
                      <a:pt x="5" y="5707"/>
                    </a:moveTo>
                    <a:lnTo>
                      <a:pt x="5" y="5707"/>
                    </a:lnTo>
                    <a:cubicBezTo>
                      <a:pt x="5" y="5703"/>
                      <a:pt x="9" y="5699"/>
                      <a:pt x="13" y="5699"/>
                    </a:cubicBezTo>
                    <a:cubicBezTo>
                      <a:pt x="18" y="5699"/>
                      <a:pt x="21" y="5703"/>
                      <a:pt x="21" y="5707"/>
                    </a:cubicBezTo>
                    <a:cubicBezTo>
                      <a:pt x="21" y="5712"/>
                      <a:pt x="18" y="5715"/>
                      <a:pt x="13" y="5715"/>
                    </a:cubicBezTo>
                    <a:cubicBezTo>
                      <a:pt x="9" y="5715"/>
                      <a:pt x="5" y="5712"/>
                      <a:pt x="5" y="5707"/>
                    </a:cubicBezTo>
                    <a:close/>
                    <a:moveTo>
                      <a:pt x="5" y="5675"/>
                    </a:moveTo>
                    <a:lnTo>
                      <a:pt x="5" y="5675"/>
                    </a:lnTo>
                    <a:cubicBezTo>
                      <a:pt x="5" y="5671"/>
                      <a:pt x="9" y="5667"/>
                      <a:pt x="13" y="5667"/>
                    </a:cubicBezTo>
                    <a:cubicBezTo>
                      <a:pt x="18" y="5667"/>
                      <a:pt x="21" y="5671"/>
                      <a:pt x="21" y="5675"/>
                    </a:cubicBezTo>
                    <a:cubicBezTo>
                      <a:pt x="21" y="5680"/>
                      <a:pt x="18" y="5683"/>
                      <a:pt x="13" y="5683"/>
                    </a:cubicBezTo>
                    <a:cubicBezTo>
                      <a:pt x="9" y="5683"/>
                      <a:pt x="5" y="5680"/>
                      <a:pt x="5" y="5675"/>
                    </a:cubicBezTo>
                    <a:close/>
                    <a:moveTo>
                      <a:pt x="5" y="5643"/>
                    </a:moveTo>
                    <a:lnTo>
                      <a:pt x="5" y="5643"/>
                    </a:lnTo>
                    <a:cubicBezTo>
                      <a:pt x="5" y="5639"/>
                      <a:pt x="9" y="5635"/>
                      <a:pt x="13" y="5635"/>
                    </a:cubicBezTo>
                    <a:cubicBezTo>
                      <a:pt x="18" y="5635"/>
                      <a:pt x="21" y="5639"/>
                      <a:pt x="21" y="5643"/>
                    </a:cubicBezTo>
                    <a:cubicBezTo>
                      <a:pt x="21" y="5648"/>
                      <a:pt x="18" y="5651"/>
                      <a:pt x="13" y="5651"/>
                    </a:cubicBezTo>
                    <a:cubicBezTo>
                      <a:pt x="9" y="5651"/>
                      <a:pt x="5" y="5648"/>
                      <a:pt x="5" y="5643"/>
                    </a:cubicBezTo>
                    <a:close/>
                    <a:moveTo>
                      <a:pt x="5" y="5611"/>
                    </a:moveTo>
                    <a:lnTo>
                      <a:pt x="5" y="5611"/>
                    </a:lnTo>
                    <a:cubicBezTo>
                      <a:pt x="5" y="5607"/>
                      <a:pt x="9" y="5603"/>
                      <a:pt x="13" y="5603"/>
                    </a:cubicBezTo>
                    <a:cubicBezTo>
                      <a:pt x="18" y="5603"/>
                      <a:pt x="21" y="5607"/>
                      <a:pt x="21" y="5611"/>
                    </a:cubicBezTo>
                    <a:cubicBezTo>
                      <a:pt x="21" y="5616"/>
                      <a:pt x="18" y="5619"/>
                      <a:pt x="13" y="5619"/>
                    </a:cubicBezTo>
                    <a:cubicBezTo>
                      <a:pt x="9" y="5619"/>
                      <a:pt x="5" y="5616"/>
                      <a:pt x="5" y="5611"/>
                    </a:cubicBezTo>
                    <a:close/>
                    <a:moveTo>
                      <a:pt x="5" y="5579"/>
                    </a:moveTo>
                    <a:lnTo>
                      <a:pt x="5" y="5579"/>
                    </a:lnTo>
                    <a:cubicBezTo>
                      <a:pt x="5" y="5575"/>
                      <a:pt x="9" y="5571"/>
                      <a:pt x="13" y="5571"/>
                    </a:cubicBezTo>
                    <a:cubicBezTo>
                      <a:pt x="18" y="5571"/>
                      <a:pt x="21" y="5575"/>
                      <a:pt x="21" y="5579"/>
                    </a:cubicBezTo>
                    <a:cubicBezTo>
                      <a:pt x="21" y="5584"/>
                      <a:pt x="18" y="5587"/>
                      <a:pt x="13" y="5587"/>
                    </a:cubicBezTo>
                    <a:cubicBezTo>
                      <a:pt x="9" y="5587"/>
                      <a:pt x="5" y="5584"/>
                      <a:pt x="5" y="5579"/>
                    </a:cubicBezTo>
                    <a:close/>
                    <a:moveTo>
                      <a:pt x="5" y="5547"/>
                    </a:moveTo>
                    <a:lnTo>
                      <a:pt x="5" y="5547"/>
                    </a:lnTo>
                    <a:cubicBezTo>
                      <a:pt x="5" y="5543"/>
                      <a:pt x="9" y="5539"/>
                      <a:pt x="13" y="5539"/>
                    </a:cubicBezTo>
                    <a:cubicBezTo>
                      <a:pt x="18" y="5539"/>
                      <a:pt x="21" y="5543"/>
                      <a:pt x="21" y="5547"/>
                    </a:cubicBezTo>
                    <a:cubicBezTo>
                      <a:pt x="21" y="5552"/>
                      <a:pt x="18" y="5555"/>
                      <a:pt x="13" y="5555"/>
                    </a:cubicBezTo>
                    <a:cubicBezTo>
                      <a:pt x="9" y="5555"/>
                      <a:pt x="5" y="5552"/>
                      <a:pt x="5" y="5547"/>
                    </a:cubicBezTo>
                    <a:close/>
                    <a:moveTo>
                      <a:pt x="5" y="5515"/>
                    </a:moveTo>
                    <a:lnTo>
                      <a:pt x="5" y="5515"/>
                    </a:lnTo>
                    <a:cubicBezTo>
                      <a:pt x="5" y="5511"/>
                      <a:pt x="9" y="5507"/>
                      <a:pt x="13" y="5507"/>
                    </a:cubicBezTo>
                    <a:cubicBezTo>
                      <a:pt x="18" y="5507"/>
                      <a:pt x="21" y="5511"/>
                      <a:pt x="21" y="5515"/>
                    </a:cubicBezTo>
                    <a:cubicBezTo>
                      <a:pt x="21" y="5520"/>
                      <a:pt x="18" y="5523"/>
                      <a:pt x="13" y="5523"/>
                    </a:cubicBezTo>
                    <a:cubicBezTo>
                      <a:pt x="9" y="5523"/>
                      <a:pt x="5" y="5520"/>
                      <a:pt x="5" y="5515"/>
                    </a:cubicBezTo>
                    <a:close/>
                    <a:moveTo>
                      <a:pt x="5" y="5483"/>
                    </a:moveTo>
                    <a:lnTo>
                      <a:pt x="5" y="5483"/>
                    </a:lnTo>
                    <a:cubicBezTo>
                      <a:pt x="5" y="5479"/>
                      <a:pt x="9" y="5475"/>
                      <a:pt x="13" y="5475"/>
                    </a:cubicBezTo>
                    <a:cubicBezTo>
                      <a:pt x="18" y="5475"/>
                      <a:pt x="21" y="5479"/>
                      <a:pt x="21" y="5483"/>
                    </a:cubicBezTo>
                    <a:cubicBezTo>
                      <a:pt x="21" y="5488"/>
                      <a:pt x="18" y="5491"/>
                      <a:pt x="13" y="5491"/>
                    </a:cubicBezTo>
                    <a:cubicBezTo>
                      <a:pt x="9" y="5491"/>
                      <a:pt x="5" y="5488"/>
                      <a:pt x="5" y="5483"/>
                    </a:cubicBezTo>
                    <a:close/>
                    <a:moveTo>
                      <a:pt x="5" y="5451"/>
                    </a:moveTo>
                    <a:lnTo>
                      <a:pt x="5" y="5451"/>
                    </a:lnTo>
                    <a:cubicBezTo>
                      <a:pt x="5" y="5447"/>
                      <a:pt x="9" y="5443"/>
                      <a:pt x="13" y="5443"/>
                    </a:cubicBezTo>
                    <a:cubicBezTo>
                      <a:pt x="18" y="5443"/>
                      <a:pt x="21" y="5447"/>
                      <a:pt x="21" y="5451"/>
                    </a:cubicBezTo>
                    <a:cubicBezTo>
                      <a:pt x="21" y="5456"/>
                      <a:pt x="18" y="5459"/>
                      <a:pt x="13" y="5459"/>
                    </a:cubicBezTo>
                    <a:cubicBezTo>
                      <a:pt x="9" y="5459"/>
                      <a:pt x="5" y="5456"/>
                      <a:pt x="5" y="5451"/>
                    </a:cubicBezTo>
                    <a:close/>
                    <a:moveTo>
                      <a:pt x="5" y="5419"/>
                    </a:moveTo>
                    <a:lnTo>
                      <a:pt x="5" y="5419"/>
                    </a:lnTo>
                    <a:cubicBezTo>
                      <a:pt x="5" y="5415"/>
                      <a:pt x="9" y="5411"/>
                      <a:pt x="13" y="5411"/>
                    </a:cubicBezTo>
                    <a:cubicBezTo>
                      <a:pt x="18" y="5411"/>
                      <a:pt x="21" y="5415"/>
                      <a:pt x="21" y="5419"/>
                    </a:cubicBezTo>
                    <a:cubicBezTo>
                      <a:pt x="21" y="5424"/>
                      <a:pt x="18" y="5427"/>
                      <a:pt x="13" y="5427"/>
                    </a:cubicBezTo>
                    <a:cubicBezTo>
                      <a:pt x="9" y="5427"/>
                      <a:pt x="5" y="5424"/>
                      <a:pt x="5" y="5419"/>
                    </a:cubicBezTo>
                    <a:close/>
                    <a:moveTo>
                      <a:pt x="5" y="5387"/>
                    </a:moveTo>
                    <a:lnTo>
                      <a:pt x="5" y="5387"/>
                    </a:lnTo>
                    <a:cubicBezTo>
                      <a:pt x="5" y="5383"/>
                      <a:pt x="9" y="5379"/>
                      <a:pt x="13" y="5379"/>
                    </a:cubicBezTo>
                    <a:cubicBezTo>
                      <a:pt x="18" y="5379"/>
                      <a:pt x="21" y="5383"/>
                      <a:pt x="21" y="5387"/>
                    </a:cubicBezTo>
                    <a:cubicBezTo>
                      <a:pt x="21" y="5392"/>
                      <a:pt x="18" y="5395"/>
                      <a:pt x="13" y="5395"/>
                    </a:cubicBezTo>
                    <a:cubicBezTo>
                      <a:pt x="9" y="5395"/>
                      <a:pt x="5" y="5392"/>
                      <a:pt x="5" y="5387"/>
                    </a:cubicBezTo>
                    <a:close/>
                    <a:moveTo>
                      <a:pt x="5" y="5355"/>
                    </a:moveTo>
                    <a:lnTo>
                      <a:pt x="5" y="5355"/>
                    </a:lnTo>
                    <a:cubicBezTo>
                      <a:pt x="5" y="5351"/>
                      <a:pt x="9" y="5347"/>
                      <a:pt x="13" y="5347"/>
                    </a:cubicBezTo>
                    <a:cubicBezTo>
                      <a:pt x="18" y="5347"/>
                      <a:pt x="21" y="5351"/>
                      <a:pt x="21" y="5355"/>
                    </a:cubicBezTo>
                    <a:cubicBezTo>
                      <a:pt x="21" y="5360"/>
                      <a:pt x="18" y="5363"/>
                      <a:pt x="13" y="5363"/>
                    </a:cubicBezTo>
                    <a:cubicBezTo>
                      <a:pt x="9" y="5363"/>
                      <a:pt x="5" y="5360"/>
                      <a:pt x="5" y="5355"/>
                    </a:cubicBezTo>
                    <a:close/>
                    <a:moveTo>
                      <a:pt x="5" y="5323"/>
                    </a:moveTo>
                    <a:lnTo>
                      <a:pt x="5" y="5323"/>
                    </a:lnTo>
                    <a:cubicBezTo>
                      <a:pt x="5" y="5319"/>
                      <a:pt x="9" y="5315"/>
                      <a:pt x="13" y="5315"/>
                    </a:cubicBezTo>
                    <a:cubicBezTo>
                      <a:pt x="18" y="5315"/>
                      <a:pt x="21" y="5319"/>
                      <a:pt x="21" y="5323"/>
                    </a:cubicBezTo>
                    <a:cubicBezTo>
                      <a:pt x="21" y="5328"/>
                      <a:pt x="18" y="5331"/>
                      <a:pt x="13" y="5331"/>
                    </a:cubicBezTo>
                    <a:cubicBezTo>
                      <a:pt x="9" y="5331"/>
                      <a:pt x="5" y="5328"/>
                      <a:pt x="5"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9" y="4931"/>
                      <a:pt x="14" y="4931"/>
                    </a:cubicBezTo>
                    <a:cubicBezTo>
                      <a:pt x="18" y="4931"/>
                      <a:pt x="22" y="4935"/>
                      <a:pt x="22" y="4939"/>
                    </a:cubicBezTo>
                    <a:cubicBezTo>
                      <a:pt x="22" y="4943"/>
                      <a:pt x="18" y="4947"/>
                      <a:pt x="14" y="4947"/>
                    </a:cubicBezTo>
                    <a:cubicBezTo>
                      <a:pt x="9" y="4947"/>
                      <a:pt x="6" y="4943"/>
                      <a:pt x="6" y="4939"/>
                    </a:cubicBezTo>
                    <a:close/>
                    <a:moveTo>
                      <a:pt x="6" y="4907"/>
                    </a:moveTo>
                    <a:lnTo>
                      <a:pt x="6" y="4907"/>
                    </a:lnTo>
                    <a:cubicBezTo>
                      <a:pt x="6" y="4903"/>
                      <a:pt x="9" y="4899"/>
                      <a:pt x="14" y="4899"/>
                    </a:cubicBezTo>
                    <a:cubicBezTo>
                      <a:pt x="18" y="4899"/>
                      <a:pt x="22" y="4903"/>
                      <a:pt x="22" y="4907"/>
                    </a:cubicBezTo>
                    <a:cubicBezTo>
                      <a:pt x="22" y="4911"/>
                      <a:pt x="18" y="4915"/>
                      <a:pt x="14" y="4915"/>
                    </a:cubicBezTo>
                    <a:cubicBezTo>
                      <a:pt x="9" y="4915"/>
                      <a:pt x="6" y="4911"/>
                      <a:pt x="6" y="4907"/>
                    </a:cubicBezTo>
                    <a:close/>
                    <a:moveTo>
                      <a:pt x="6" y="4875"/>
                    </a:moveTo>
                    <a:lnTo>
                      <a:pt x="6" y="4875"/>
                    </a:lnTo>
                    <a:cubicBezTo>
                      <a:pt x="6" y="4870"/>
                      <a:pt x="9" y="4867"/>
                      <a:pt x="14" y="4867"/>
                    </a:cubicBezTo>
                    <a:cubicBezTo>
                      <a:pt x="18" y="4867"/>
                      <a:pt x="22" y="4870"/>
                      <a:pt x="22" y="4875"/>
                    </a:cubicBezTo>
                    <a:cubicBezTo>
                      <a:pt x="22" y="4879"/>
                      <a:pt x="18" y="4883"/>
                      <a:pt x="14" y="4883"/>
                    </a:cubicBezTo>
                    <a:cubicBezTo>
                      <a:pt x="9" y="4883"/>
                      <a:pt x="6" y="4879"/>
                      <a:pt x="6" y="4875"/>
                    </a:cubicBezTo>
                    <a:close/>
                    <a:moveTo>
                      <a:pt x="6" y="4843"/>
                    </a:moveTo>
                    <a:lnTo>
                      <a:pt x="6" y="4843"/>
                    </a:lnTo>
                    <a:cubicBezTo>
                      <a:pt x="6" y="4838"/>
                      <a:pt x="9" y="4835"/>
                      <a:pt x="14" y="4835"/>
                    </a:cubicBezTo>
                    <a:cubicBezTo>
                      <a:pt x="18" y="4835"/>
                      <a:pt x="22" y="4838"/>
                      <a:pt x="22" y="4843"/>
                    </a:cubicBezTo>
                    <a:cubicBezTo>
                      <a:pt x="22" y="4847"/>
                      <a:pt x="18" y="4851"/>
                      <a:pt x="14" y="4851"/>
                    </a:cubicBezTo>
                    <a:cubicBezTo>
                      <a:pt x="9" y="4851"/>
                      <a:pt x="6" y="4847"/>
                      <a:pt x="6" y="4843"/>
                    </a:cubicBezTo>
                    <a:close/>
                    <a:moveTo>
                      <a:pt x="6" y="4811"/>
                    </a:moveTo>
                    <a:lnTo>
                      <a:pt x="6" y="4811"/>
                    </a:lnTo>
                    <a:cubicBezTo>
                      <a:pt x="6" y="4806"/>
                      <a:pt x="9" y="4803"/>
                      <a:pt x="14" y="4803"/>
                    </a:cubicBezTo>
                    <a:cubicBezTo>
                      <a:pt x="18" y="4803"/>
                      <a:pt x="22" y="4806"/>
                      <a:pt x="22" y="4811"/>
                    </a:cubicBezTo>
                    <a:cubicBezTo>
                      <a:pt x="22" y="4815"/>
                      <a:pt x="18" y="4819"/>
                      <a:pt x="14" y="4819"/>
                    </a:cubicBezTo>
                    <a:cubicBezTo>
                      <a:pt x="9" y="4819"/>
                      <a:pt x="6" y="4815"/>
                      <a:pt x="6" y="4811"/>
                    </a:cubicBezTo>
                    <a:close/>
                    <a:moveTo>
                      <a:pt x="6" y="4779"/>
                    </a:moveTo>
                    <a:lnTo>
                      <a:pt x="6" y="4779"/>
                    </a:lnTo>
                    <a:cubicBezTo>
                      <a:pt x="6" y="4774"/>
                      <a:pt x="9" y="4771"/>
                      <a:pt x="14" y="4771"/>
                    </a:cubicBezTo>
                    <a:cubicBezTo>
                      <a:pt x="18" y="4771"/>
                      <a:pt x="22" y="4774"/>
                      <a:pt x="22" y="4779"/>
                    </a:cubicBezTo>
                    <a:cubicBezTo>
                      <a:pt x="22" y="4783"/>
                      <a:pt x="18" y="4787"/>
                      <a:pt x="14" y="4787"/>
                    </a:cubicBezTo>
                    <a:cubicBezTo>
                      <a:pt x="9" y="4787"/>
                      <a:pt x="6" y="4783"/>
                      <a:pt x="6" y="4779"/>
                    </a:cubicBezTo>
                    <a:close/>
                    <a:moveTo>
                      <a:pt x="6" y="4747"/>
                    </a:moveTo>
                    <a:lnTo>
                      <a:pt x="6" y="4747"/>
                    </a:lnTo>
                    <a:cubicBezTo>
                      <a:pt x="6" y="4742"/>
                      <a:pt x="9" y="4739"/>
                      <a:pt x="14" y="4739"/>
                    </a:cubicBezTo>
                    <a:cubicBezTo>
                      <a:pt x="18" y="4739"/>
                      <a:pt x="22" y="4742"/>
                      <a:pt x="22" y="4747"/>
                    </a:cubicBezTo>
                    <a:cubicBezTo>
                      <a:pt x="22" y="4751"/>
                      <a:pt x="18" y="4755"/>
                      <a:pt x="14" y="4755"/>
                    </a:cubicBezTo>
                    <a:cubicBezTo>
                      <a:pt x="9" y="4755"/>
                      <a:pt x="6" y="4751"/>
                      <a:pt x="6" y="4747"/>
                    </a:cubicBezTo>
                    <a:close/>
                    <a:moveTo>
                      <a:pt x="6" y="4715"/>
                    </a:moveTo>
                    <a:lnTo>
                      <a:pt x="6" y="4715"/>
                    </a:lnTo>
                    <a:cubicBezTo>
                      <a:pt x="6" y="4710"/>
                      <a:pt x="9" y="4707"/>
                      <a:pt x="14" y="4707"/>
                    </a:cubicBezTo>
                    <a:cubicBezTo>
                      <a:pt x="18" y="4707"/>
                      <a:pt x="22" y="4710"/>
                      <a:pt x="22" y="4715"/>
                    </a:cubicBezTo>
                    <a:cubicBezTo>
                      <a:pt x="22" y="4719"/>
                      <a:pt x="18" y="4723"/>
                      <a:pt x="14" y="4723"/>
                    </a:cubicBezTo>
                    <a:cubicBezTo>
                      <a:pt x="9" y="4723"/>
                      <a:pt x="6" y="4719"/>
                      <a:pt x="6" y="4715"/>
                    </a:cubicBezTo>
                    <a:close/>
                    <a:moveTo>
                      <a:pt x="6" y="4683"/>
                    </a:moveTo>
                    <a:lnTo>
                      <a:pt x="6" y="4683"/>
                    </a:lnTo>
                    <a:cubicBezTo>
                      <a:pt x="6" y="4678"/>
                      <a:pt x="9" y="4675"/>
                      <a:pt x="14" y="4675"/>
                    </a:cubicBezTo>
                    <a:cubicBezTo>
                      <a:pt x="18" y="4675"/>
                      <a:pt x="22" y="4678"/>
                      <a:pt x="22" y="4683"/>
                    </a:cubicBezTo>
                    <a:cubicBezTo>
                      <a:pt x="22" y="4687"/>
                      <a:pt x="18" y="4691"/>
                      <a:pt x="14" y="4691"/>
                    </a:cubicBezTo>
                    <a:cubicBezTo>
                      <a:pt x="9" y="4691"/>
                      <a:pt x="6" y="4687"/>
                      <a:pt x="6" y="4683"/>
                    </a:cubicBezTo>
                    <a:close/>
                    <a:moveTo>
                      <a:pt x="6" y="4651"/>
                    </a:moveTo>
                    <a:lnTo>
                      <a:pt x="6" y="4651"/>
                    </a:lnTo>
                    <a:cubicBezTo>
                      <a:pt x="6" y="4646"/>
                      <a:pt x="9" y="4643"/>
                      <a:pt x="14" y="4643"/>
                    </a:cubicBezTo>
                    <a:cubicBezTo>
                      <a:pt x="18" y="4643"/>
                      <a:pt x="22" y="4646"/>
                      <a:pt x="22" y="4651"/>
                    </a:cubicBezTo>
                    <a:cubicBezTo>
                      <a:pt x="22" y="4655"/>
                      <a:pt x="18" y="4659"/>
                      <a:pt x="14" y="4659"/>
                    </a:cubicBezTo>
                    <a:cubicBezTo>
                      <a:pt x="9" y="4659"/>
                      <a:pt x="6" y="4655"/>
                      <a:pt x="6" y="4651"/>
                    </a:cubicBezTo>
                    <a:close/>
                    <a:moveTo>
                      <a:pt x="6" y="4619"/>
                    </a:moveTo>
                    <a:lnTo>
                      <a:pt x="6" y="4619"/>
                    </a:lnTo>
                    <a:cubicBezTo>
                      <a:pt x="6" y="4614"/>
                      <a:pt x="9" y="4611"/>
                      <a:pt x="14" y="4611"/>
                    </a:cubicBezTo>
                    <a:cubicBezTo>
                      <a:pt x="18" y="4611"/>
                      <a:pt x="22" y="4614"/>
                      <a:pt x="22" y="4619"/>
                    </a:cubicBezTo>
                    <a:cubicBezTo>
                      <a:pt x="22" y="4623"/>
                      <a:pt x="18" y="4627"/>
                      <a:pt x="14" y="4627"/>
                    </a:cubicBezTo>
                    <a:cubicBezTo>
                      <a:pt x="9" y="4627"/>
                      <a:pt x="6" y="4623"/>
                      <a:pt x="6" y="4619"/>
                    </a:cubicBezTo>
                    <a:close/>
                    <a:moveTo>
                      <a:pt x="6" y="4587"/>
                    </a:moveTo>
                    <a:lnTo>
                      <a:pt x="6" y="4587"/>
                    </a:lnTo>
                    <a:cubicBezTo>
                      <a:pt x="6" y="4582"/>
                      <a:pt x="9" y="4579"/>
                      <a:pt x="14" y="4579"/>
                    </a:cubicBezTo>
                    <a:cubicBezTo>
                      <a:pt x="18" y="4579"/>
                      <a:pt x="22" y="4582"/>
                      <a:pt x="22" y="4587"/>
                    </a:cubicBezTo>
                    <a:cubicBezTo>
                      <a:pt x="22" y="4591"/>
                      <a:pt x="18" y="4595"/>
                      <a:pt x="14" y="4595"/>
                    </a:cubicBezTo>
                    <a:cubicBezTo>
                      <a:pt x="9" y="4595"/>
                      <a:pt x="6" y="4591"/>
                      <a:pt x="6" y="4587"/>
                    </a:cubicBezTo>
                    <a:close/>
                    <a:moveTo>
                      <a:pt x="6" y="4555"/>
                    </a:moveTo>
                    <a:lnTo>
                      <a:pt x="6" y="4555"/>
                    </a:lnTo>
                    <a:cubicBezTo>
                      <a:pt x="6" y="4550"/>
                      <a:pt x="9" y="4547"/>
                      <a:pt x="14" y="4547"/>
                    </a:cubicBezTo>
                    <a:cubicBezTo>
                      <a:pt x="18" y="4547"/>
                      <a:pt x="22" y="4550"/>
                      <a:pt x="22" y="4555"/>
                    </a:cubicBezTo>
                    <a:cubicBezTo>
                      <a:pt x="22" y="4559"/>
                      <a:pt x="18" y="4563"/>
                      <a:pt x="14" y="4563"/>
                    </a:cubicBezTo>
                    <a:cubicBezTo>
                      <a:pt x="9" y="4563"/>
                      <a:pt x="6" y="4559"/>
                      <a:pt x="6" y="4555"/>
                    </a:cubicBezTo>
                    <a:close/>
                    <a:moveTo>
                      <a:pt x="6" y="4523"/>
                    </a:moveTo>
                    <a:lnTo>
                      <a:pt x="6" y="4523"/>
                    </a:lnTo>
                    <a:cubicBezTo>
                      <a:pt x="6" y="4518"/>
                      <a:pt x="9" y="4515"/>
                      <a:pt x="14" y="4515"/>
                    </a:cubicBezTo>
                    <a:cubicBezTo>
                      <a:pt x="18" y="4515"/>
                      <a:pt x="22" y="4518"/>
                      <a:pt x="22" y="4523"/>
                    </a:cubicBezTo>
                    <a:cubicBezTo>
                      <a:pt x="22" y="4527"/>
                      <a:pt x="18" y="4531"/>
                      <a:pt x="14" y="4531"/>
                    </a:cubicBezTo>
                    <a:cubicBezTo>
                      <a:pt x="9" y="4531"/>
                      <a:pt x="6" y="4527"/>
                      <a:pt x="6" y="4523"/>
                    </a:cubicBezTo>
                    <a:close/>
                    <a:moveTo>
                      <a:pt x="6" y="4491"/>
                    </a:moveTo>
                    <a:lnTo>
                      <a:pt x="6" y="4491"/>
                    </a:lnTo>
                    <a:cubicBezTo>
                      <a:pt x="6" y="4486"/>
                      <a:pt x="9" y="4483"/>
                      <a:pt x="14" y="4483"/>
                    </a:cubicBezTo>
                    <a:cubicBezTo>
                      <a:pt x="18" y="4483"/>
                      <a:pt x="22" y="4486"/>
                      <a:pt x="22" y="4491"/>
                    </a:cubicBezTo>
                    <a:cubicBezTo>
                      <a:pt x="22" y="4495"/>
                      <a:pt x="18" y="4499"/>
                      <a:pt x="14" y="4499"/>
                    </a:cubicBezTo>
                    <a:cubicBezTo>
                      <a:pt x="9" y="4499"/>
                      <a:pt x="6" y="4495"/>
                      <a:pt x="6" y="4491"/>
                    </a:cubicBezTo>
                    <a:close/>
                    <a:moveTo>
                      <a:pt x="6" y="4459"/>
                    </a:moveTo>
                    <a:lnTo>
                      <a:pt x="6" y="4459"/>
                    </a:lnTo>
                    <a:cubicBezTo>
                      <a:pt x="6" y="4454"/>
                      <a:pt x="9" y="4451"/>
                      <a:pt x="14" y="4451"/>
                    </a:cubicBezTo>
                    <a:cubicBezTo>
                      <a:pt x="18" y="4451"/>
                      <a:pt x="22" y="4454"/>
                      <a:pt x="22" y="4459"/>
                    </a:cubicBezTo>
                    <a:cubicBezTo>
                      <a:pt x="22" y="4463"/>
                      <a:pt x="18" y="4467"/>
                      <a:pt x="14" y="4467"/>
                    </a:cubicBezTo>
                    <a:cubicBezTo>
                      <a:pt x="9" y="4467"/>
                      <a:pt x="6" y="4463"/>
                      <a:pt x="6" y="4459"/>
                    </a:cubicBezTo>
                    <a:close/>
                    <a:moveTo>
                      <a:pt x="6" y="4427"/>
                    </a:moveTo>
                    <a:lnTo>
                      <a:pt x="6" y="4427"/>
                    </a:lnTo>
                    <a:cubicBezTo>
                      <a:pt x="6" y="4422"/>
                      <a:pt x="9" y="4419"/>
                      <a:pt x="14" y="4419"/>
                    </a:cubicBezTo>
                    <a:cubicBezTo>
                      <a:pt x="18" y="4419"/>
                      <a:pt x="22" y="4422"/>
                      <a:pt x="22" y="4427"/>
                    </a:cubicBezTo>
                    <a:cubicBezTo>
                      <a:pt x="22" y="4431"/>
                      <a:pt x="18" y="4435"/>
                      <a:pt x="14" y="4435"/>
                    </a:cubicBezTo>
                    <a:cubicBezTo>
                      <a:pt x="9" y="4435"/>
                      <a:pt x="6" y="4431"/>
                      <a:pt x="6" y="4427"/>
                    </a:cubicBezTo>
                    <a:close/>
                    <a:moveTo>
                      <a:pt x="6" y="4395"/>
                    </a:moveTo>
                    <a:lnTo>
                      <a:pt x="6" y="4395"/>
                    </a:lnTo>
                    <a:cubicBezTo>
                      <a:pt x="6" y="4390"/>
                      <a:pt x="9" y="4387"/>
                      <a:pt x="14" y="4387"/>
                    </a:cubicBezTo>
                    <a:cubicBezTo>
                      <a:pt x="18" y="4387"/>
                      <a:pt x="22" y="4390"/>
                      <a:pt x="22" y="4395"/>
                    </a:cubicBezTo>
                    <a:cubicBezTo>
                      <a:pt x="22" y="4399"/>
                      <a:pt x="18" y="4403"/>
                      <a:pt x="14" y="4403"/>
                    </a:cubicBezTo>
                    <a:cubicBezTo>
                      <a:pt x="9" y="4403"/>
                      <a:pt x="6" y="4399"/>
                      <a:pt x="6" y="4395"/>
                    </a:cubicBezTo>
                    <a:close/>
                    <a:moveTo>
                      <a:pt x="6" y="4363"/>
                    </a:moveTo>
                    <a:lnTo>
                      <a:pt x="6" y="4363"/>
                    </a:lnTo>
                    <a:cubicBezTo>
                      <a:pt x="6" y="4358"/>
                      <a:pt x="9" y="4355"/>
                      <a:pt x="14" y="4355"/>
                    </a:cubicBezTo>
                    <a:cubicBezTo>
                      <a:pt x="18" y="4355"/>
                      <a:pt x="22" y="4358"/>
                      <a:pt x="22" y="4363"/>
                    </a:cubicBezTo>
                    <a:cubicBezTo>
                      <a:pt x="22" y="4367"/>
                      <a:pt x="18" y="4371"/>
                      <a:pt x="14" y="4371"/>
                    </a:cubicBezTo>
                    <a:cubicBezTo>
                      <a:pt x="9" y="4371"/>
                      <a:pt x="6" y="4367"/>
                      <a:pt x="6" y="4363"/>
                    </a:cubicBezTo>
                    <a:close/>
                    <a:moveTo>
                      <a:pt x="6" y="4331"/>
                    </a:moveTo>
                    <a:lnTo>
                      <a:pt x="6" y="4331"/>
                    </a:lnTo>
                    <a:cubicBezTo>
                      <a:pt x="6" y="4326"/>
                      <a:pt x="9" y="4323"/>
                      <a:pt x="14" y="4323"/>
                    </a:cubicBezTo>
                    <a:cubicBezTo>
                      <a:pt x="18" y="4323"/>
                      <a:pt x="22" y="4326"/>
                      <a:pt x="22" y="4331"/>
                    </a:cubicBezTo>
                    <a:cubicBezTo>
                      <a:pt x="22" y="4335"/>
                      <a:pt x="18" y="4339"/>
                      <a:pt x="14" y="4339"/>
                    </a:cubicBezTo>
                    <a:cubicBezTo>
                      <a:pt x="9" y="4339"/>
                      <a:pt x="6" y="4335"/>
                      <a:pt x="6" y="4331"/>
                    </a:cubicBezTo>
                    <a:close/>
                    <a:moveTo>
                      <a:pt x="6" y="4299"/>
                    </a:moveTo>
                    <a:lnTo>
                      <a:pt x="6" y="4299"/>
                    </a:lnTo>
                    <a:cubicBezTo>
                      <a:pt x="6" y="4294"/>
                      <a:pt x="9" y="4291"/>
                      <a:pt x="14" y="4291"/>
                    </a:cubicBezTo>
                    <a:cubicBezTo>
                      <a:pt x="18" y="4291"/>
                      <a:pt x="22" y="4294"/>
                      <a:pt x="22" y="4299"/>
                    </a:cubicBezTo>
                    <a:cubicBezTo>
                      <a:pt x="22" y="4303"/>
                      <a:pt x="18" y="4307"/>
                      <a:pt x="14" y="4307"/>
                    </a:cubicBezTo>
                    <a:cubicBezTo>
                      <a:pt x="9" y="4307"/>
                      <a:pt x="6" y="4303"/>
                      <a:pt x="6" y="4299"/>
                    </a:cubicBezTo>
                    <a:close/>
                    <a:moveTo>
                      <a:pt x="6" y="4267"/>
                    </a:moveTo>
                    <a:lnTo>
                      <a:pt x="6" y="4267"/>
                    </a:lnTo>
                    <a:cubicBezTo>
                      <a:pt x="6" y="4262"/>
                      <a:pt x="9" y="4259"/>
                      <a:pt x="14" y="4259"/>
                    </a:cubicBezTo>
                    <a:cubicBezTo>
                      <a:pt x="18" y="4259"/>
                      <a:pt x="22" y="4262"/>
                      <a:pt x="22" y="4267"/>
                    </a:cubicBezTo>
                    <a:cubicBezTo>
                      <a:pt x="22" y="4271"/>
                      <a:pt x="18" y="4275"/>
                      <a:pt x="14" y="4275"/>
                    </a:cubicBezTo>
                    <a:cubicBezTo>
                      <a:pt x="9" y="4275"/>
                      <a:pt x="6" y="4271"/>
                      <a:pt x="6" y="4267"/>
                    </a:cubicBezTo>
                    <a:close/>
                    <a:moveTo>
                      <a:pt x="6" y="4235"/>
                    </a:moveTo>
                    <a:lnTo>
                      <a:pt x="6" y="4235"/>
                    </a:lnTo>
                    <a:cubicBezTo>
                      <a:pt x="6" y="4230"/>
                      <a:pt x="9" y="4227"/>
                      <a:pt x="14" y="4227"/>
                    </a:cubicBezTo>
                    <a:cubicBezTo>
                      <a:pt x="18" y="4227"/>
                      <a:pt x="22" y="4230"/>
                      <a:pt x="22" y="4235"/>
                    </a:cubicBezTo>
                    <a:cubicBezTo>
                      <a:pt x="22" y="4239"/>
                      <a:pt x="18" y="4243"/>
                      <a:pt x="14" y="4243"/>
                    </a:cubicBezTo>
                    <a:cubicBezTo>
                      <a:pt x="9" y="4243"/>
                      <a:pt x="6" y="4239"/>
                      <a:pt x="6" y="4235"/>
                    </a:cubicBezTo>
                    <a:close/>
                    <a:moveTo>
                      <a:pt x="6" y="4203"/>
                    </a:moveTo>
                    <a:lnTo>
                      <a:pt x="6" y="4203"/>
                    </a:lnTo>
                    <a:cubicBezTo>
                      <a:pt x="6" y="4198"/>
                      <a:pt x="9" y="4195"/>
                      <a:pt x="14" y="4195"/>
                    </a:cubicBezTo>
                    <a:cubicBezTo>
                      <a:pt x="18" y="4195"/>
                      <a:pt x="22" y="4198"/>
                      <a:pt x="22" y="4203"/>
                    </a:cubicBezTo>
                    <a:cubicBezTo>
                      <a:pt x="22" y="4207"/>
                      <a:pt x="18" y="4211"/>
                      <a:pt x="14" y="4211"/>
                    </a:cubicBezTo>
                    <a:cubicBezTo>
                      <a:pt x="9" y="4211"/>
                      <a:pt x="6" y="4207"/>
                      <a:pt x="6" y="4203"/>
                    </a:cubicBezTo>
                    <a:close/>
                    <a:moveTo>
                      <a:pt x="6" y="4171"/>
                    </a:moveTo>
                    <a:lnTo>
                      <a:pt x="6" y="4171"/>
                    </a:lnTo>
                    <a:cubicBezTo>
                      <a:pt x="6" y="4166"/>
                      <a:pt x="9" y="4163"/>
                      <a:pt x="14" y="4163"/>
                    </a:cubicBezTo>
                    <a:cubicBezTo>
                      <a:pt x="18" y="4163"/>
                      <a:pt x="22" y="4166"/>
                      <a:pt x="22" y="4171"/>
                    </a:cubicBezTo>
                    <a:cubicBezTo>
                      <a:pt x="22" y="4175"/>
                      <a:pt x="18" y="4179"/>
                      <a:pt x="14" y="4179"/>
                    </a:cubicBezTo>
                    <a:cubicBezTo>
                      <a:pt x="9" y="4179"/>
                      <a:pt x="6" y="4175"/>
                      <a:pt x="6" y="4171"/>
                    </a:cubicBezTo>
                    <a:close/>
                    <a:moveTo>
                      <a:pt x="6" y="4139"/>
                    </a:moveTo>
                    <a:lnTo>
                      <a:pt x="6" y="4139"/>
                    </a:lnTo>
                    <a:cubicBezTo>
                      <a:pt x="6" y="4134"/>
                      <a:pt x="9" y="4131"/>
                      <a:pt x="14" y="4131"/>
                    </a:cubicBezTo>
                    <a:cubicBezTo>
                      <a:pt x="18" y="4131"/>
                      <a:pt x="22" y="4134"/>
                      <a:pt x="22" y="4139"/>
                    </a:cubicBezTo>
                    <a:cubicBezTo>
                      <a:pt x="22" y="4143"/>
                      <a:pt x="18" y="4147"/>
                      <a:pt x="14" y="4147"/>
                    </a:cubicBezTo>
                    <a:cubicBezTo>
                      <a:pt x="9" y="4147"/>
                      <a:pt x="6" y="4143"/>
                      <a:pt x="6" y="4139"/>
                    </a:cubicBezTo>
                    <a:close/>
                    <a:moveTo>
                      <a:pt x="6" y="4107"/>
                    </a:moveTo>
                    <a:lnTo>
                      <a:pt x="6" y="4107"/>
                    </a:lnTo>
                    <a:cubicBezTo>
                      <a:pt x="6" y="4102"/>
                      <a:pt x="9" y="4099"/>
                      <a:pt x="14" y="4099"/>
                    </a:cubicBezTo>
                    <a:cubicBezTo>
                      <a:pt x="18" y="4099"/>
                      <a:pt x="22" y="4102"/>
                      <a:pt x="22" y="4107"/>
                    </a:cubicBezTo>
                    <a:cubicBezTo>
                      <a:pt x="22" y="4111"/>
                      <a:pt x="18" y="4115"/>
                      <a:pt x="14" y="4115"/>
                    </a:cubicBezTo>
                    <a:cubicBezTo>
                      <a:pt x="9" y="4115"/>
                      <a:pt x="6" y="4111"/>
                      <a:pt x="6" y="4107"/>
                    </a:cubicBezTo>
                    <a:close/>
                    <a:moveTo>
                      <a:pt x="6" y="4075"/>
                    </a:moveTo>
                    <a:lnTo>
                      <a:pt x="6" y="4075"/>
                    </a:lnTo>
                    <a:cubicBezTo>
                      <a:pt x="6" y="4070"/>
                      <a:pt x="9" y="4067"/>
                      <a:pt x="14" y="4067"/>
                    </a:cubicBezTo>
                    <a:cubicBezTo>
                      <a:pt x="18" y="4067"/>
                      <a:pt x="22" y="4070"/>
                      <a:pt x="22" y="4075"/>
                    </a:cubicBezTo>
                    <a:cubicBezTo>
                      <a:pt x="22" y="4079"/>
                      <a:pt x="18" y="4083"/>
                      <a:pt x="14" y="4083"/>
                    </a:cubicBezTo>
                    <a:cubicBezTo>
                      <a:pt x="9" y="4083"/>
                      <a:pt x="6" y="4079"/>
                      <a:pt x="6" y="4075"/>
                    </a:cubicBezTo>
                    <a:close/>
                    <a:moveTo>
                      <a:pt x="6" y="4043"/>
                    </a:moveTo>
                    <a:lnTo>
                      <a:pt x="6" y="4042"/>
                    </a:lnTo>
                    <a:cubicBezTo>
                      <a:pt x="6" y="4038"/>
                      <a:pt x="9" y="4034"/>
                      <a:pt x="14" y="4034"/>
                    </a:cubicBezTo>
                    <a:cubicBezTo>
                      <a:pt x="18" y="4034"/>
                      <a:pt x="22" y="4038"/>
                      <a:pt x="22" y="4042"/>
                    </a:cubicBezTo>
                    <a:lnTo>
                      <a:pt x="22" y="4043"/>
                    </a:lnTo>
                    <a:cubicBezTo>
                      <a:pt x="22" y="4047"/>
                      <a:pt x="18" y="4051"/>
                      <a:pt x="14" y="4051"/>
                    </a:cubicBezTo>
                    <a:cubicBezTo>
                      <a:pt x="9" y="4051"/>
                      <a:pt x="6" y="4047"/>
                      <a:pt x="6" y="4043"/>
                    </a:cubicBezTo>
                    <a:close/>
                    <a:moveTo>
                      <a:pt x="6" y="4010"/>
                    </a:moveTo>
                    <a:lnTo>
                      <a:pt x="6" y="4010"/>
                    </a:lnTo>
                    <a:cubicBezTo>
                      <a:pt x="6" y="4006"/>
                      <a:pt x="9" y="4002"/>
                      <a:pt x="14" y="4002"/>
                    </a:cubicBezTo>
                    <a:cubicBezTo>
                      <a:pt x="18" y="4002"/>
                      <a:pt x="22" y="4006"/>
                      <a:pt x="22" y="4010"/>
                    </a:cubicBezTo>
                    <a:cubicBezTo>
                      <a:pt x="22" y="4015"/>
                      <a:pt x="18" y="4018"/>
                      <a:pt x="14" y="4018"/>
                    </a:cubicBezTo>
                    <a:cubicBezTo>
                      <a:pt x="9" y="4018"/>
                      <a:pt x="6" y="4015"/>
                      <a:pt x="6" y="4010"/>
                    </a:cubicBezTo>
                    <a:close/>
                    <a:moveTo>
                      <a:pt x="6" y="3978"/>
                    </a:moveTo>
                    <a:lnTo>
                      <a:pt x="6" y="3978"/>
                    </a:lnTo>
                    <a:cubicBezTo>
                      <a:pt x="6" y="3974"/>
                      <a:pt x="9" y="3970"/>
                      <a:pt x="14" y="3970"/>
                    </a:cubicBezTo>
                    <a:cubicBezTo>
                      <a:pt x="18" y="3970"/>
                      <a:pt x="22" y="3974"/>
                      <a:pt x="22" y="3978"/>
                    </a:cubicBezTo>
                    <a:cubicBezTo>
                      <a:pt x="22" y="3983"/>
                      <a:pt x="18" y="3986"/>
                      <a:pt x="14" y="3986"/>
                    </a:cubicBezTo>
                    <a:cubicBezTo>
                      <a:pt x="9" y="3986"/>
                      <a:pt x="6" y="3983"/>
                      <a:pt x="6" y="3978"/>
                    </a:cubicBezTo>
                    <a:close/>
                    <a:moveTo>
                      <a:pt x="6" y="3946"/>
                    </a:moveTo>
                    <a:lnTo>
                      <a:pt x="6" y="3946"/>
                    </a:lnTo>
                    <a:cubicBezTo>
                      <a:pt x="6" y="3942"/>
                      <a:pt x="9" y="3938"/>
                      <a:pt x="14" y="3938"/>
                    </a:cubicBezTo>
                    <a:cubicBezTo>
                      <a:pt x="18" y="3938"/>
                      <a:pt x="22" y="3942"/>
                      <a:pt x="22" y="3946"/>
                    </a:cubicBezTo>
                    <a:cubicBezTo>
                      <a:pt x="22" y="3951"/>
                      <a:pt x="18" y="3954"/>
                      <a:pt x="14" y="3954"/>
                    </a:cubicBezTo>
                    <a:cubicBezTo>
                      <a:pt x="9" y="3954"/>
                      <a:pt x="6" y="3951"/>
                      <a:pt x="6" y="3946"/>
                    </a:cubicBezTo>
                    <a:close/>
                    <a:moveTo>
                      <a:pt x="6" y="3914"/>
                    </a:moveTo>
                    <a:lnTo>
                      <a:pt x="6" y="3914"/>
                    </a:lnTo>
                    <a:cubicBezTo>
                      <a:pt x="6" y="3910"/>
                      <a:pt x="9" y="3906"/>
                      <a:pt x="14" y="3906"/>
                    </a:cubicBezTo>
                    <a:cubicBezTo>
                      <a:pt x="18" y="3906"/>
                      <a:pt x="22" y="3910"/>
                      <a:pt x="22" y="3914"/>
                    </a:cubicBezTo>
                    <a:cubicBezTo>
                      <a:pt x="22" y="3919"/>
                      <a:pt x="18" y="3922"/>
                      <a:pt x="14" y="3922"/>
                    </a:cubicBezTo>
                    <a:cubicBezTo>
                      <a:pt x="9" y="3922"/>
                      <a:pt x="6" y="3919"/>
                      <a:pt x="6" y="3914"/>
                    </a:cubicBezTo>
                    <a:close/>
                    <a:moveTo>
                      <a:pt x="6" y="3882"/>
                    </a:moveTo>
                    <a:lnTo>
                      <a:pt x="6" y="3882"/>
                    </a:lnTo>
                    <a:cubicBezTo>
                      <a:pt x="6" y="3878"/>
                      <a:pt x="9" y="3874"/>
                      <a:pt x="14" y="3874"/>
                    </a:cubicBezTo>
                    <a:cubicBezTo>
                      <a:pt x="18" y="3874"/>
                      <a:pt x="22" y="3878"/>
                      <a:pt x="22" y="3882"/>
                    </a:cubicBezTo>
                    <a:cubicBezTo>
                      <a:pt x="22" y="3887"/>
                      <a:pt x="18" y="3890"/>
                      <a:pt x="14" y="3890"/>
                    </a:cubicBezTo>
                    <a:cubicBezTo>
                      <a:pt x="9" y="3890"/>
                      <a:pt x="6" y="3887"/>
                      <a:pt x="6" y="3882"/>
                    </a:cubicBezTo>
                    <a:close/>
                    <a:moveTo>
                      <a:pt x="6" y="3850"/>
                    </a:moveTo>
                    <a:lnTo>
                      <a:pt x="6" y="3850"/>
                    </a:lnTo>
                    <a:cubicBezTo>
                      <a:pt x="6" y="3846"/>
                      <a:pt x="9" y="3842"/>
                      <a:pt x="14" y="3842"/>
                    </a:cubicBezTo>
                    <a:cubicBezTo>
                      <a:pt x="18" y="3842"/>
                      <a:pt x="22" y="3846"/>
                      <a:pt x="22" y="3850"/>
                    </a:cubicBezTo>
                    <a:cubicBezTo>
                      <a:pt x="22" y="3855"/>
                      <a:pt x="18" y="3858"/>
                      <a:pt x="14" y="3858"/>
                    </a:cubicBezTo>
                    <a:cubicBezTo>
                      <a:pt x="9" y="3858"/>
                      <a:pt x="6" y="3855"/>
                      <a:pt x="6" y="3850"/>
                    </a:cubicBezTo>
                    <a:close/>
                    <a:moveTo>
                      <a:pt x="6" y="3818"/>
                    </a:moveTo>
                    <a:lnTo>
                      <a:pt x="6" y="3818"/>
                    </a:lnTo>
                    <a:cubicBezTo>
                      <a:pt x="6" y="3814"/>
                      <a:pt x="9" y="3810"/>
                      <a:pt x="14" y="3810"/>
                    </a:cubicBezTo>
                    <a:cubicBezTo>
                      <a:pt x="18" y="3810"/>
                      <a:pt x="22" y="3814"/>
                      <a:pt x="22" y="3818"/>
                    </a:cubicBezTo>
                    <a:cubicBezTo>
                      <a:pt x="22" y="3823"/>
                      <a:pt x="18" y="3826"/>
                      <a:pt x="14" y="3826"/>
                    </a:cubicBezTo>
                    <a:cubicBezTo>
                      <a:pt x="9" y="3826"/>
                      <a:pt x="6" y="3823"/>
                      <a:pt x="6" y="3818"/>
                    </a:cubicBezTo>
                    <a:close/>
                    <a:moveTo>
                      <a:pt x="6" y="3786"/>
                    </a:moveTo>
                    <a:lnTo>
                      <a:pt x="6" y="3786"/>
                    </a:lnTo>
                    <a:cubicBezTo>
                      <a:pt x="6" y="3782"/>
                      <a:pt x="9" y="3778"/>
                      <a:pt x="14" y="3778"/>
                    </a:cubicBezTo>
                    <a:cubicBezTo>
                      <a:pt x="18" y="3778"/>
                      <a:pt x="22" y="3782"/>
                      <a:pt x="22" y="3786"/>
                    </a:cubicBezTo>
                    <a:cubicBezTo>
                      <a:pt x="22" y="3791"/>
                      <a:pt x="18" y="3794"/>
                      <a:pt x="14" y="3794"/>
                    </a:cubicBezTo>
                    <a:cubicBezTo>
                      <a:pt x="9" y="3794"/>
                      <a:pt x="6" y="3791"/>
                      <a:pt x="6" y="3786"/>
                    </a:cubicBezTo>
                    <a:close/>
                    <a:moveTo>
                      <a:pt x="6" y="3754"/>
                    </a:moveTo>
                    <a:lnTo>
                      <a:pt x="6" y="3754"/>
                    </a:lnTo>
                    <a:cubicBezTo>
                      <a:pt x="6" y="3750"/>
                      <a:pt x="9" y="3746"/>
                      <a:pt x="14" y="3746"/>
                    </a:cubicBezTo>
                    <a:cubicBezTo>
                      <a:pt x="18" y="3746"/>
                      <a:pt x="22" y="3750"/>
                      <a:pt x="22" y="3754"/>
                    </a:cubicBezTo>
                    <a:cubicBezTo>
                      <a:pt x="22" y="3759"/>
                      <a:pt x="18" y="3762"/>
                      <a:pt x="14" y="3762"/>
                    </a:cubicBezTo>
                    <a:cubicBezTo>
                      <a:pt x="9" y="3762"/>
                      <a:pt x="6" y="3759"/>
                      <a:pt x="6" y="3754"/>
                    </a:cubicBezTo>
                    <a:close/>
                    <a:moveTo>
                      <a:pt x="6" y="3722"/>
                    </a:moveTo>
                    <a:lnTo>
                      <a:pt x="6" y="3722"/>
                    </a:lnTo>
                    <a:cubicBezTo>
                      <a:pt x="6" y="3718"/>
                      <a:pt x="9" y="3714"/>
                      <a:pt x="14" y="3714"/>
                    </a:cubicBezTo>
                    <a:cubicBezTo>
                      <a:pt x="18" y="3714"/>
                      <a:pt x="22" y="3718"/>
                      <a:pt x="22" y="3722"/>
                    </a:cubicBezTo>
                    <a:cubicBezTo>
                      <a:pt x="22" y="3727"/>
                      <a:pt x="18" y="3730"/>
                      <a:pt x="14" y="3730"/>
                    </a:cubicBezTo>
                    <a:cubicBezTo>
                      <a:pt x="9" y="3730"/>
                      <a:pt x="6" y="3727"/>
                      <a:pt x="6" y="3722"/>
                    </a:cubicBezTo>
                    <a:close/>
                    <a:moveTo>
                      <a:pt x="6" y="3690"/>
                    </a:moveTo>
                    <a:lnTo>
                      <a:pt x="6" y="3690"/>
                    </a:lnTo>
                    <a:cubicBezTo>
                      <a:pt x="6" y="3686"/>
                      <a:pt x="9" y="3682"/>
                      <a:pt x="14" y="3682"/>
                    </a:cubicBezTo>
                    <a:cubicBezTo>
                      <a:pt x="18" y="3682"/>
                      <a:pt x="22" y="3686"/>
                      <a:pt x="22" y="3690"/>
                    </a:cubicBezTo>
                    <a:cubicBezTo>
                      <a:pt x="22" y="3695"/>
                      <a:pt x="18" y="3698"/>
                      <a:pt x="14" y="3698"/>
                    </a:cubicBezTo>
                    <a:cubicBezTo>
                      <a:pt x="9" y="3698"/>
                      <a:pt x="6" y="3695"/>
                      <a:pt x="6" y="3690"/>
                    </a:cubicBezTo>
                    <a:close/>
                    <a:moveTo>
                      <a:pt x="6" y="3658"/>
                    </a:moveTo>
                    <a:lnTo>
                      <a:pt x="6" y="3658"/>
                    </a:lnTo>
                    <a:cubicBezTo>
                      <a:pt x="6" y="3654"/>
                      <a:pt x="9" y="3650"/>
                      <a:pt x="14" y="3650"/>
                    </a:cubicBezTo>
                    <a:cubicBezTo>
                      <a:pt x="18" y="3650"/>
                      <a:pt x="22" y="3654"/>
                      <a:pt x="22" y="3658"/>
                    </a:cubicBezTo>
                    <a:cubicBezTo>
                      <a:pt x="22" y="3663"/>
                      <a:pt x="18" y="3666"/>
                      <a:pt x="14" y="3666"/>
                    </a:cubicBezTo>
                    <a:cubicBezTo>
                      <a:pt x="9" y="3666"/>
                      <a:pt x="6" y="3663"/>
                      <a:pt x="6" y="3658"/>
                    </a:cubicBezTo>
                    <a:close/>
                    <a:moveTo>
                      <a:pt x="6" y="3626"/>
                    </a:moveTo>
                    <a:lnTo>
                      <a:pt x="6" y="3626"/>
                    </a:lnTo>
                    <a:cubicBezTo>
                      <a:pt x="6" y="3622"/>
                      <a:pt x="9" y="3618"/>
                      <a:pt x="14" y="3618"/>
                    </a:cubicBezTo>
                    <a:cubicBezTo>
                      <a:pt x="18" y="3618"/>
                      <a:pt x="22" y="3622"/>
                      <a:pt x="22" y="3626"/>
                    </a:cubicBezTo>
                    <a:cubicBezTo>
                      <a:pt x="22" y="3631"/>
                      <a:pt x="18" y="3634"/>
                      <a:pt x="14" y="3634"/>
                    </a:cubicBezTo>
                    <a:cubicBezTo>
                      <a:pt x="9" y="3634"/>
                      <a:pt x="6" y="3631"/>
                      <a:pt x="6" y="3626"/>
                    </a:cubicBezTo>
                    <a:close/>
                    <a:moveTo>
                      <a:pt x="6" y="3594"/>
                    </a:moveTo>
                    <a:lnTo>
                      <a:pt x="6" y="3594"/>
                    </a:lnTo>
                    <a:cubicBezTo>
                      <a:pt x="6" y="3590"/>
                      <a:pt x="10" y="3586"/>
                      <a:pt x="14" y="3586"/>
                    </a:cubicBezTo>
                    <a:cubicBezTo>
                      <a:pt x="18" y="3586"/>
                      <a:pt x="22" y="3590"/>
                      <a:pt x="22" y="3594"/>
                    </a:cubicBezTo>
                    <a:cubicBezTo>
                      <a:pt x="22" y="3599"/>
                      <a:pt x="18" y="3602"/>
                      <a:pt x="14" y="3602"/>
                    </a:cubicBezTo>
                    <a:cubicBezTo>
                      <a:pt x="10" y="3602"/>
                      <a:pt x="6" y="3599"/>
                      <a:pt x="6" y="3594"/>
                    </a:cubicBezTo>
                    <a:close/>
                    <a:moveTo>
                      <a:pt x="6" y="3562"/>
                    </a:moveTo>
                    <a:lnTo>
                      <a:pt x="6" y="3562"/>
                    </a:lnTo>
                    <a:cubicBezTo>
                      <a:pt x="6" y="3558"/>
                      <a:pt x="10" y="3554"/>
                      <a:pt x="14" y="3554"/>
                    </a:cubicBezTo>
                    <a:cubicBezTo>
                      <a:pt x="18" y="3554"/>
                      <a:pt x="22" y="3558"/>
                      <a:pt x="22" y="3562"/>
                    </a:cubicBezTo>
                    <a:cubicBezTo>
                      <a:pt x="22" y="3567"/>
                      <a:pt x="18" y="3570"/>
                      <a:pt x="14" y="3570"/>
                    </a:cubicBezTo>
                    <a:cubicBezTo>
                      <a:pt x="10" y="3570"/>
                      <a:pt x="6" y="3567"/>
                      <a:pt x="6" y="3562"/>
                    </a:cubicBezTo>
                    <a:close/>
                    <a:moveTo>
                      <a:pt x="6" y="3530"/>
                    </a:moveTo>
                    <a:lnTo>
                      <a:pt x="6" y="3530"/>
                    </a:lnTo>
                    <a:cubicBezTo>
                      <a:pt x="6" y="3526"/>
                      <a:pt x="10" y="3522"/>
                      <a:pt x="14" y="3522"/>
                    </a:cubicBezTo>
                    <a:cubicBezTo>
                      <a:pt x="18" y="3522"/>
                      <a:pt x="22" y="3526"/>
                      <a:pt x="22" y="3530"/>
                    </a:cubicBezTo>
                    <a:cubicBezTo>
                      <a:pt x="22" y="3535"/>
                      <a:pt x="18" y="3538"/>
                      <a:pt x="14" y="3538"/>
                    </a:cubicBezTo>
                    <a:cubicBezTo>
                      <a:pt x="10" y="3538"/>
                      <a:pt x="6" y="3535"/>
                      <a:pt x="6" y="3530"/>
                    </a:cubicBezTo>
                    <a:close/>
                    <a:moveTo>
                      <a:pt x="6" y="3498"/>
                    </a:moveTo>
                    <a:lnTo>
                      <a:pt x="6" y="3498"/>
                    </a:lnTo>
                    <a:cubicBezTo>
                      <a:pt x="6" y="3494"/>
                      <a:pt x="10" y="3490"/>
                      <a:pt x="14" y="3490"/>
                    </a:cubicBezTo>
                    <a:cubicBezTo>
                      <a:pt x="18" y="3490"/>
                      <a:pt x="22" y="3494"/>
                      <a:pt x="22" y="3498"/>
                    </a:cubicBezTo>
                    <a:cubicBezTo>
                      <a:pt x="22" y="3503"/>
                      <a:pt x="18" y="3506"/>
                      <a:pt x="14" y="3506"/>
                    </a:cubicBezTo>
                    <a:cubicBezTo>
                      <a:pt x="10" y="3506"/>
                      <a:pt x="6" y="3503"/>
                      <a:pt x="6" y="3498"/>
                    </a:cubicBezTo>
                    <a:close/>
                    <a:moveTo>
                      <a:pt x="6" y="3466"/>
                    </a:moveTo>
                    <a:lnTo>
                      <a:pt x="6" y="3466"/>
                    </a:lnTo>
                    <a:cubicBezTo>
                      <a:pt x="6" y="3462"/>
                      <a:pt x="10" y="3458"/>
                      <a:pt x="14" y="3458"/>
                    </a:cubicBezTo>
                    <a:cubicBezTo>
                      <a:pt x="18" y="3458"/>
                      <a:pt x="22" y="3462"/>
                      <a:pt x="22" y="3466"/>
                    </a:cubicBezTo>
                    <a:cubicBezTo>
                      <a:pt x="22" y="3471"/>
                      <a:pt x="18" y="3474"/>
                      <a:pt x="14" y="3474"/>
                    </a:cubicBezTo>
                    <a:cubicBezTo>
                      <a:pt x="10" y="3474"/>
                      <a:pt x="6" y="3471"/>
                      <a:pt x="6" y="3466"/>
                    </a:cubicBezTo>
                    <a:close/>
                    <a:moveTo>
                      <a:pt x="6" y="3434"/>
                    </a:moveTo>
                    <a:lnTo>
                      <a:pt x="6" y="3434"/>
                    </a:lnTo>
                    <a:cubicBezTo>
                      <a:pt x="6" y="3430"/>
                      <a:pt x="10" y="3426"/>
                      <a:pt x="14" y="3426"/>
                    </a:cubicBezTo>
                    <a:cubicBezTo>
                      <a:pt x="18" y="3426"/>
                      <a:pt x="22" y="3430"/>
                      <a:pt x="22" y="3434"/>
                    </a:cubicBezTo>
                    <a:cubicBezTo>
                      <a:pt x="22" y="3439"/>
                      <a:pt x="18" y="3442"/>
                      <a:pt x="14" y="3442"/>
                    </a:cubicBezTo>
                    <a:cubicBezTo>
                      <a:pt x="10" y="3442"/>
                      <a:pt x="6" y="3439"/>
                      <a:pt x="6" y="3434"/>
                    </a:cubicBezTo>
                    <a:close/>
                    <a:moveTo>
                      <a:pt x="6" y="3402"/>
                    </a:moveTo>
                    <a:lnTo>
                      <a:pt x="6" y="3402"/>
                    </a:lnTo>
                    <a:cubicBezTo>
                      <a:pt x="6" y="3398"/>
                      <a:pt x="10" y="3394"/>
                      <a:pt x="14" y="3394"/>
                    </a:cubicBezTo>
                    <a:cubicBezTo>
                      <a:pt x="18" y="3394"/>
                      <a:pt x="22" y="3398"/>
                      <a:pt x="22" y="3402"/>
                    </a:cubicBezTo>
                    <a:cubicBezTo>
                      <a:pt x="22" y="3407"/>
                      <a:pt x="18" y="3410"/>
                      <a:pt x="14" y="3410"/>
                    </a:cubicBezTo>
                    <a:cubicBezTo>
                      <a:pt x="10" y="3410"/>
                      <a:pt x="6" y="3407"/>
                      <a:pt x="6" y="3402"/>
                    </a:cubicBezTo>
                    <a:close/>
                    <a:moveTo>
                      <a:pt x="6" y="3370"/>
                    </a:moveTo>
                    <a:lnTo>
                      <a:pt x="6" y="3370"/>
                    </a:lnTo>
                    <a:cubicBezTo>
                      <a:pt x="6" y="3366"/>
                      <a:pt x="10" y="3362"/>
                      <a:pt x="14" y="3362"/>
                    </a:cubicBezTo>
                    <a:cubicBezTo>
                      <a:pt x="18" y="3362"/>
                      <a:pt x="22" y="3366"/>
                      <a:pt x="22" y="3370"/>
                    </a:cubicBezTo>
                    <a:cubicBezTo>
                      <a:pt x="22" y="3375"/>
                      <a:pt x="18" y="3378"/>
                      <a:pt x="14" y="3378"/>
                    </a:cubicBezTo>
                    <a:cubicBezTo>
                      <a:pt x="10" y="3378"/>
                      <a:pt x="6" y="3375"/>
                      <a:pt x="6" y="3370"/>
                    </a:cubicBezTo>
                    <a:close/>
                    <a:moveTo>
                      <a:pt x="6" y="3338"/>
                    </a:moveTo>
                    <a:lnTo>
                      <a:pt x="6" y="3338"/>
                    </a:lnTo>
                    <a:cubicBezTo>
                      <a:pt x="6" y="3334"/>
                      <a:pt x="10" y="3330"/>
                      <a:pt x="14" y="3330"/>
                    </a:cubicBezTo>
                    <a:cubicBezTo>
                      <a:pt x="18" y="3330"/>
                      <a:pt x="22" y="3334"/>
                      <a:pt x="22" y="3338"/>
                    </a:cubicBezTo>
                    <a:cubicBezTo>
                      <a:pt x="22" y="3343"/>
                      <a:pt x="18" y="3346"/>
                      <a:pt x="14" y="3346"/>
                    </a:cubicBezTo>
                    <a:cubicBezTo>
                      <a:pt x="10" y="3346"/>
                      <a:pt x="6" y="3343"/>
                      <a:pt x="6" y="3338"/>
                    </a:cubicBezTo>
                    <a:close/>
                    <a:moveTo>
                      <a:pt x="6" y="3306"/>
                    </a:moveTo>
                    <a:lnTo>
                      <a:pt x="6" y="3306"/>
                    </a:lnTo>
                    <a:cubicBezTo>
                      <a:pt x="6" y="3302"/>
                      <a:pt x="10" y="3298"/>
                      <a:pt x="14" y="3298"/>
                    </a:cubicBezTo>
                    <a:cubicBezTo>
                      <a:pt x="18" y="3298"/>
                      <a:pt x="22" y="3302"/>
                      <a:pt x="22" y="3306"/>
                    </a:cubicBezTo>
                    <a:cubicBezTo>
                      <a:pt x="22" y="3311"/>
                      <a:pt x="18" y="3314"/>
                      <a:pt x="14" y="3314"/>
                    </a:cubicBezTo>
                    <a:cubicBezTo>
                      <a:pt x="10" y="3314"/>
                      <a:pt x="6" y="3311"/>
                      <a:pt x="6" y="3306"/>
                    </a:cubicBezTo>
                    <a:close/>
                    <a:moveTo>
                      <a:pt x="6" y="3274"/>
                    </a:moveTo>
                    <a:lnTo>
                      <a:pt x="6" y="3274"/>
                    </a:lnTo>
                    <a:cubicBezTo>
                      <a:pt x="6" y="3270"/>
                      <a:pt x="10" y="3266"/>
                      <a:pt x="14" y="3266"/>
                    </a:cubicBezTo>
                    <a:cubicBezTo>
                      <a:pt x="18" y="3266"/>
                      <a:pt x="22" y="3270"/>
                      <a:pt x="22" y="3274"/>
                    </a:cubicBezTo>
                    <a:cubicBezTo>
                      <a:pt x="22" y="3279"/>
                      <a:pt x="18" y="3282"/>
                      <a:pt x="14" y="3282"/>
                    </a:cubicBezTo>
                    <a:cubicBezTo>
                      <a:pt x="10" y="3282"/>
                      <a:pt x="6" y="3279"/>
                      <a:pt x="6" y="3274"/>
                    </a:cubicBezTo>
                    <a:close/>
                    <a:moveTo>
                      <a:pt x="6" y="3242"/>
                    </a:moveTo>
                    <a:lnTo>
                      <a:pt x="6" y="3242"/>
                    </a:lnTo>
                    <a:cubicBezTo>
                      <a:pt x="6" y="3238"/>
                      <a:pt x="10" y="3234"/>
                      <a:pt x="14" y="3234"/>
                    </a:cubicBezTo>
                    <a:cubicBezTo>
                      <a:pt x="18" y="3234"/>
                      <a:pt x="22" y="3238"/>
                      <a:pt x="22" y="3242"/>
                    </a:cubicBezTo>
                    <a:cubicBezTo>
                      <a:pt x="22" y="3247"/>
                      <a:pt x="18" y="3250"/>
                      <a:pt x="14" y="3250"/>
                    </a:cubicBezTo>
                    <a:cubicBezTo>
                      <a:pt x="10" y="3250"/>
                      <a:pt x="6" y="3247"/>
                      <a:pt x="6" y="3242"/>
                    </a:cubicBezTo>
                    <a:close/>
                    <a:moveTo>
                      <a:pt x="6" y="3210"/>
                    </a:moveTo>
                    <a:lnTo>
                      <a:pt x="6" y="3210"/>
                    </a:lnTo>
                    <a:cubicBezTo>
                      <a:pt x="6" y="3206"/>
                      <a:pt x="10" y="3202"/>
                      <a:pt x="14" y="3202"/>
                    </a:cubicBezTo>
                    <a:cubicBezTo>
                      <a:pt x="18" y="3202"/>
                      <a:pt x="22" y="3206"/>
                      <a:pt x="22" y="3210"/>
                    </a:cubicBezTo>
                    <a:cubicBezTo>
                      <a:pt x="22" y="3215"/>
                      <a:pt x="18" y="3218"/>
                      <a:pt x="14" y="3218"/>
                    </a:cubicBezTo>
                    <a:cubicBezTo>
                      <a:pt x="10" y="3218"/>
                      <a:pt x="6" y="3215"/>
                      <a:pt x="6" y="3210"/>
                    </a:cubicBezTo>
                    <a:close/>
                    <a:moveTo>
                      <a:pt x="6" y="3178"/>
                    </a:moveTo>
                    <a:lnTo>
                      <a:pt x="6" y="3178"/>
                    </a:lnTo>
                    <a:cubicBezTo>
                      <a:pt x="6" y="3174"/>
                      <a:pt x="10" y="3170"/>
                      <a:pt x="14" y="3170"/>
                    </a:cubicBezTo>
                    <a:cubicBezTo>
                      <a:pt x="18" y="3170"/>
                      <a:pt x="22" y="3174"/>
                      <a:pt x="22" y="3178"/>
                    </a:cubicBezTo>
                    <a:cubicBezTo>
                      <a:pt x="22" y="3182"/>
                      <a:pt x="18" y="3186"/>
                      <a:pt x="14" y="3186"/>
                    </a:cubicBezTo>
                    <a:cubicBezTo>
                      <a:pt x="10" y="3186"/>
                      <a:pt x="6" y="3182"/>
                      <a:pt x="6" y="3178"/>
                    </a:cubicBezTo>
                    <a:close/>
                    <a:moveTo>
                      <a:pt x="6" y="3146"/>
                    </a:moveTo>
                    <a:lnTo>
                      <a:pt x="6" y="3146"/>
                    </a:lnTo>
                    <a:cubicBezTo>
                      <a:pt x="6" y="3142"/>
                      <a:pt x="10" y="3138"/>
                      <a:pt x="14" y="3138"/>
                    </a:cubicBezTo>
                    <a:cubicBezTo>
                      <a:pt x="18" y="3138"/>
                      <a:pt x="22" y="3142"/>
                      <a:pt x="22" y="3146"/>
                    </a:cubicBezTo>
                    <a:cubicBezTo>
                      <a:pt x="22" y="3150"/>
                      <a:pt x="18" y="3154"/>
                      <a:pt x="14" y="3154"/>
                    </a:cubicBezTo>
                    <a:cubicBezTo>
                      <a:pt x="10" y="3154"/>
                      <a:pt x="6" y="3150"/>
                      <a:pt x="6" y="3146"/>
                    </a:cubicBezTo>
                    <a:close/>
                    <a:moveTo>
                      <a:pt x="6" y="3114"/>
                    </a:moveTo>
                    <a:lnTo>
                      <a:pt x="6" y="3114"/>
                    </a:lnTo>
                    <a:cubicBezTo>
                      <a:pt x="6" y="3110"/>
                      <a:pt x="10" y="3106"/>
                      <a:pt x="14" y="3106"/>
                    </a:cubicBezTo>
                    <a:cubicBezTo>
                      <a:pt x="18" y="3106"/>
                      <a:pt x="22" y="3110"/>
                      <a:pt x="22" y="3114"/>
                    </a:cubicBezTo>
                    <a:cubicBezTo>
                      <a:pt x="22" y="3118"/>
                      <a:pt x="18" y="3122"/>
                      <a:pt x="14" y="3122"/>
                    </a:cubicBezTo>
                    <a:cubicBezTo>
                      <a:pt x="10" y="3122"/>
                      <a:pt x="6" y="3118"/>
                      <a:pt x="6" y="3114"/>
                    </a:cubicBezTo>
                    <a:close/>
                    <a:moveTo>
                      <a:pt x="6" y="3082"/>
                    </a:moveTo>
                    <a:lnTo>
                      <a:pt x="6" y="3082"/>
                    </a:lnTo>
                    <a:cubicBezTo>
                      <a:pt x="6" y="3078"/>
                      <a:pt x="10" y="3074"/>
                      <a:pt x="14" y="3074"/>
                    </a:cubicBezTo>
                    <a:cubicBezTo>
                      <a:pt x="18" y="3074"/>
                      <a:pt x="22" y="3078"/>
                      <a:pt x="22" y="3082"/>
                    </a:cubicBezTo>
                    <a:cubicBezTo>
                      <a:pt x="22" y="3086"/>
                      <a:pt x="18" y="3090"/>
                      <a:pt x="14" y="3090"/>
                    </a:cubicBezTo>
                    <a:cubicBezTo>
                      <a:pt x="10" y="3090"/>
                      <a:pt x="6" y="3086"/>
                      <a:pt x="6" y="3082"/>
                    </a:cubicBezTo>
                    <a:close/>
                    <a:moveTo>
                      <a:pt x="6" y="3050"/>
                    </a:moveTo>
                    <a:lnTo>
                      <a:pt x="6" y="3050"/>
                    </a:lnTo>
                    <a:cubicBezTo>
                      <a:pt x="6" y="3046"/>
                      <a:pt x="10" y="3042"/>
                      <a:pt x="14" y="3042"/>
                    </a:cubicBezTo>
                    <a:cubicBezTo>
                      <a:pt x="18" y="3042"/>
                      <a:pt x="22" y="3046"/>
                      <a:pt x="22" y="3050"/>
                    </a:cubicBezTo>
                    <a:cubicBezTo>
                      <a:pt x="22" y="3054"/>
                      <a:pt x="18" y="3058"/>
                      <a:pt x="14" y="3058"/>
                    </a:cubicBezTo>
                    <a:cubicBezTo>
                      <a:pt x="10" y="3058"/>
                      <a:pt x="6" y="3054"/>
                      <a:pt x="6" y="3050"/>
                    </a:cubicBezTo>
                    <a:close/>
                    <a:moveTo>
                      <a:pt x="6" y="3018"/>
                    </a:moveTo>
                    <a:lnTo>
                      <a:pt x="6" y="3018"/>
                    </a:lnTo>
                    <a:cubicBezTo>
                      <a:pt x="6" y="3014"/>
                      <a:pt x="10" y="3010"/>
                      <a:pt x="14" y="3010"/>
                    </a:cubicBezTo>
                    <a:cubicBezTo>
                      <a:pt x="18" y="3010"/>
                      <a:pt x="22" y="3014"/>
                      <a:pt x="22" y="3018"/>
                    </a:cubicBezTo>
                    <a:cubicBezTo>
                      <a:pt x="22" y="3022"/>
                      <a:pt x="18" y="3026"/>
                      <a:pt x="14" y="3026"/>
                    </a:cubicBezTo>
                    <a:cubicBezTo>
                      <a:pt x="10" y="3026"/>
                      <a:pt x="6" y="3022"/>
                      <a:pt x="6" y="3018"/>
                    </a:cubicBezTo>
                    <a:close/>
                    <a:moveTo>
                      <a:pt x="6" y="2986"/>
                    </a:moveTo>
                    <a:lnTo>
                      <a:pt x="6" y="2986"/>
                    </a:lnTo>
                    <a:cubicBezTo>
                      <a:pt x="6" y="2982"/>
                      <a:pt x="10" y="2978"/>
                      <a:pt x="14" y="2978"/>
                    </a:cubicBezTo>
                    <a:cubicBezTo>
                      <a:pt x="18" y="2978"/>
                      <a:pt x="22" y="2982"/>
                      <a:pt x="22" y="2986"/>
                    </a:cubicBezTo>
                    <a:cubicBezTo>
                      <a:pt x="22" y="2990"/>
                      <a:pt x="18" y="2994"/>
                      <a:pt x="14" y="2994"/>
                    </a:cubicBezTo>
                    <a:cubicBezTo>
                      <a:pt x="10" y="2994"/>
                      <a:pt x="6" y="2990"/>
                      <a:pt x="6" y="2986"/>
                    </a:cubicBezTo>
                    <a:close/>
                    <a:moveTo>
                      <a:pt x="6" y="2954"/>
                    </a:moveTo>
                    <a:lnTo>
                      <a:pt x="6" y="2954"/>
                    </a:lnTo>
                    <a:cubicBezTo>
                      <a:pt x="6" y="2950"/>
                      <a:pt x="10" y="2946"/>
                      <a:pt x="14" y="2946"/>
                    </a:cubicBezTo>
                    <a:cubicBezTo>
                      <a:pt x="18" y="2946"/>
                      <a:pt x="22" y="2950"/>
                      <a:pt x="22" y="2954"/>
                    </a:cubicBezTo>
                    <a:cubicBezTo>
                      <a:pt x="22" y="2958"/>
                      <a:pt x="18"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6" y="2570"/>
                    </a:moveTo>
                    <a:lnTo>
                      <a:pt x="6" y="2570"/>
                    </a:lnTo>
                    <a:cubicBezTo>
                      <a:pt x="6" y="2565"/>
                      <a:pt x="10" y="2562"/>
                      <a:pt x="14" y="2562"/>
                    </a:cubicBezTo>
                    <a:cubicBezTo>
                      <a:pt x="19" y="2562"/>
                      <a:pt x="22" y="2565"/>
                      <a:pt x="22" y="2570"/>
                    </a:cubicBezTo>
                    <a:cubicBezTo>
                      <a:pt x="22" y="2574"/>
                      <a:pt x="19" y="2578"/>
                      <a:pt x="14" y="2578"/>
                    </a:cubicBezTo>
                    <a:cubicBezTo>
                      <a:pt x="10" y="2578"/>
                      <a:pt x="6" y="2574"/>
                      <a:pt x="6" y="2570"/>
                    </a:cubicBezTo>
                    <a:close/>
                    <a:moveTo>
                      <a:pt x="6" y="2538"/>
                    </a:moveTo>
                    <a:lnTo>
                      <a:pt x="6" y="2538"/>
                    </a:lnTo>
                    <a:cubicBezTo>
                      <a:pt x="6" y="2533"/>
                      <a:pt x="10" y="2530"/>
                      <a:pt x="14" y="2530"/>
                    </a:cubicBezTo>
                    <a:cubicBezTo>
                      <a:pt x="19" y="2530"/>
                      <a:pt x="22" y="2533"/>
                      <a:pt x="22" y="2538"/>
                    </a:cubicBezTo>
                    <a:cubicBezTo>
                      <a:pt x="22" y="2542"/>
                      <a:pt x="19" y="2546"/>
                      <a:pt x="14" y="2546"/>
                    </a:cubicBezTo>
                    <a:cubicBezTo>
                      <a:pt x="10" y="2546"/>
                      <a:pt x="6" y="2542"/>
                      <a:pt x="6" y="2538"/>
                    </a:cubicBezTo>
                    <a:close/>
                    <a:moveTo>
                      <a:pt x="6" y="2506"/>
                    </a:moveTo>
                    <a:lnTo>
                      <a:pt x="6" y="2506"/>
                    </a:lnTo>
                    <a:cubicBezTo>
                      <a:pt x="6" y="2501"/>
                      <a:pt x="10" y="2498"/>
                      <a:pt x="14" y="2498"/>
                    </a:cubicBezTo>
                    <a:cubicBezTo>
                      <a:pt x="19" y="2498"/>
                      <a:pt x="22" y="2501"/>
                      <a:pt x="22" y="2506"/>
                    </a:cubicBezTo>
                    <a:cubicBezTo>
                      <a:pt x="22" y="2510"/>
                      <a:pt x="19" y="2514"/>
                      <a:pt x="14" y="2514"/>
                    </a:cubicBezTo>
                    <a:cubicBezTo>
                      <a:pt x="10" y="2514"/>
                      <a:pt x="6" y="2510"/>
                      <a:pt x="6" y="2506"/>
                    </a:cubicBezTo>
                    <a:close/>
                    <a:moveTo>
                      <a:pt x="6" y="2474"/>
                    </a:moveTo>
                    <a:lnTo>
                      <a:pt x="6" y="2474"/>
                    </a:lnTo>
                    <a:cubicBezTo>
                      <a:pt x="6" y="2469"/>
                      <a:pt x="10" y="2466"/>
                      <a:pt x="14" y="2466"/>
                    </a:cubicBezTo>
                    <a:cubicBezTo>
                      <a:pt x="19" y="2466"/>
                      <a:pt x="22" y="2469"/>
                      <a:pt x="22" y="2474"/>
                    </a:cubicBezTo>
                    <a:cubicBezTo>
                      <a:pt x="22" y="2478"/>
                      <a:pt x="19" y="2482"/>
                      <a:pt x="14" y="2482"/>
                    </a:cubicBezTo>
                    <a:cubicBezTo>
                      <a:pt x="10" y="2482"/>
                      <a:pt x="6" y="2478"/>
                      <a:pt x="6" y="2474"/>
                    </a:cubicBezTo>
                    <a:close/>
                    <a:moveTo>
                      <a:pt x="6" y="2442"/>
                    </a:moveTo>
                    <a:lnTo>
                      <a:pt x="6" y="2442"/>
                    </a:lnTo>
                    <a:cubicBezTo>
                      <a:pt x="6" y="2437"/>
                      <a:pt x="10" y="2434"/>
                      <a:pt x="14" y="2434"/>
                    </a:cubicBezTo>
                    <a:cubicBezTo>
                      <a:pt x="19" y="2434"/>
                      <a:pt x="22" y="2437"/>
                      <a:pt x="22" y="2442"/>
                    </a:cubicBezTo>
                    <a:cubicBezTo>
                      <a:pt x="22" y="2446"/>
                      <a:pt x="19" y="2450"/>
                      <a:pt x="14" y="2450"/>
                    </a:cubicBezTo>
                    <a:cubicBezTo>
                      <a:pt x="10" y="2450"/>
                      <a:pt x="6" y="2446"/>
                      <a:pt x="6" y="2442"/>
                    </a:cubicBezTo>
                    <a:close/>
                    <a:moveTo>
                      <a:pt x="6" y="2410"/>
                    </a:moveTo>
                    <a:lnTo>
                      <a:pt x="6" y="2410"/>
                    </a:lnTo>
                    <a:cubicBezTo>
                      <a:pt x="6" y="2405"/>
                      <a:pt x="10" y="2402"/>
                      <a:pt x="14" y="2402"/>
                    </a:cubicBezTo>
                    <a:cubicBezTo>
                      <a:pt x="19" y="2402"/>
                      <a:pt x="22" y="2405"/>
                      <a:pt x="22" y="2410"/>
                    </a:cubicBezTo>
                    <a:cubicBezTo>
                      <a:pt x="22" y="2414"/>
                      <a:pt x="19" y="2418"/>
                      <a:pt x="14" y="2418"/>
                    </a:cubicBezTo>
                    <a:cubicBezTo>
                      <a:pt x="10" y="2418"/>
                      <a:pt x="6" y="2414"/>
                      <a:pt x="6" y="2410"/>
                    </a:cubicBezTo>
                    <a:close/>
                    <a:moveTo>
                      <a:pt x="6" y="2378"/>
                    </a:moveTo>
                    <a:lnTo>
                      <a:pt x="6" y="2378"/>
                    </a:lnTo>
                    <a:cubicBezTo>
                      <a:pt x="6" y="2373"/>
                      <a:pt x="10" y="2370"/>
                      <a:pt x="14" y="2370"/>
                    </a:cubicBezTo>
                    <a:cubicBezTo>
                      <a:pt x="19" y="2370"/>
                      <a:pt x="22" y="2373"/>
                      <a:pt x="22" y="2378"/>
                    </a:cubicBezTo>
                    <a:cubicBezTo>
                      <a:pt x="22" y="2382"/>
                      <a:pt x="19" y="2386"/>
                      <a:pt x="14" y="2386"/>
                    </a:cubicBezTo>
                    <a:cubicBezTo>
                      <a:pt x="10" y="2386"/>
                      <a:pt x="6" y="2382"/>
                      <a:pt x="6" y="2378"/>
                    </a:cubicBezTo>
                    <a:close/>
                    <a:moveTo>
                      <a:pt x="6" y="2346"/>
                    </a:moveTo>
                    <a:lnTo>
                      <a:pt x="6" y="2346"/>
                    </a:lnTo>
                    <a:cubicBezTo>
                      <a:pt x="6" y="2341"/>
                      <a:pt x="10" y="2338"/>
                      <a:pt x="14" y="2338"/>
                    </a:cubicBezTo>
                    <a:cubicBezTo>
                      <a:pt x="19" y="2338"/>
                      <a:pt x="22" y="2341"/>
                      <a:pt x="22" y="2346"/>
                    </a:cubicBezTo>
                    <a:cubicBezTo>
                      <a:pt x="22" y="2350"/>
                      <a:pt x="19" y="2354"/>
                      <a:pt x="14" y="2354"/>
                    </a:cubicBezTo>
                    <a:cubicBezTo>
                      <a:pt x="10" y="2354"/>
                      <a:pt x="6" y="2350"/>
                      <a:pt x="6" y="2346"/>
                    </a:cubicBezTo>
                    <a:close/>
                    <a:moveTo>
                      <a:pt x="6" y="2314"/>
                    </a:moveTo>
                    <a:lnTo>
                      <a:pt x="6" y="2314"/>
                    </a:lnTo>
                    <a:cubicBezTo>
                      <a:pt x="6" y="2309"/>
                      <a:pt x="10" y="2306"/>
                      <a:pt x="14" y="2306"/>
                    </a:cubicBezTo>
                    <a:cubicBezTo>
                      <a:pt x="19" y="2306"/>
                      <a:pt x="22" y="2309"/>
                      <a:pt x="22" y="2314"/>
                    </a:cubicBezTo>
                    <a:cubicBezTo>
                      <a:pt x="22" y="2318"/>
                      <a:pt x="19" y="2322"/>
                      <a:pt x="14" y="2322"/>
                    </a:cubicBezTo>
                    <a:cubicBezTo>
                      <a:pt x="10" y="2322"/>
                      <a:pt x="6" y="2318"/>
                      <a:pt x="6" y="2314"/>
                    </a:cubicBezTo>
                    <a:close/>
                    <a:moveTo>
                      <a:pt x="6" y="2282"/>
                    </a:moveTo>
                    <a:lnTo>
                      <a:pt x="6" y="2282"/>
                    </a:lnTo>
                    <a:cubicBezTo>
                      <a:pt x="6" y="2277"/>
                      <a:pt x="10" y="2274"/>
                      <a:pt x="14" y="2274"/>
                    </a:cubicBezTo>
                    <a:cubicBezTo>
                      <a:pt x="19" y="2274"/>
                      <a:pt x="22" y="2277"/>
                      <a:pt x="22" y="2282"/>
                    </a:cubicBezTo>
                    <a:cubicBezTo>
                      <a:pt x="22" y="2286"/>
                      <a:pt x="19" y="2290"/>
                      <a:pt x="14" y="2290"/>
                    </a:cubicBezTo>
                    <a:cubicBezTo>
                      <a:pt x="10" y="2290"/>
                      <a:pt x="6" y="2286"/>
                      <a:pt x="6" y="2282"/>
                    </a:cubicBezTo>
                    <a:close/>
                    <a:moveTo>
                      <a:pt x="6" y="2250"/>
                    </a:moveTo>
                    <a:lnTo>
                      <a:pt x="6" y="2250"/>
                    </a:lnTo>
                    <a:cubicBezTo>
                      <a:pt x="6" y="2245"/>
                      <a:pt x="10" y="2242"/>
                      <a:pt x="14" y="2242"/>
                    </a:cubicBezTo>
                    <a:cubicBezTo>
                      <a:pt x="19" y="2242"/>
                      <a:pt x="22" y="2245"/>
                      <a:pt x="22" y="2250"/>
                    </a:cubicBezTo>
                    <a:cubicBezTo>
                      <a:pt x="22" y="2254"/>
                      <a:pt x="19" y="2258"/>
                      <a:pt x="14" y="2258"/>
                    </a:cubicBezTo>
                    <a:cubicBezTo>
                      <a:pt x="10" y="2258"/>
                      <a:pt x="6" y="2254"/>
                      <a:pt x="6" y="2250"/>
                    </a:cubicBezTo>
                    <a:close/>
                    <a:moveTo>
                      <a:pt x="6" y="2218"/>
                    </a:moveTo>
                    <a:lnTo>
                      <a:pt x="6" y="2218"/>
                    </a:lnTo>
                    <a:cubicBezTo>
                      <a:pt x="6" y="2213"/>
                      <a:pt x="10" y="2210"/>
                      <a:pt x="14" y="2210"/>
                    </a:cubicBezTo>
                    <a:cubicBezTo>
                      <a:pt x="19" y="2210"/>
                      <a:pt x="22" y="2213"/>
                      <a:pt x="22" y="2218"/>
                    </a:cubicBezTo>
                    <a:cubicBezTo>
                      <a:pt x="22" y="2222"/>
                      <a:pt x="19" y="2226"/>
                      <a:pt x="14" y="2226"/>
                    </a:cubicBezTo>
                    <a:cubicBezTo>
                      <a:pt x="10" y="2226"/>
                      <a:pt x="6" y="2222"/>
                      <a:pt x="6" y="2218"/>
                    </a:cubicBezTo>
                    <a:close/>
                    <a:moveTo>
                      <a:pt x="6" y="2186"/>
                    </a:moveTo>
                    <a:lnTo>
                      <a:pt x="6" y="2186"/>
                    </a:lnTo>
                    <a:cubicBezTo>
                      <a:pt x="6" y="2181"/>
                      <a:pt x="10" y="2178"/>
                      <a:pt x="14" y="2178"/>
                    </a:cubicBezTo>
                    <a:cubicBezTo>
                      <a:pt x="19" y="2178"/>
                      <a:pt x="22" y="2181"/>
                      <a:pt x="22" y="2186"/>
                    </a:cubicBezTo>
                    <a:cubicBezTo>
                      <a:pt x="22" y="2190"/>
                      <a:pt x="19" y="2194"/>
                      <a:pt x="14" y="2194"/>
                    </a:cubicBezTo>
                    <a:cubicBezTo>
                      <a:pt x="10" y="2194"/>
                      <a:pt x="6" y="2190"/>
                      <a:pt x="6" y="2186"/>
                    </a:cubicBezTo>
                    <a:close/>
                    <a:moveTo>
                      <a:pt x="6" y="2154"/>
                    </a:moveTo>
                    <a:lnTo>
                      <a:pt x="6" y="2154"/>
                    </a:lnTo>
                    <a:cubicBezTo>
                      <a:pt x="6" y="2149"/>
                      <a:pt x="10" y="2146"/>
                      <a:pt x="14" y="2146"/>
                    </a:cubicBezTo>
                    <a:cubicBezTo>
                      <a:pt x="19" y="2146"/>
                      <a:pt x="22" y="2149"/>
                      <a:pt x="22" y="2154"/>
                    </a:cubicBezTo>
                    <a:cubicBezTo>
                      <a:pt x="22" y="2158"/>
                      <a:pt x="19" y="2162"/>
                      <a:pt x="14" y="2162"/>
                    </a:cubicBezTo>
                    <a:cubicBezTo>
                      <a:pt x="10" y="2162"/>
                      <a:pt x="6" y="2158"/>
                      <a:pt x="6" y="2154"/>
                    </a:cubicBezTo>
                    <a:close/>
                    <a:moveTo>
                      <a:pt x="6" y="2122"/>
                    </a:moveTo>
                    <a:lnTo>
                      <a:pt x="6" y="2122"/>
                    </a:lnTo>
                    <a:cubicBezTo>
                      <a:pt x="6" y="2117"/>
                      <a:pt x="10" y="2114"/>
                      <a:pt x="14" y="2114"/>
                    </a:cubicBezTo>
                    <a:cubicBezTo>
                      <a:pt x="19" y="2114"/>
                      <a:pt x="22" y="2117"/>
                      <a:pt x="22" y="2122"/>
                    </a:cubicBezTo>
                    <a:cubicBezTo>
                      <a:pt x="22" y="2126"/>
                      <a:pt x="19" y="2130"/>
                      <a:pt x="14" y="2130"/>
                    </a:cubicBezTo>
                    <a:cubicBezTo>
                      <a:pt x="10" y="2130"/>
                      <a:pt x="6" y="2126"/>
                      <a:pt x="6" y="2122"/>
                    </a:cubicBezTo>
                    <a:close/>
                    <a:moveTo>
                      <a:pt x="6" y="2090"/>
                    </a:moveTo>
                    <a:lnTo>
                      <a:pt x="6" y="2090"/>
                    </a:lnTo>
                    <a:cubicBezTo>
                      <a:pt x="6" y="2085"/>
                      <a:pt x="10" y="2082"/>
                      <a:pt x="14" y="2082"/>
                    </a:cubicBezTo>
                    <a:cubicBezTo>
                      <a:pt x="19" y="2082"/>
                      <a:pt x="22" y="2085"/>
                      <a:pt x="22" y="2090"/>
                    </a:cubicBezTo>
                    <a:cubicBezTo>
                      <a:pt x="22" y="2094"/>
                      <a:pt x="19" y="2098"/>
                      <a:pt x="14" y="2098"/>
                    </a:cubicBezTo>
                    <a:cubicBezTo>
                      <a:pt x="10" y="2098"/>
                      <a:pt x="6" y="2094"/>
                      <a:pt x="6" y="2090"/>
                    </a:cubicBezTo>
                    <a:close/>
                    <a:moveTo>
                      <a:pt x="6" y="2058"/>
                    </a:moveTo>
                    <a:lnTo>
                      <a:pt x="6" y="2057"/>
                    </a:lnTo>
                    <a:cubicBezTo>
                      <a:pt x="6" y="2053"/>
                      <a:pt x="10" y="2049"/>
                      <a:pt x="14" y="2049"/>
                    </a:cubicBezTo>
                    <a:cubicBezTo>
                      <a:pt x="19" y="2049"/>
                      <a:pt x="22" y="2053"/>
                      <a:pt x="22" y="2057"/>
                    </a:cubicBezTo>
                    <a:lnTo>
                      <a:pt x="22" y="2058"/>
                    </a:lnTo>
                    <a:cubicBezTo>
                      <a:pt x="22" y="2062"/>
                      <a:pt x="19" y="2066"/>
                      <a:pt x="14" y="2066"/>
                    </a:cubicBezTo>
                    <a:cubicBezTo>
                      <a:pt x="10" y="2066"/>
                      <a:pt x="6" y="2062"/>
                      <a:pt x="6" y="2058"/>
                    </a:cubicBezTo>
                    <a:close/>
                    <a:moveTo>
                      <a:pt x="6" y="2025"/>
                    </a:moveTo>
                    <a:lnTo>
                      <a:pt x="6" y="2025"/>
                    </a:lnTo>
                    <a:cubicBezTo>
                      <a:pt x="6" y="2021"/>
                      <a:pt x="10" y="2017"/>
                      <a:pt x="14" y="2017"/>
                    </a:cubicBezTo>
                    <a:cubicBezTo>
                      <a:pt x="19" y="2017"/>
                      <a:pt x="22" y="2021"/>
                      <a:pt x="22" y="2025"/>
                    </a:cubicBezTo>
                    <a:cubicBezTo>
                      <a:pt x="22" y="2030"/>
                      <a:pt x="19" y="2033"/>
                      <a:pt x="14" y="2033"/>
                    </a:cubicBezTo>
                    <a:cubicBezTo>
                      <a:pt x="10" y="2033"/>
                      <a:pt x="6" y="2030"/>
                      <a:pt x="6" y="2025"/>
                    </a:cubicBezTo>
                    <a:close/>
                    <a:moveTo>
                      <a:pt x="6" y="1993"/>
                    </a:moveTo>
                    <a:lnTo>
                      <a:pt x="6" y="1993"/>
                    </a:lnTo>
                    <a:cubicBezTo>
                      <a:pt x="6" y="1989"/>
                      <a:pt x="10" y="1985"/>
                      <a:pt x="14" y="1985"/>
                    </a:cubicBezTo>
                    <a:cubicBezTo>
                      <a:pt x="19" y="1985"/>
                      <a:pt x="22" y="1989"/>
                      <a:pt x="22" y="1993"/>
                    </a:cubicBezTo>
                    <a:cubicBezTo>
                      <a:pt x="22" y="1998"/>
                      <a:pt x="19" y="2001"/>
                      <a:pt x="14" y="2001"/>
                    </a:cubicBezTo>
                    <a:cubicBezTo>
                      <a:pt x="10" y="2001"/>
                      <a:pt x="6" y="1998"/>
                      <a:pt x="6" y="1993"/>
                    </a:cubicBezTo>
                    <a:close/>
                    <a:moveTo>
                      <a:pt x="6" y="1961"/>
                    </a:moveTo>
                    <a:lnTo>
                      <a:pt x="6" y="1961"/>
                    </a:lnTo>
                    <a:cubicBezTo>
                      <a:pt x="6" y="1957"/>
                      <a:pt x="10" y="1953"/>
                      <a:pt x="14" y="1953"/>
                    </a:cubicBezTo>
                    <a:cubicBezTo>
                      <a:pt x="19" y="1953"/>
                      <a:pt x="22" y="1957"/>
                      <a:pt x="22" y="1961"/>
                    </a:cubicBezTo>
                    <a:cubicBezTo>
                      <a:pt x="22" y="1966"/>
                      <a:pt x="19" y="1969"/>
                      <a:pt x="14" y="1969"/>
                    </a:cubicBezTo>
                    <a:cubicBezTo>
                      <a:pt x="10" y="1969"/>
                      <a:pt x="6" y="1966"/>
                      <a:pt x="6" y="1961"/>
                    </a:cubicBezTo>
                    <a:close/>
                    <a:moveTo>
                      <a:pt x="6" y="1929"/>
                    </a:moveTo>
                    <a:lnTo>
                      <a:pt x="6" y="1929"/>
                    </a:lnTo>
                    <a:cubicBezTo>
                      <a:pt x="6" y="1925"/>
                      <a:pt x="10" y="1921"/>
                      <a:pt x="14" y="1921"/>
                    </a:cubicBezTo>
                    <a:cubicBezTo>
                      <a:pt x="19" y="1921"/>
                      <a:pt x="22" y="1925"/>
                      <a:pt x="22" y="1929"/>
                    </a:cubicBezTo>
                    <a:cubicBezTo>
                      <a:pt x="22" y="1934"/>
                      <a:pt x="19" y="1937"/>
                      <a:pt x="14" y="1937"/>
                    </a:cubicBezTo>
                    <a:cubicBezTo>
                      <a:pt x="10" y="1937"/>
                      <a:pt x="6" y="1934"/>
                      <a:pt x="6" y="1929"/>
                    </a:cubicBezTo>
                    <a:close/>
                    <a:moveTo>
                      <a:pt x="6" y="1897"/>
                    </a:moveTo>
                    <a:lnTo>
                      <a:pt x="6" y="1897"/>
                    </a:lnTo>
                    <a:cubicBezTo>
                      <a:pt x="6" y="1893"/>
                      <a:pt x="10" y="1889"/>
                      <a:pt x="14" y="1889"/>
                    </a:cubicBezTo>
                    <a:cubicBezTo>
                      <a:pt x="19" y="1889"/>
                      <a:pt x="22" y="1893"/>
                      <a:pt x="22" y="1897"/>
                    </a:cubicBezTo>
                    <a:cubicBezTo>
                      <a:pt x="22" y="1902"/>
                      <a:pt x="19" y="1905"/>
                      <a:pt x="14" y="1905"/>
                    </a:cubicBezTo>
                    <a:cubicBezTo>
                      <a:pt x="10" y="1905"/>
                      <a:pt x="6" y="1902"/>
                      <a:pt x="6" y="1897"/>
                    </a:cubicBezTo>
                    <a:close/>
                    <a:moveTo>
                      <a:pt x="6" y="1865"/>
                    </a:moveTo>
                    <a:lnTo>
                      <a:pt x="6" y="1865"/>
                    </a:lnTo>
                    <a:cubicBezTo>
                      <a:pt x="6" y="1861"/>
                      <a:pt x="10" y="1857"/>
                      <a:pt x="14" y="1857"/>
                    </a:cubicBezTo>
                    <a:cubicBezTo>
                      <a:pt x="19" y="1857"/>
                      <a:pt x="22" y="1861"/>
                      <a:pt x="22" y="1865"/>
                    </a:cubicBezTo>
                    <a:cubicBezTo>
                      <a:pt x="22" y="1870"/>
                      <a:pt x="19" y="1873"/>
                      <a:pt x="14" y="1873"/>
                    </a:cubicBezTo>
                    <a:cubicBezTo>
                      <a:pt x="10" y="1873"/>
                      <a:pt x="6" y="1870"/>
                      <a:pt x="6" y="1865"/>
                    </a:cubicBezTo>
                    <a:close/>
                    <a:moveTo>
                      <a:pt x="6" y="1833"/>
                    </a:moveTo>
                    <a:lnTo>
                      <a:pt x="6" y="1833"/>
                    </a:lnTo>
                    <a:cubicBezTo>
                      <a:pt x="6" y="1829"/>
                      <a:pt x="10" y="1825"/>
                      <a:pt x="14" y="1825"/>
                    </a:cubicBezTo>
                    <a:cubicBezTo>
                      <a:pt x="19" y="1825"/>
                      <a:pt x="22" y="1829"/>
                      <a:pt x="22" y="1833"/>
                    </a:cubicBezTo>
                    <a:cubicBezTo>
                      <a:pt x="22" y="1838"/>
                      <a:pt x="19" y="1841"/>
                      <a:pt x="14" y="1841"/>
                    </a:cubicBezTo>
                    <a:cubicBezTo>
                      <a:pt x="10" y="1841"/>
                      <a:pt x="6" y="1838"/>
                      <a:pt x="6" y="1833"/>
                    </a:cubicBezTo>
                    <a:close/>
                    <a:moveTo>
                      <a:pt x="6" y="1801"/>
                    </a:moveTo>
                    <a:lnTo>
                      <a:pt x="6" y="1801"/>
                    </a:lnTo>
                    <a:cubicBezTo>
                      <a:pt x="6" y="1797"/>
                      <a:pt x="10" y="1793"/>
                      <a:pt x="14" y="1793"/>
                    </a:cubicBezTo>
                    <a:cubicBezTo>
                      <a:pt x="19" y="1793"/>
                      <a:pt x="22" y="1797"/>
                      <a:pt x="22" y="1801"/>
                    </a:cubicBezTo>
                    <a:cubicBezTo>
                      <a:pt x="22" y="1806"/>
                      <a:pt x="19" y="1809"/>
                      <a:pt x="14" y="1809"/>
                    </a:cubicBezTo>
                    <a:cubicBezTo>
                      <a:pt x="10" y="1809"/>
                      <a:pt x="6" y="1806"/>
                      <a:pt x="6" y="1801"/>
                    </a:cubicBezTo>
                    <a:close/>
                    <a:moveTo>
                      <a:pt x="6" y="1769"/>
                    </a:moveTo>
                    <a:lnTo>
                      <a:pt x="6" y="1769"/>
                    </a:lnTo>
                    <a:cubicBezTo>
                      <a:pt x="6" y="1765"/>
                      <a:pt x="10" y="1761"/>
                      <a:pt x="14" y="1761"/>
                    </a:cubicBezTo>
                    <a:cubicBezTo>
                      <a:pt x="19" y="1761"/>
                      <a:pt x="22" y="1765"/>
                      <a:pt x="22" y="1769"/>
                    </a:cubicBezTo>
                    <a:cubicBezTo>
                      <a:pt x="22" y="1774"/>
                      <a:pt x="19" y="1777"/>
                      <a:pt x="14" y="1777"/>
                    </a:cubicBezTo>
                    <a:cubicBezTo>
                      <a:pt x="10" y="1777"/>
                      <a:pt x="6" y="1774"/>
                      <a:pt x="6" y="1769"/>
                    </a:cubicBezTo>
                    <a:close/>
                    <a:moveTo>
                      <a:pt x="6" y="1737"/>
                    </a:moveTo>
                    <a:lnTo>
                      <a:pt x="6" y="1737"/>
                    </a:lnTo>
                    <a:cubicBezTo>
                      <a:pt x="6" y="1733"/>
                      <a:pt x="10" y="1729"/>
                      <a:pt x="14" y="1729"/>
                    </a:cubicBezTo>
                    <a:cubicBezTo>
                      <a:pt x="19" y="1729"/>
                      <a:pt x="22" y="1733"/>
                      <a:pt x="22" y="1737"/>
                    </a:cubicBezTo>
                    <a:cubicBezTo>
                      <a:pt x="22" y="1742"/>
                      <a:pt x="19" y="1745"/>
                      <a:pt x="14" y="1745"/>
                    </a:cubicBezTo>
                    <a:cubicBezTo>
                      <a:pt x="10" y="1745"/>
                      <a:pt x="6" y="1742"/>
                      <a:pt x="6" y="1737"/>
                    </a:cubicBezTo>
                    <a:close/>
                    <a:moveTo>
                      <a:pt x="6" y="1705"/>
                    </a:moveTo>
                    <a:lnTo>
                      <a:pt x="6" y="1705"/>
                    </a:lnTo>
                    <a:cubicBezTo>
                      <a:pt x="6" y="1701"/>
                      <a:pt x="10" y="1697"/>
                      <a:pt x="14" y="1697"/>
                    </a:cubicBezTo>
                    <a:cubicBezTo>
                      <a:pt x="19" y="1697"/>
                      <a:pt x="22" y="1701"/>
                      <a:pt x="22" y="1705"/>
                    </a:cubicBezTo>
                    <a:cubicBezTo>
                      <a:pt x="22" y="1710"/>
                      <a:pt x="19" y="1713"/>
                      <a:pt x="14" y="1713"/>
                    </a:cubicBezTo>
                    <a:cubicBezTo>
                      <a:pt x="10" y="1713"/>
                      <a:pt x="6" y="1710"/>
                      <a:pt x="6" y="1705"/>
                    </a:cubicBezTo>
                    <a:close/>
                    <a:moveTo>
                      <a:pt x="6" y="1673"/>
                    </a:moveTo>
                    <a:lnTo>
                      <a:pt x="6" y="1673"/>
                    </a:lnTo>
                    <a:cubicBezTo>
                      <a:pt x="6" y="1669"/>
                      <a:pt x="10" y="1665"/>
                      <a:pt x="14" y="1665"/>
                    </a:cubicBezTo>
                    <a:cubicBezTo>
                      <a:pt x="19" y="1665"/>
                      <a:pt x="22" y="1669"/>
                      <a:pt x="22" y="1673"/>
                    </a:cubicBezTo>
                    <a:cubicBezTo>
                      <a:pt x="22" y="1678"/>
                      <a:pt x="19" y="1681"/>
                      <a:pt x="14" y="1681"/>
                    </a:cubicBezTo>
                    <a:cubicBezTo>
                      <a:pt x="10" y="1681"/>
                      <a:pt x="6" y="1678"/>
                      <a:pt x="6" y="1673"/>
                    </a:cubicBezTo>
                    <a:close/>
                    <a:moveTo>
                      <a:pt x="6" y="1641"/>
                    </a:moveTo>
                    <a:lnTo>
                      <a:pt x="6" y="1641"/>
                    </a:lnTo>
                    <a:cubicBezTo>
                      <a:pt x="6" y="1637"/>
                      <a:pt x="10" y="1633"/>
                      <a:pt x="14" y="1633"/>
                    </a:cubicBezTo>
                    <a:cubicBezTo>
                      <a:pt x="19" y="1633"/>
                      <a:pt x="22" y="1637"/>
                      <a:pt x="22" y="1641"/>
                    </a:cubicBezTo>
                    <a:cubicBezTo>
                      <a:pt x="22" y="1646"/>
                      <a:pt x="19" y="1649"/>
                      <a:pt x="14" y="1649"/>
                    </a:cubicBezTo>
                    <a:cubicBezTo>
                      <a:pt x="10" y="1649"/>
                      <a:pt x="6" y="1646"/>
                      <a:pt x="6" y="1641"/>
                    </a:cubicBezTo>
                    <a:close/>
                    <a:moveTo>
                      <a:pt x="6" y="1609"/>
                    </a:moveTo>
                    <a:lnTo>
                      <a:pt x="6" y="1609"/>
                    </a:lnTo>
                    <a:cubicBezTo>
                      <a:pt x="6" y="1605"/>
                      <a:pt x="10" y="1601"/>
                      <a:pt x="14" y="1601"/>
                    </a:cubicBezTo>
                    <a:cubicBezTo>
                      <a:pt x="19" y="1601"/>
                      <a:pt x="22" y="1605"/>
                      <a:pt x="22" y="1609"/>
                    </a:cubicBezTo>
                    <a:cubicBezTo>
                      <a:pt x="22" y="1614"/>
                      <a:pt x="19" y="1617"/>
                      <a:pt x="14" y="1617"/>
                    </a:cubicBezTo>
                    <a:cubicBezTo>
                      <a:pt x="10" y="1617"/>
                      <a:pt x="6" y="1614"/>
                      <a:pt x="6" y="1609"/>
                    </a:cubicBezTo>
                    <a:close/>
                    <a:moveTo>
                      <a:pt x="6" y="1577"/>
                    </a:moveTo>
                    <a:lnTo>
                      <a:pt x="6" y="1577"/>
                    </a:lnTo>
                    <a:cubicBezTo>
                      <a:pt x="6" y="1573"/>
                      <a:pt x="10" y="1569"/>
                      <a:pt x="14" y="1569"/>
                    </a:cubicBezTo>
                    <a:cubicBezTo>
                      <a:pt x="19" y="1569"/>
                      <a:pt x="22" y="1573"/>
                      <a:pt x="22" y="1577"/>
                    </a:cubicBezTo>
                    <a:cubicBezTo>
                      <a:pt x="22" y="1582"/>
                      <a:pt x="19" y="1585"/>
                      <a:pt x="14" y="1585"/>
                    </a:cubicBezTo>
                    <a:cubicBezTo>
                      <a:pt x="10" y="1585"/>
                      <a:pt x="6" y="1582"/>
                      <a:pt x="6" y="1577"/>
                    </a:cubicBezTo>
                    <a:close/>
                    <a:moveTo>
                      <a:pt x="6" y="1545"/>
                    </a:moveTo>
                    <a:lnTo>
                      <a:pt x="6" y="1545"/>
                    </a:lnTo>
                    <a:cubicBezTo>
                      <a:pt x="6" y="1541"/>
                      <a:pt x="10" y="1537"/>
                      <a:pt x="14" y="1537"/>
                    </a:cubicBezTo>
                    <a:cubicBezTo>
                      <a:pt x="19" y="1537"/>
                      <a:pt x="22" y="1541"/>
                      <a:pt x="22" y="1545"/>
                    </a:cubicBezTo>
                    <a:cubicBezTo>
                      <a:pt x="22" y="1550"/>
                      <a:pt x="19" y="1553"/>
                      <a:pt x="14" y="1553"/>
                    </a:cubicBezTo>
                    <a:cubicBezTo>
                      <a:pt x="10" y="1553"/>
                      <a:pt x="6" y="1550"/>
                      <a:pt x="6" y="1545"/>
                    </a:cubicBezTo>
                    <a:close/>
                    <a:moveTo>
                      <a:pt x="6" y="1513"/>
                    </a:moveTo>
                    <a:lnTo>
                      <a:pt x="6" y="1513"/>
                    </a:lnTo>
                    <a:cubicBezTo>
                      <a:pt x="6" y="1509"/>
                      <a:pt x="10" y="1505"/>
                      <a:pt x="14" y="1505"/>
                    </a:cubicBezTo>
                    <a:cubicBezTo>
                      <a:pt x="19" y="1505"/>
                      <a:pt x="22" y="1509"/>
                      <a:pt x="22" y="1513"/>
                    </a:cubicBezTo>
                    <a:cubicBezTo>
                      <a:pt x="22" y="1518"/>
                      <a:pt x="19" y="1521"/>
                      <a:pt x="14" y="1521"/>
                    </a:cubicBezTo>
                    <a:cubicBezTo>
                      <a:pt x="10" y="1521"/>
                      <a:pt x="6" y="1518"/>
                      <a:pt x="6" y="1513"/>
                    </a:cubicBezTo>
                    <a:close/>
                    <a:moveTo>
                      <a:pt x="6" y="1481"/>
                    </a:moveTo>
                    <a:lnTo>
                      <a:pt x="6" y="1481"/>
                    </a:lnTo>
                    <a:cubicBezTo>
                      <a:pt x="6" y="1477"/>
                      <a:pt x="10" y="1473"/>
                      <a:pt x="14" y="1473"/>
                    </a:cubicBezTo>
                    <a:cubicBezTo>
                      <a:pt x="19" y="1473"/>
                      <a:pt x="22" y="1477"/>
                      <a:pt x="22" y="1481"/>
                    </a:cubicBezTo>
                    <a:cubicBezTo>
                      <a:pt x="22" y="1486"/>
                      <a:pt x="19" y="1489"/>
                      <a:pt x="14" y="1489"/>
                    </a:cubicBezTo>
                    <a:cubicBezTo>
                      <a:pt x="10" y="1489"/>
                      <a:pt x="6" y="1486"/>
                      <a:pt x="6" y="1481"/>
                    </a:cubicBezTo>
                    <a:close/>
                    <a:moveTo>
                      <a:pt x="6" y="1449"/>
                    </a:moveTo>
                    <a:lnTo>
                      <a:pt x="6" y="1449"/>
                    </a:lnTo>
                    <a:cubicBezTo>
                      <a:pt x="6" y="1445"/>
                      <a:pt x="10" y="1441"/>
                      <a:pt x="14" y="1441"/>
                    </a:cubicBezTo>
                    <a:cubicBezTo>
                      <a:pt x="19" y="1441"/>
                      <a:pt x="22" y="1445"/>
                      <a:pt x="22" y="1449"/>
                    </a:cubicBezTo>
                    <a:cubicBezTo>
                      <a:pt x="22" y="1454"/>
                      <a:pt x="19" y="1457"/>
                      <a:pt x="14" y="1457"/>
                    </a:cubicBezTo>
                    <a:cubicBezTo>
                      <a:pt x="10" y="1457"/>
                      <a:pt x="6" y="1454"/>
                      <a:pt x="6" y="1449"/>
                    </a:cubicBezTo>
                    <a:close/>
                    <a:moveTo>
                      <a:pt x="6" y="1417"/>
                    </a:moveTo>
                    <a:lnTo>
                      <a:pt x="6" y="1417"/>
                    </a:lnTo>
                    <a:cubicBezTo>
                      <a:pt x="6" y="1413"/>
                      <a:pt x="10" y="1409"/>
                      <a:pt x="14" y="1409"/>
                    </a:cubicBezTo>
                    <a:cubicBezTo>
                      <a:pt x="19" y="1409"/>
                      <a:pt x="22" y="1413"/>
                      <a:pt x="22" y="1417"/>
                    </a:cubicBezTo>
                    <a:cubicBezTo>
                      <a:pt x="22" y="1422"/>
                      <a:pt x="19" y="1425"/>
                      <a:pt x="14" y="1425"/>
                    </a:cubicBezTo>
                    <a:cubicBezTo>
                      <a:pt x="10" y="1425"/>
                      <a:pt x="6" y="1422"/>
                      <a:pt x="6" y="1417"/>
                    </a:cubicBezTo>
                    <a:close/>
                    <a:moveTo>
                      <a:pt x="6" y="1385"/>
                    </a:moveTo>
                    <a:lnTo>
                      <a:pt x="6" y="1385"/>
                    </a:lnTo>
                    <a:cubicBezTo>
                      <a:pt x="6" y="1381"/>
                      <a:pt x="10" y="1377"/>
                      <a:pt x="14" y="1377"/>
                    </a:cubicBezTo>
                    <a:cubicBezTo>
                      <a:pt x="19" y="1377"/>
                      <a:pt x="22" y="1381"/>
                      <a:pt x="22" y="1385"/>
                    </a:cubicBezTo>
                    <a:cubicBezTo>
                      <a:pt x="22" y="1390"/>
                      <a:pt x="19" y="1393"/>
                      <a:pt x="14" y="1393"/>
                    </a:cubicBezTo>
                    <a:cubicBezTo>
                      <a:pt x="10" y="1393"/>
                      <a:pt x="6" y="1390"/>
                      <a:pt x="6" y="1385"/>
                    </a:cubicBezTo>
                    <a:close/>
                    <a:moveTo>
                      <a:pt x="6" y="1353"/>
                    </a:moveTo>
                    <a:lnTo>
                      <a:pt x="6" y="1353"/>
                    </a:lnTo>
                    <a:cubicBezTo>
                      <a:pt x="6" y="1349"/>
                      <a:pt x="10" y="1345"/>
                      <a:pt x="14" y="1345"/>
                    </a:cubicBezTo>
                    <a:cubicBezTo>
                      <a:pt x="19" y="1345"/>
                      <a:pt x="22" y="1349"/>
                      <a:pt x="22" y="1353"/>
                    </a:cubicBezTo>
                    <a:cubicBezTo>
                      <a:pt x="22" y="1358"/>
                      <a:pt x="19" y="1361"/>
                      <a:pt x="14" y="1361"/>
                    </a:cubicBezTo>
                    <a:cubicBezTo>
                      <a:pt x="10" y="1361"/>
                      <a:pt x="6" y="1358"/>
                      <a:pt x="6" y="1353"/>
                    </a:cubicBezTo>
                    <a:close/>
                    <a:moveTo>
                      <a:pt x="6" y="1321"/>
                    </a:moveTo>
                    <a:lnTo>
                      <a:pt x="6" y="1321"/>
                    </a:lnTo>
                    <a:cubicBezTo>
                      <a:pt x="6" y="1317"/>
                      <a:pt x="10" y="1313"/>
                      <a:pt x="14" y="1313"/>
                    </a:cubicBezTo>
                    <a:cubicBezTo>
                      <a:pt x="19" y="1313"/>
                      <a:pt x="22" y="1317"/>
                      <a:pt x="22" y="1321"/>
                    </a:cubicBezTo>
                    <a:cubicBezTo>
                      <a:pt x="22" y="1326"/>
                      <a:pt x="19" y="1329"/>
                      <a:pt x="14" y="1329"/>
                    </a:cubicBezTo>
                    <a:cubicBezTo>
                      <a:pt x="10" y="1329"/>
                      <a:pt x="6" y="1326"/>
                      <a:pt x="6" y="1321"/>
                    </a:cubicBezTo>
                    <a:close/>
                    <a:moveTo>
                      <a:pt x="6" y="1289"/>
                    </a:moveTo>
                    <a:lnTo>
                      <a:pt x="6" y="1289"/>
                    </a:lnTo>
                    <a:cubicBezTo>
                      <a:pt x="6" y="1285"/>
                      <a:pt x="10" y="1281"/>
                      <a:pt x="14" y="1281"/>
                    </a:cubicBezTo>
                    <a:cubicBezTo>
                      <a:pt x="19" y="1281"/>
                      <a:pt x="22" y="1285"/>
                      <a:pt x="22" y="1289"/>
                    </a:cubicBezTo>
                    <a:cubicBezTo>
                      <a:pt x="22" y="1294"/>
                      <a:pt x="19" y="1297"/>
                      <a:pt x="14" y="1297"/>
                    </a:cubicBezTo>
                    <a:cubicBezTo>
                      <a:pt x="10" y="1297"/>
                      <a:pt x="6" y="1294"/>
                      <a:pt x="6" y="1289"/>
                    </a:cubicBezTo>
                    <a:close/>
                    <a:moveTo>
                      <a:pt x="6" y="1257"/>
                    </a:moveTo>
                    <a:lnTo>
                      <a:pt x="6" y="1257"/>
                    </a:lnTo>
                    <a:cubicBezTo>
                      <a:pt x="6" y="1253"/>
                      <a:pt x="10" y="1249"/>
                      <a:pt x="14" y="1249"/>
                    </a:cubicBezTo>
                    <a:cubicBezTo>
                      <a:pt x="19" y="1249"/>
                      <a:pt x="22" y="1253"/>
                      <a:pt x="22" y="1257"/>
                    </a:cubicBezTo>
                    <a:cubicBezTo>
                      <a:pt x="22" y="1262"/>
                      <a:pt x="19" y="1265"/>
                      <a:pt x="14" y="1265"/>
                    </a:cubicBezTo>
                    <a:cubicBezTo>
                      <a:pt x="10" y="1265"/>
                      <a:pt x="6" y="1262"/>
                      <a:pt x="6" y="1257"/>
                    </a:cubicBezTo>
                    <a:close/>
                    <a:moveTo>
                      <a:pt x="6" y="1225"/>
                    </a:moveTo>
                    <a:lnTo>
                      <a:pt x="6" y="1225"/>
                    </a:lnTo>
                    <a:cubicBezTo>
                      <a:pt x="6" y="1221"/>
                      <a:pt x="10" y="1217"/>
                      <a:pt x="14" y="1217"/>
                    </a:cubicBezTo>
                    <a:cubicBezTo>
                      <a:pt x="19" y="1217"/>
                      <a:pt x="22" y="1221"/>
                      <a:pt x="22" y="1225"/>
                    </a:cubicBezTo>
                    <a:cubicBezTo>
                      <a:pt x="22" y="1230"/>
                      <a:pt x="19" y="1233"/>
                      <a:pt x="14" y="1233"/>
                    </a:cubicBezTo>
                    <a:cubicBezTo>
                      <a:pt x="10" y="1233"/>
                      <a:pt x="6" y="1230"/>
                      <a:pt x="6"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0" y="833"/>
                      <a:pt x="15" y="833"/>
                    </a:cubicBezTo>
                    <a:cubicBezTo>
                      <a:pt x="19" y="833"/>
                      <a:pt x="23" y="836"/>
                      <a:pt x="23" y="841"/>
                    </a:cubicBezTo>
                    <a:cubicBezTo>
                      <a:pt x="23" y="845"/>
                      <a:pt x="19" y="849"/>
                      <a:pt x="15" y="849"/>
                    </a:cubicBezTo>
                    <a:cubicBezTo>
                      <a:pt x="10" y="849"/>
                      <a:pt x="7" y="845"/>
                      <a:pt x="7" y="841"/>
                    </a:cubicBezTo>
                    <a:close/>
                    <a:moveTo>
                      <a:pt x="7" y="809"/>
                    </a:moveTo>
                    <a:lnTo>
                      <a:pt x="7" y="809"/>
                    </a:lnTo>
                    <a:cubicBezTo>
                      <a:pt x="7" y="804"/>
                      <a:pt x="10" y="801"/>
                      <a:pt x="15" y="801"/>
                    </a:cubicBezTo>
                    <a:cubicBezTo>
                      <a:pt x="19" y="801"/>
                      <a:pt x="23" y="804"/>
                      <a:pt x="23" y="809"/>
                    </a:cubicBezTo>
                    <a:cubicBezTo>
                      <a:pt x="23" y="813"/>
                      <a:pt x="19" y="817"/>
                      <a:pt x="15" y="817"/>
                    </a:cubicBezTo>
                    <a:cubicBezTo>
                      <a:pt x="10" y="817"/>
                      <a:pt x="7" y="813"/>
                      <a:pt x="7" y="809"/>
                    </a:cubicBezTo>
                    <a:close/>
                    <a:moveTo>
                      <a:pt x="7" y="777"/>
                    </a:moveTo>
                    <a:lnTo>
                      <a:pt x="7" y="777"/>
                    </a:lnTo>
                    <a:cubicBezTo>
                      <a:pt x="7" y="772"/>
                      <a:pt x="10" y="769"/>
                      <a:pt x="15" y="769"/>
                    </a:cubicBezTo>
                    <a:cubicBezTo>
                      <a:pt x="19" y="769"/>
                      <a:pt x="23" y="772"/>
                      <a:pt x="23" y="777"/>
                    </a:cubicBezTo>
                    <a:cubicBezTo>
                      <a:pt x="23" y="781"/>
                      <a:pt x="19" y="785"/>
                      <a:pt x="15" y="785"/>
                    </a:cubicBezTo>
                    <a:cubicBezTo>
                      <a:pt x="10" y="785"/>
                      <a:pt x="7" y="781"/>
                      <a:pt x="7" y="777"/>
                    </a:cubicBezTo>
                    <a:close/>
                    <a:moveTo>
                      <a:pt x="7" y="745"/>
                    </a:moveTo>
                    <a:lnTo>
                      <a:pt x="7" y="745"/>
                    </a:lnTo>
                    <a:cubicBezTo>
                      <a:pt x="7" y="740"/>
                      <a:pt x="10" y="737"/>
                      <a:pt x="15" y="737"/>
                    </a:cubicBezTo>
                    <a:cubicBezTo>
                      <a:pt x="19" y="737"/>
                      <a:pt x="23" y="740"/>
                      <a:pt x="23" y="745"/>
                    </a:cubicBezTo>
                    <a:cubicBezTo>
                      <a:pt x="23" y="749"/>
                      <a:pt x="19" y="753"/>
                      <a:pt x="15" y="753"/>
                    </a:cubicBezTo>
                    <a:cubicBezTo>
                      <a:pt x="10" y="753"/>
                      <a:pt x="7" y="749"/>
                      <a:pt x="7" y="745"/>
                    </a:cubicBezTo>
                    <a:close/>
                    <a:moveTo>
                      <a:pt x="7" y="713"/>
                    </a:moveTo>
                    <a:lnTo>
                      <a:pt x="7" y="713"/>
                    </a:lnTo>
                    <a:cubicBezTo>
                      <a:pt x="7" y="708"/>
                      <a:pt x="10" y="705"/>
                      <a:pt x="15" y="705"/>
                    </a:cubicBezTo>
                    <a:cubicBezTo>
                      <a:pt x="19" y="705"/>
                      <a:pt x="23" y="708"/>
                      <a:pt x="23" y="713"/>
                    </a:cubicBezTo>
                    <a:cubicBezTo>
                      <a:pt x="23" y="717"/>
                      <a:pt x="19" y="721"/>
                      <a:pt x="15" y="721"/>
                    </a:cubicBezTo>
                    <a:cubicBezTo>
                      <a:pt x="10" y="721"/>
                      <a:pt x="7" y="717"/>
                      <a:pt x="7" y="713"/>
                    </a:cubicBezTo>
                    <a:close/>
                    <a:moveTo>
                      <a:pt x="7" y="681"/>
                    </a:moveTo>
                    <a:lnTo>
                      <a:pt x="7" y="681"/>
                    </a:lnTo>
                    <a:cubicBezTo>
                      <a:pt x="7" y="676"/>
                      <a:pt x="10" y="673"/>
                      <a:pt x="15" y="673"/>
                    </a:cubicBezTo>
                    <a:cubicBezTo>
                      <a:pt x="19" y="673"/>
                      <a:pt x="23" y="676"/>
                      <a:pt x="23" y="681"/>
                    </a:cubicBezTo>
                    <a:cubicBezTo>
                      <a:pt x="23" y="685"/>
                      <a:pt x="19" y="689"/>
                      <a:pt x="15" y="689"/>
                    </a:cubicBezTo>
                    <a:cubicBezTo>
                      <a:pt x="10" y="689"/>
                      <a:pt x="7" y="685"/>
                      <a:pt x="7" y="681"/>
                    </a:cubicBezTo>
                    <a:close/>
                    <a:moveTo>
                      <a:pt x="7" y="649"/>
                    </a:moveTo>
                    <a:lnTo>
                      <a:pt x="7" y="649"/>
                    </a:lnTo>
                    <a:cubicBezTo>
                      <a:pt x="7" y="644"/>
                      <a:pt x="10" y="641"/>
                      <a:pt x="15" y="641"/>
                    </a:cubicBezTo>
                    <a:cubicBezTo>
                      <a:pt x="19" y="641"/>
                      <a:pt x="23" y="644"/>
                      <a:pt x="23" y="649"/>
                    </a:cubicBezTo>
                    <a:cubicBezTo>
                      <a:pt x="23" y="653"/>
                      <a:pt x="19" y="657"/>
                      <a:pt x="15" y="657"/>
                    </a:cubicBezTo>
                    <a:cubicBezTo>
                      <a:pt x="10" y="657"/>
                      <a:pt x="7" y="653"/>
                      <a:pt x="7" y="649"/>
                    </a:cubicBezTo>
                    <a:close/>
                    <a:moveTo>
                      <a:pt x="7" y="617"/>
                    </a:moveTo>
                    <a:lnTo>
                      <a:pt x="7" y="617"/>
                    </a:lnTo>
                    <a:cubicBezTo>
                      <a:pt x="7" y="612"/>
                      <a:pt x="10" y="609"/>
                      <a:pt x="15" y="609"/>
                    </a:cubicBezTo>
                    <a:cubicBezTo>
                      <a:pt x="19" y="609"/>
                      <a:pt x="23" y="612"/>
                      <a:pt x="23" y="617"/>
                    </a:cubicBezTo>
                    <a:cubicBezTo>
                      <a:pt x="23" y="621"/>
                      <a:pt x="19" y="625"/>
                      <a:pt x="15" y="625"/>
                    </a:cubicBezTo>
                    <a:cubicBezTo>
                      <a:pt x="10" y="625"/>
                      <a:pt x="7" y="621"/>
                      <a:pt x="7" y="617"/>
                    </a:cubicBezTo>
                    <a:close/>
                    <a:moveTo>
                      <a:pt x="7" y="585"/>
                    </a:moveTo>
                    <a:lnTo>
                      <a:pt x="7" y="585"/>
                    </a:lnTo>
                    <a:cubicBezTo>
                      <a:pt x="7" y="580"/>
                      <a:pt x="10" y="577"/>
                      <a:pt x="15" y="577"/>
                    </a:cubicBezTo>
                    <a:cubicBezTo>
                      <a:pt x="19" y="577"/>
                      <a:pt x="23" y="580"/>
                      <a:pt x="23" y="585"/>
                    </a:cubicBezTo>
                    <a:cubicBezTo>
                      <a:pt x="23" y="589"/>
                      <a:pt x="19" y="593"/>
                      <a:pt x="15" y="593"/>
                    </a:cubicBezTo>
                    <a:cubicBezTo>
                      <a:pt x="10" y="593"/>
                      <a:pt x="7" y="589"/>
                      <a:pt x="7" y="585"/>
                    </a:cubicBezTo>
                    <a:close/>
                    <a:moveTo>
                      <a:pt x="7" y="553"/>
                    </a:moveTo>
                    <a:lnTo>
                      <a:pt x="7" y="553"/>
                    </a:lnTo>
                    <a:cubicBezTo>
                      <a:pt x="7" y="548"/>
                      <a:pt x="10" y="545"/>
                      <a:pt x="15" y="545"/>
                    </a:cubicBezTo>
                    <a:cubicBezTo>
                      <a:pt x="19" y="545"/>
                      <a:pt x="23" y="548"/>
                      <a:pt x="23" y="553"/>
                    </a:cubicBezTo>
                    <a:cubicBezTo>
                      <a:pt x="23" y="557"/>
                      <a:pt x="19" y="561"/>
                      <a:pt x="15" y="561"/>
                    </a:cubicBezTo>
                    <a:cubicBezTo>
                      <a:pt x="10" y="561"/>
                      <a:pt x="7" y="557"/>
                      <a:pt x="7" y="553"/>
                    </a:cubicBezTo>
                    <a:close/>
                    <a:moveTo>
                      <a:pt x="7" y="521"/>
                    </a:moveTo>
                    <a:lnTo>
                      <a:pt x="7" y="521"/>
                    </a:lnTo>
                    <a:cubicBezTo>
                      <a:pt x="7" y="516"/>
                      <a:pt x="10" y="513"/>
                      <a:pt x="15" y="513"/>
                    </a:cubicBezTo>
                    <a:cubicBezTo>
                      <a:pt x="19" y="513"/>
                      <a:pt x="23" y="516"/>
                      <a:pt x="23" y="521"/>
                    </a:cubicBezTo>
                    <a:cubicBezTo>
                      <a:pt x="23" y="525"/>
                      <a:pt x="19" y="529"/>
                      <a:pt x="15" y="529"/>
                    </a:cubicBezTo>
                    <a:cubicBezTo>
                      <a:pt x="10" y="529"/>
                      <a:pt x="7" y="525"/>
                      <a:pt x="7" y="521"/>
                    </a:cubicBezTo>
                    <a:close/>
                    <a:moveTo>
                      <a:pt x="7" y="489"/>
                    </a:moveTo>
                    <a:lnTo>
                      <a:pt x="7" y="489"/>
                    </a:lnTo>
                    <a:cubicBezTo>
                      <a:pt x="7" y="484"/>
                      <a:pt x="10" y="481"/>
                      <a:pt x="15" y="481"/>
                    </a:cubicBezTo>
                    <a:cubicBezTo>
                      <a:pt x="19" y="481"/>
                      <a:pt x="23" y="484"/>
                      <a:pt x="23" y="489"/>
                    </a:cubicBezTo>
                    <a:cubicBezTo>
                      <a:pt x="23" y="493"/>
                      <a:pt x="19" y="497"/>
                      <a:pt x="15" y="497"/>
                    </a:cubicBezTo>
                    <a:cubicBezTo>
                      <a:pt x="10" y="497"/>
                      <a:pt x="7" y="493"/>
                      <a:pt x="7" y="489"/>
                    </a:cubicBezTo>
                    <a:close/>
                    <a:moveTo>
                      <a:pt x="7" y="457"/>
                    </a:moveTo>
                    <a:lnTo>
                      <a:pt x="7" y="457"/>
                    </a:lnTo>
                    <a:cubicBezTo>
                      <a:pt x="7" y="452"/>
                      <a:pt x="10" y="449"/>
                      <a:pt x="15" y="449"/>
                    </a:cubicBezTo>
                    <a:cubicBezTo>
                      <a:pt x="19" y="449"/>
                      <a:pt x="23" y="452"/>
                      <a:pt x="23" y="457"/>
                    </a:cubicBezTo>
                    <a:cubicBezTo>
                      <a:pt x="23" y="461"/>
                      <a:pt x="19" y="465"/>
                      <a:pt x="15" y="465"/>
                    </a:cubicBezTo>
                    <a:cubicBezTo>
                      <a:pt x="10" y="465"/>
                      <a:pt x="7" y="461"/>
                      <a:pt x="7" y="457"/>
                    </a:cubicBezTo>
                    <a:close/>
                    <a:moveTo>
                      <a:pt x="7" y="425"/>
                    </a:moveTo>
                    <a:lnTo>
                      <a:pt x="7" y="425"/>
                    </a:lnTo>
                    <a:cubicBezTo>
                      <a:pt x="7" y="420"/>
                      <a:pt x="10" y="417"/>
                      <a:pt x="15" y="417"/>
                    </a:cubicBezTo>
                    <a:cubicBezTo>
                      <a:pt x="19" y="417"/>
                      <a:pt x="23" y="420"/>
                      <a:pt x="23" y="425"/>
                    </a:cubicBezTo>
                    <a:cubicBezTo>
                      <a:pt x="23" y="429"/>
                      <a:pt x="19" y="433"/>
                      <a:pt x="15" y="433"/>
                    </a:cubicBezTo>
                    <a:cubicBezTo>
                      <a:pt x="10" y="433"/>
                      <a:pt x="7" y="429"/>
                      <a:pt x="7" y="425"/>
                    </a:cubicBezTo>
                    <a:close/>
                    <a:moveTo>
                      <a:pt x="7" y="393"/>
                    </a:moveTo>
                    <a:lnTo>
                      <a:pt x="7" y="393"/>
                    </a:lnTo>
                    <a:cubicBezTo>
                      <a:pt x="7" y="388"/>
                      <a:pt x="10" y="385"/>
                      <a:pt x="15" y="385"/>
                    </a:cubicBezTo>
                    <a:cubicBezTo>
                      <a:pt x="19" y="385"/>
                      <a:pt x="23" y="388"/>
                      <a:pt x="23" y="393"/>
                    </a:cubicBezTo>
                    <a:cubicBezTo>
                      <a:pt x="23" y="397"/>
                      <a:pt x="19" y="401"/>
                      <a:pt x="15" y="401"/>
                    </a:cubicBezTo>
                    <a:cubicBezTo>
                      <a:pt x="10" y="401"/>
                      <a:pt x="7" y="397"/>
                      <a:pt x="7" y="393"/>
                    </a:cubicBezTo>
                    <a:close/>
                    <a:moveTo>
                      <a:pt x="7" y="361"/>
                    </a:moveTo>
                    <a:lnTo>
                      <a:pt x="7" y="361"/>
                    </a:lnTo>
                    <a:cubicBezTo>
                      <a:pt x="7" y="356"/>
                      <a:pt x="10" y="353"/>
                      <a:pt x="15" y="353"/>
                    </a:cubicBezTo>
                    <a:cubicBezTo>
                      <a:pt x="19" y="353"/>
                      <a:pt x="23" y="356"/>
                      <a:pt x="23" y="361"/>
                    </a:cubicBezTo>
                    <a:cubicBezTo>
                      <a:pt x="23" y="365"/>
                      <a:pt x="19" y="369"/>
                      <a:pt x="15" y="369"/>
                    </a:cubicBezTo>
                    <a:cubicBezTo>
                      <a:pt x="10" y="369"/>
                      <a:pt x="7" y="365"/>
                      <a:pt x="7" y="361"/>
                    </a:cubicBezTo>
                    <a:close/>
                    <a:moveTo>
                      <a:pt x="7" y="329"/>
                    </a:moveTo>
                    <a:lnTo>
                      <a:pt x="7" y="329"/>
                    </a:lnTo>
                    <a:cubicBezTo>
                      <a:pt x="7" y="324"/>
                      <a:pt x="10" y="321"/>
                      <a:pt x="15" y="321"/>
                    </a:cubicBezTo>
                    <a:cubicBezTo>
                      <a:pt x="19" y="321"/>
                      <a:pt x="23" y="324"/>
                      <a:pt x="23" y="329"/>
                    </a:cubicBezTo>
                    <a:cubicBezTo>
                      <a:pt x="23" y="333"/>
                      <a:pt x="19" y="337"/>
                      <a:pt x="15" y="337"/>
                    </a:cubicBezTo>
                    <a:cubicBezTo>
                      <a:pt x="10" y="337"/>
                      <a:pt x="7" y="333"/>
                      <a:pt x="7" y="329"/>
                    </a:cubicBezTo>
                    <a:close/>
                    <a:moveTo>
                      <a:pt x="7" y="297"/>
                    </a:moveTo>
                    <a:lnTo>
                      <a:pt x="7" y="297"/>
                    </a:lnTo>
                    <a:cubicBezTo>
                      <a:pt x="7" y="292"/>
                      <a:pt x="10" y="289"/>
                      <a:pt x="15" y="289"/>
                    </a:cubicBezTo>
                    <a:cubicBezTo>
                      <a:pt x="19" y="289"/>
                      <a:pt x="23" y="292"/>
                      <a:pt x="23" y="297"/>
                    </a:cubicBezTo>
                    <a:cubicBezTo>
                      <a:pt x="23" y="301"/>
                      <a:pt x="19" y="305"/>
                      <a:pt x="15" y="305"/>
                    </a:cubicBezTo>
                    <a:cubicBezTo>
                      <a:pt x="10" y="305"/>
                      <a:pt x="7" y="301"/>
                      <a:pt x="7" y="297"/>
                    </a:cubicBezTo>
                    <a:close/>
                    <a:moveTo>
                      <a:pt x="7" y="265"/>
                    </a:moveTo>
                    <a:lnTo>
                      <a:pt x="7" y="265"/>
                    </a:lnTo>
                    <a:cubicBezTo>
                      <a:pt x="7" y="260"/>
                      <a:pt x="10" y="257"/>
                      <a:pt x="15" y="257"/>
                    </a:cubicBezTo>
                    <a:cubicBezTo>
                      <a:pt x="19" y="257"/>
                      <a:pt x="23" y="260"/>
                      <a:pt x="23" y="265"/>
                    </a:cubicBezTo>
                    <a:cubicBezTo>
                      <a:pt x="23" y="269"/>
                      <a:pt x="19" y="273"/>
                      <a:pt x="15" y="273"/>
                    </a:cubicBezTo>
                    <a:cubicBezTo>
                      <a:pt x="10" y="273"/>
                      <a:pt x="7" y="269"/>
                      <a:pt x="7" y="265"/>
                    </a:cubicBezTo>
                    <a:close/>
                    <a:moveTo>
                      <a:pt x="7" y="233"/>
                    </a:moveTo>
                    <a:lnTo>
                      <a:pt x="7" y="233"/>
                    </a:lnTo>
                    <a:cubicBezTo>
                      <a:pt x="7" y="228"/>
                      <a:pt x="10" y="225"/>
                      <a:pt x="15" y="225"/>
                    </a:cubicBezTo>
                    <a:cubicBezTo>
                      <a:pt x="19" y="225"/>
                      <a:pt x="23" y="228"/>
                      <a:pt x="23" y="233"/>
                    </a:cubicBezTo>
                    <a:cubicBezTo>
                      <a:pt x="23" y="237"/>
                      <a:pt x="19" y="241"/>
                      <a:pt x="15" y="241"/>
                    </a:cubicBezTo>
                    <a:cubicBezTo>
                      <a:pt x="10" y="241"/>
                      <a:pt x="7" y="237"/>
                      <a:pt x="7" y="233"/>
                    </a:cubicBezTo>
                    <a:close/>
                    <a:moveTo>
                      <a:pt x="7" y="201"/>
                    </a:moveTo>
                    <a:lnTo>
                      <a:pt x="7" y="201"/>
                    </a:lnTo>
                    <a:cubicBezTo>
                      <a:pt x="7" y="196"/>
                      <a:pt x="10" y="193"/>
                      <a:pt x="15" y="193"/>
                    </a:cubicBezTo>
                    <a:cubicBezTo>
                      <a:pt x="19" y="193"/>
                      <a:pt x="23" y="196"/>
                      <a:pt x="23" y="201"/>
                    </a:cubicBezTo>
                    <a:cubicBezTo>
                      <a:pt x="23" y="205"/>
                      <a:pt x="19" y="209"/>
                      <a:pt x="15" y="209"/>
                    </a:cubicBezTo>
                    <a:cubicBezTo>
                      <a:pt x="10" y="209"/>
                      <a:pt x="7" y="205"/>
                      <a:pt x="7" y="201"/>
                    </a:cubicBezTo>
                    <a:close/>
                    <a:moveTo>
                      <a:pt x="7" y="169"/>
                    </a:moveTo>
                    <a:lnTo>
                      <a:pt x="7" y="169"/>
                    </a:lnTo>
                    <a:cubicBezTo>
                      <a:pt x="7" y="164"/>
                      <a:pt x="10" y="161"/>
                      <a:pt x="15" y="161"/>
                    </a:cubicBezTo>
                    <a:cubicBezTo>
                      <a:pt x="19" y="161"/>
                      <a:pt x="23" y="164"/>
                      <a:pt x="23" y="169"/>
                    </a:cubicBezTo>
                    <a:cubicBezTo>
                      <a:pt x="23" y="173"/>
                      <a:pt x="19" y="177"/>
                      <a:pt x="15" y="177"/>
                    </a:cubicBezTo>
                    <a:cubicBezTo>
                      <a:pt x="10" y="177"/>
                      <a:pt x="7" y="173"/>
                      <a:pt x="7" y="169"/>
                    </a:cubicBezTo>
                    <a:close/>
                    <a:moveTo>
                      <a:pt x="7" y="137"/>
                    </a:moveTo>
                    <a:lnTo>
                      <a:pt x="7" y="137"/>
                    </a:lnTo>
                    <a:cubicBezTo>
                      <a:pt x="7" y="132"/>
                      <a:pt x="10" y="129"/>
                      <a:pt x="15" y="129"/>
                    </a:cubicBezTo>
                    <a:cubicBezTo>
                      <a:pt x="19" y="129"/>
                      <a:pt x="23" y="132"/>
                      <a:pt x="23" y="137"/>
                    </a:cubicBezTo>
                    <a:cubicBezTo>
                      <a:pt x="23" y="141"/>
                      <a:pt x="19" y="145"/>
                      <a:pt x="15" y="145"/>
                    </a:cubicBezTo>
                    <a:cubicBezTo>
                      <a:pt x="10" y="145"/>
                      <a:pt x="7" y="141"/>
                      <a:pt x="7" y="137"/>
                    </a:cubicBezTo>
                    <a:close/>
                    <a:moveTo>
                      <a:pt x="7" y="105"/>
                    </a:moveTo>
                    <a:lnTo>
                      <a:pt x="7" y="105"/>
                    </a:lnTo>
                    <a:cubicBezTo>
                      <a:pt x="7" y="100"/>
                      <a:pt x="10" y="97"/>
                      <a:pt x="15" y="97"/>
                    </a:cubicBezTo>
                    <a:cubicBezTo>
                      <a:pt x="19" y="97"/>
                      <a:pt x="23" y="100"/>
                      <a:pt x="23" y="105"/>
                    </a:cubicBezTo>
                    <a:cubicBezTo>
                      <a:pt x="23" y="109"/>
                      <a:pt x="19" y="113"/>
                      <a:pt x="15" y="113"/>
                    </a:cubicBezTo>
                    <a:cubicBezTo>
                      <a:pt x="10" y="113"/>
                      <a:pt x="7" y="109"/>
                      <a:pt x="7" y="105"/>
                    </a:cubicBezTo>
                    <a:close/>
                    <a:moveTo>
                      <a:pt x="7" y="73"/>
                    </a:moveTo>
                    <a:lnTo>
                      <a:pt x="7" y="72"/>
                    </a:lnTo>
                    <a:cubicBezTo>
                      <a:pt x="7" y="68"/>
                      <a:pt x="10" y="64"/>
                      <a:pt x="15" y="64"/>
                    </a:cubicBezTo>
                    <a:cubicBezTo>
                      <a:pt x="19" y="64"/>
                      <a:pt x="23" y="68"/>
                      <a:pt x="23" y="72"/>
                    </a:cubicBezTo>
                    <a:lnTo>
                      <a:pt x="23" y="73"/>
                    </a:lnTo>
                    <a:cubicBezTo>
                      <a:pt x="23" y="77"/>
                      <a:pt x="19" y="81"/>
                      <a:pt x="15" y="81"/>
                    </a:cubicBezTo>
                    <a:cubicBezTo>
                      <a:pt x="10" y="81"/>
                      <a:pt x="7" y="77"/>
                      <a:pt x="7" y="73"/>
                    </a:cubicBezTo>
                    <a:close/>
                    <a:moveTo>
                      <a:pt x="7" y="40"/>
                    </a:moveTo>
                    <a:lnTo>
                      <a:pt x="7" y="40"/>
                    </a:lnTo>
                    <a:cubicBezTo>
                      <a:pt x="7" y="36"/>
                      <a:pt x="10" y="32"/>
                      <a:pt x="15" y="32"/>
                    </a:cubicBezTo>
                    <a:cubicBezTo>
                      <a:pt x="19" y="32"/>
                      <a:pt x="23" y="36"/>
                      <a:pt x="23" y="40"/>
                    </a:cubicBezTo>
                    <a:cubicBezTo>
                      <a:pt x="23" y="45"/>
                      <a:pt x="19" y="48"/>
                      <a:pt x="15" y="48"/>
                    </a:cubicBezTo>
                    <a:cubicBezTo>
                      <a:pt x="10" y="48"/>
                      <a:pt x="7" y="45"/>
                      <a:pt x="7" y="40"/>
                    </a:cubicBezTo>
                    <a:close/>
                    <a:moveTo>
                      <a:pt x="7" y="8"/>
                    </a:moveTo>
                    <a:lnTo>
                      <a:pt x="7" y="8"/>
                    </a:lnTo>
                    <a:cubicBezTo>
                      <a:pt x="7" y="4"/>
                      <a:pt x="10" y="0"/>
                      <a:pt x="15" y="0"/>
                    </a:cubicBezTo>
                    <a:cubicBezTo>
                      <a:pt x="19" y="0"/>
                      <a:pt x="23" y="4"/>
                      <a:pt x="23" y="8"/>
                    </a:cubicBezTo>
                    <a:cubicBezTo>
                      <a:pt x="23" y="13"/>
                      <a:pt x="19" y="16"/>
                      <a:pt x="15" y="16"/>
                    </a:cubicBezTo>
                    <a:cubicBezTo>
                      <a:pt x="10" y="16"/>
                      <a:pt x="7" y="13"/>
                      <a:pt x="7" y="8"/>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3" name="Freeform 14"/>
              <p:cNvSpPr>
                <a:spLocks noEditPoints="1"/>
              </p:cNvSpPr>
              <p:nvPr/>
            </p:nvSpPr>
            <p:spPr bwMode="auto">
              <a:xfrm>
                <a:off x="3381" y="590"/>
                <a:ext cx="2"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0" y="27639"/>
                    </a:moveTo>
                    <a:lnTo>
                      <a:pt x="0" y="27639"/>
                    </a:lnTo>
                    <a:cubicBezTo>
                      <a:pt x="0" y="27635"/>
                      <a:pt x="4" y="27631"/>
                      <a:pt x="8" y="27631"/>
                    </a:cubicBezTo>
                    <a:cubicBezTo>
                      <a:pt x="13" y="27631"/>
                      <a:pt x="16" y="27635"/>
                      <a:pt x="16" y="27639"/>
                    </a:cubicBezTo>
                    <a:cubicBezTo>
                      <a:pt x="16" y="27643"/>
                      <a:pt x="13" y="27647"/>
                      <a:pt x="8" y="27647"/>
                    </a:cubicBezTo>
                    <a:cubicBezTo>
                      <a:pt x="4" y="27647"/>
                      <a:pt x="0" y="27643"/>
                      <a:pt x="0" y="27639"/>
                    </a:cubicBezTo>
                    <a:close/>
                    <a:moveTo>
                      <a:pt x="0" y="27607"/>
                    </a:moveTo>
                    <a:lnTo>
                      <a:pt x="0" y="27607"/>
                    </a:lnTo>
                    <a:cubicBezTo>
                      <a:pt x="0" y="27603"/>
                      <a:pt x="4" y="27599"/>
                      <a:pt x="8" y="27599"/>
                    </a:cubicBezTo>
                    <a:cubicBezTo>
                      <a:pt x="13" y="27599"/>
                      <a:pt x="16" y="27603"/>
                      <a:pt x="16" y="27607"/>
                    </a:cubicBezTo>
                    <a:cubicBezTo>
                      <a:pt x="16" y="27611"/>
                      <a:pt x="13" y="27615"/>
                      <a:pt x="8" y="27615"/>
                    </a:cubicBezTo>
                    <a:cubicBezTo>
                      <a:pt x="4" y="27615"/>
                      <a:pt x="0" y="27611"/>
                      <a:pt x="0" y="27607"/>
                    </a:cubicBezTo>
                    <a:close/>
                    <a:moveTo>
                      <a:pt x="0" y="27575"/>
                    </a:moveTo>
                    <a:lnTo>
                      <a:pt x="0" y="27575"/>
                    </a:lnTo>
                    <a:cubicBezTo>
                      <a:pt x="0" y="27571"/>
                      <a:pt x="4" y="27567"/>
                      <a:pt x="8" y="27567"/>
                    </a:cubicBezTo>
                    <a:cubicBezTo>
                      <a:pt x="13" y="27567"/>
                      <a:pt x="16" y="27571"/>
                      <a:pt x="16" y="27575"/>
                    </a:cubicBezTo>
                    <a:cubicBezTo>
                      <a:pt x="16" y="27579"/>
                      <a:pt x="13" y="27583"/>
                      <a:pt x="8" y="27583"/>
                    </a:cubicBezTo>
                    <a:cubicBezTo>
                      <a:pt x="4" y="27583"/>
                      <a:pt x="0" y="27579"/>
                      <a:pt x="0" y="27575"/>
                    </a:cubicBezTo>
                    <a:close/>
                    <a:moveTo>
                      <a:pt x="0" y="27543"/>
                    </a:moveTo>
                    <a:lnTo>
                      <a:pt x="0" y="27543"/>
                    </a:lnTo>
                    <a:cubicBezTo>
                      <a:pt x="0" y="27539"/>
                      <a:pt x="4" y="27535"/>
                      <a:pt x="8" y="27535"/>
                    </a:cubicBezTo>
                    <a:cubicBezTo>
                      <a:pt x="13" y="27535"/>
                      <a:pt x="16" y="27539"/>
                      <a:pt x="16" y="27543"/>
                    </a:cubicBezTo>
                    <a:cubicBezTo>
                      <a:pt x="16" y="27547"/>
                      <a:pt x="13" y="27551"/>
                      <a:pt x="8" y="27551"/>
                    </a:cubicBezTo>
                    <a:cubicBezTo>
                      <a:pt x="4" y="27551"/>
                      <a:pt x="0" y="27547"/>
                      <a:pt x="0" y="27543"/>
                    </a:cubicBezTo>
                    <a:close/>
                    <a:moveTo>
                      <a:pt x="0" y="27511"/>
                    </a:moveTo>
                    <a:lnTo>
                      <a:pt x="0" y="27511"/>
                    </a:lnTo>
                    <a:cubicBezTo>
                      <a:pt x="0" y="27507"/>
                      <a:pt x="4" y="27503"/>
                      <a:pt x="8" y="27503"/>
                    </a:cubicBezTo>
                    <a:cubicBezTo>
                      <a:pt x="13" y="27503"/>
                      <a:pt x="16" y="27507"/>
                      <a:pt x="16" y="27511"/>
                    </a:cubicBezTo>
                    <a:cubicBezTo>
                      <a:pt x="16" y="27515"/>
                      <a:pt x="13" y="27519"/>
                      <a:pt x="8" y="27519"/>
                    </a:cubicBezTo>
                    <a:cubicBezTo>
                      <a:pt x="4" y="27519"/>
                      <a:pt x="0" y="27515"/>
                      <a:pt x="0" y="27511"/>
                    </a:cubicBezTo>
                    <a:close/>
                    <a:moveTo>
                      <a:pt x="0" y="27479"/>
                    </a:moveTo>
                    <a:lnTo>
                      <a:pt x="0" y="27479"/>
                    </a:lnTo>
                    <a:cubicBezTo>
                      <a:pt x="0" y="27475"/>
                      <a:pt x="4" y="27471"/>
                      <a:pt x="8" y="27471"/>
                    </a:cubicBezTo>
                    <a:cubicBezTo>
                      <a:pt x="13" y="27471"/>
                      <a:pt x="16" y="27475"/>
                      <a:pt x="16" y="27479"/>
                    </a:cubicBezTo>
                    <a:cubicBezTo>
                      <a:pt x="16" y="27483"/>
                      <a:pt x="13" y="27487"/>
                      <a:pt x="8" y="27487"/>
                    </a:cubicBezTo>
                    <a:cubicBezTo>
                      <a:pt x="4" y="27487"/>
                      <a:pt x="0" y="27483"/>
                      <a:pt x="0" y="27479"/>
                    </a:cubicBezTo>
                    <a:close/>
                    <a:moveTo>
                      <a:pt x="0" y="27447"/>
                    </a:moveTo>
                    <a:lnTo>
                      <a:pt x="0" y="27447"/>
                    </a:lnTo>
                    <a:cubicBezTo>
                      <a:pt x="0" y="27442"/>
                      <a:pt x="4" y="27439"/>
                      <a:pt x="8" y="27439"/>
                    </a:cubicBezTo>
                    <a:cubicBezTo>
                      <a:pt x="13" y="27439"/>
                      <a:pt x="16" y="27442"/>
                      <a:pt x="16" y="27447"/>
                    </a:cubicBezTo>
                    <a:cubicBezTo>
                      <a:pt x="16" y="27451"/>
                      <a:pt x="13" y="27455"/>
                      <a:pt x="8" y="27455"/>
                    </a:cubicBezTo>
                    <a:cubicBezTo>
                      <a:pt x="4" y="27455"/>
                      <a:pt x="0" y="27451"/>
                      <a:pt x="0" y="27447"/>
                    </a:cubicBezTo>
                    <a:close/>
                    <a:moveTo>
                      <a:pt x="0" y="27415"/>
                    </a:moveTo>
                    <a:lnTo>
                      <a:pt x="0" y="27415"/>
                    </a:lnTo>
                    <a:cubicBezTo>
                      <a:pt x="0" y="27410"/>
                      <a:pt x="4" y="27407"/>
                      <a:pt x="8" y="27407"/>
                    </a:cubicBezTo>
                    <a:cubicBezTo>
                      <a:pt x="13" y="27407"/>
                      <a:pt x="16" y="27410"/>
                      <a:pt x="16" y="27415"/>
                    </a:cubicBezTo>
                    <a:cubicBezTo>
                      <a:pt x="16" y="27419"/>
                      <a:pt x="13" y="27423"/>
                      <a:pt x="8" y="27423"/>
                    </a:cubicBezTo>
                    <a:cubicBezTo>
                      <a:pt x="4" y="27423"/>
                      <a:pt x="0" y="27419"/>
                      <a:pt x="0" y="27415"/>
                    </a:cubicBezTo>
                    <a:close/>
                    <a:moveTo>
                      <a:pt x="0" y="27383"/>
                    </a:moveTo>
                    <a:lnTo>
                      <a:pt x="0" y="27383"/>
                    </a:lnTo>
                    <a:cubicBezTo>
                      <a:pt x="0" y="27378"/>
                      <a:pt x="4" y="27375"/>
                      <a:pt x="8" y="27375"/>
                    </a:cubicBezTo>
                    <a:cubicBezTo>
                      <a:pt x="13" y="27375"/>
                      <a:pt x="16" y="27378"/>
                      <a:pt x="16" y="27383"/>
                    </a:cubicBezTo>
                    <a:cubicBezTo>
                      <a:pt x="16" y="27387"/>
                      <a:pt x="13" y="27391"/>
                      <a:pt x="8" y="27391"/>
                    </a:cubicBezTo>
                    <a:cubicBezTo>
                      <a:pt x="4" y="27391"/>
                      <a:pt x="0" y="27387"/>
                      <a:pt x="0" y="27383"/>
                    </a:cubicBezTo>
                    <a:close/>
                    <a:moveTo>
                      <a:pt x="0" y="27351"/>
                    </a:moveTo>
                    <a:lnTo>
                      <a:pt x="0" y="27351"/>
                    </a:lnTo>
                    <a:cubicBezTo>
                      <a:pt x="0" y="27346"/>
                      <a:pt x="4" y="27343"/>
                      <a:pt x="8" y="27343"/>
                    </a:cubicBezTo>
                    <a:cubicBezTo>
                      <a:pt x="13" y="27343"/>
                      <a:pt x="16" y="27346"/>
                      <a:pt x="16" y="27351"/>
                    </a:cubicBezTo>
                    <a:cubicBezTo>
                      <a:pt x="16" y="27355"/>
                      <a:pt x="13" y="27359"/>
                      <a:pt x="8" y="27359"/>
                    </a:cubicBezTo>
                    <a:cubicBezTo>
                      <a:pt x="4" y="27359"/>
                      <a:pt x="0" y="27355"/>
                      <a:pt x="0" y="27351"/>
                    </a:cubicBezTo>
                    <a:close/>
                    <a:moveTo>
                      <a:pt x="0" y="27319"/>
                    </a:moveTo>
                    <a:lnTo>
                      <a:pt x="0" y="27319"/>
                    </a:lnTo>
                    <a:cubicBezTo>
                      <a:pt x="0" y="27314"/>
                      <a:pt x="4" y="27311"/>
                      <a:pt x="8" y="27311"/>
                    </a:cubicBezTo>
                    <a:cubicBezTo>
                      <a:pt x="13" y="27311"/>
                      <a:pt x="16" y="27314"/>
                      <a:pt x="16" y="27319"/>
                    </a:cubicBezTo>
                    <a:cubicBezTo>
                      <a:pt x="16" y="27323"/>
                      <a:pt x="13" y="27327"/>
                      <a:pt x="8" y="27327"/>
                    </a:cubicBezTo>
                    <a:cubicBezTo>
                      <a:pt x="4" y="27327"/>
                      <a:pt x="0" y="27323"/>
                      <a:pt x="0" y="27319"/>
                    </a:cubicBezTo>
                    <a:close/>
                    <a:moveTo>
                      <a:pt x="0" y="27287"/>
                    </a:moveTo>
                    <a:lnTo>
                      <a:pt x="0" y="27287"/>
                    </a:lnTo>
                    <a:cubicBezTo>
                      <a:pt x="0" y="27282"/>
                      <a:pt x="4" y="27279"/>
                      <a:pt x="8" y="27279"/>
                    </a:cubicBezTo>
                    <a:cubicBezTo>
                      <a:pt x="13" y="27279"/>
                      <a:pt x="16" y="27282"/>
                      <a:pt x="16" y="27287"/>
                    </a:cubicBezTo>
                    <a:cubicBezTo>
                      <a:pt x="16" y="27291"/>
                      <a:pt x="13" y="27295"/>
                      <a:pt x="8" y="27295"/>
                    </a:cubicBezTo>
                    <a:cubicBezTo>
                      <a:pt x="4" y="27295"/>
                      <a:pt x="0" y="27291"/>
                      <a:pt x="0" y="27287"/>
                    </a:cubicBezTo>
                    <a:close/>
                    <a:moveTo>
                      <a:pt x="0" y="27255"/>
                    </a:moveTo>
                    <a:lnTo>
                      <a:pt x="0" y="27255"/>
                    </a:lnTo>
                    <a:cubicBezTo>
                      <a:pt x="0" y="27250"/>
                      <a:pt x="4" y="27247"/>
                      <a:pt x="8" y="27247"/>
                    </a:cubicBezTo>
                    <a:cubicBezTo>
                      <a:pt x="13" y="27247"/>
                      <a:pt x="16" y="27250"/>
                      <a:pt x="16" y="27255"/>
                    </a:cubicBezTo>
                    <a:cubicBezTo>
                      <a:pt x="16" y="27259"/>
                      <a:pt x="13" y="27263"/>
                      <a:pt x="8" y="27263"/>
                    </a:cubicBezTo>
                    <a:cubicBezTo>
                      <a:pt x="4" y="27263"/>
                      <a:pt x="0" y="27259"/>
                      <a:pt x="0" y="27255"/>
                    </a:cubicBezTo>
                    <a:close/>
                    <a:moveTo>
                      <a:pt x="0" y="27223"/>
                    </a:moveTo>
                    <a:lnTo>
                      <a:pt x="0" y="27223"/>
                    </a:lnTo>
                    <a:cubicBezTo>
                      <a:pt x="0" y="27218"/>
                      <a:pt x="4" y="27215"/>
                      <a:pt x="8" y="27215"/>
                    </a:cubicBezTo>
                    <a:cubicBezTo>
                      <a:pt x="13" y="27215"/>
                      <a:pt x="16" y="27218"/>
                      <a:pt x="16" y="27223"/>
                    </a:cubicBezTo>
                    <a:cubicBezTo>
                      <a:pt x="16" y="27227"/>
                      <a:pt x="13" y="27231"/>
                      <a:pt x="8" y="27231"/>
                    </a:cubicBezTo>
                    <a:cubicBezTo>
                      <a:pt x="4" y="27231"/>
                      <a:pt x="0" y="27227"/>
                      <a:pt x="0" y="27223"/>
                    </a:cubicBezTo>
                    <a:close/>
                    <a:moveTo>
                      <a:pt x="0" y="27191"/>
                    </a:moveTo>
                    <a:lnTo>
                      <a:pt x="0" y="27191"/>
                    </a:lnTo>
                    <a:cubicBezTo>
                      <a:pt x="0" y="27186"/>
                      <a:pt x="4" y="27183"/>
                      <a:pt x="8" y="27183"/>
                    </a:cubicBezTo>
                    <a:cubicBezTo>
                      <a:pt x="13" y="27183"/>
                      <a:pt x="16" y="27186"/>
                      <a:pt x="16" y="27191"/>
                    </a:cubicBezTo>
                    <a:cubicBezTo>
                      <a:pt x="16" y="27195"/>
                      <a:pt x="13" y="27199"/>
                      <a:pt x="8" y="27199"/>
                    </a:cubicBezTo>
                    <a:cubicBezTo>
                      <a:pt x="4" y="27199"/>
                      <a:pt x="0" y="27195"/>
                      <a:pt x="0" y="27191"/>
                    </a:cubicBezTo>
                    <a:close/>
                    <a:moveTo>
                      <a:pt x="0" y="27159"/>
                    </a:moveTo>
                    <a:lnTo>
                      <a:pt x="0" y="27159"/>
                    </a:lnTo>
                    <a:cubicBezTo>
                      <a:pt x="0" y="27154"/>
                      <a:pt x="4" y="27151"/>
                      <a:pt x="8" y="27151"/>
                    </a:cubicBezTo>
                    <a:cubicBezTo>
                      <a:pt x="13" y="27151"/>
                      <a:pt x="16" y="27154"/>
                      <a:pt x="16" y="27159"/>
                    </a:cubicBezTo>
                    <a:cubicBezTo>
                      <a:pt x="16" y="27163"/>
                      <a:pt x="13" y="27167"/>
                      <a:pt x="8" y="27167"/>
                    </a:cubicBezTo>
                    <a:cubicBezTo>
                      <a:pt x="4" y="27167"/>
                      <a:pt x="0" y="27163"/>
                      <a:pt x="0" y="27159"/>
                    </a:cubicBezTo>
                    <a:close/>
                    <a:moveTo>
                      <a:pt x="0" y="27127"/>
                    </a:moveTo>
                    <a:lnTo>
                      <a:pt x="0" y="27127"/>
                    </a:lnTo>
                    <a:cubicBezTo>
                      <a:pt x="0" y="27122"/>
                      <a:pt x="4" y="27119"/>
                      <a:pt x="8" y="27119"/>
                    </a:cubicBezTo>
                    <a:cubicBezTo>
                      <a:pt x="13" y="27119"/>
                      <a:pt x="16" y="27122"/>
                      <a:pt x="16" y="27127"/>
                    </a:cubicBezTo>
                    <a:cubicBezTo>
                      <a:pt x="16" y="27131"/>
                      <a:pt x="13" y="27135"/>
                      <a:pt x="8" y="27135"/>
                    </a:cubicBezTo>
                    <a:cubicBezTo>
                      <a:pt x="4" y="27135"/>
                      <a:pt x="0" y="27131"/>
                      <a:pt x="0" y="27127"/>
                    </a:cubicBezTo>
                    <a:close/>
                    <a:moveTo>
                      <a:pt x="0" y="27095"/>
                    </a:moveTo>
                    <a:lnTo>
                      <a:pt x="0" y="27095"/>
                    </a:lnTo>
                    <a:cubicBezTo>
                      <a:pt x="0" y="27090"/>
                      <a:pt x="4" y="27087"/>
                      <a:pt x="8" y="27087"/>
                    </a:cubicBezTo>
                    <a:cubicBezTo>
                      <a:pt x="13" y="27087"/>
                      <a:pt x="16" y="27090"/>
                      <a:pt x="16" y="27095"/>
                    </a:cubicBezTo>
                    <a:cubicBezTo>
                      <a:pt x="16" y="27099"/>
                      <a:pt x="13" y="27103"/>
                      <a:pt x="8" y="27103"/>
                    </a:cubicBezTo>
                    <a:cubicBezTo>
                      <a:pt x="4" y="27103"/>
                      <a:pt x="0" y="27099"/>
                      <a:pt x="0" y="27095"/>
                    </a:cubicBezTo>
                    <a:close/>
                    <a:moveTo>
                      <a:pt x="0" y="27063"/>
                    </a:moveTo>
                    <a:lnTo>
                      <a:pt x="0" y="27063"/>
                    </a:lnTo>
                    <a:cubicBezTo>
                      <a:pt x="0" y="27058"/>
                      <a:pt x="4" y="27055"/>
                      <a:pt x="8" y="27055"/>
                    </a:cubicBezTo>
                    <a:cubicBezTo>
                      <a:pt x="13" y="27055"/>
                      <a:pt x="16" y="27058"/>
                      <a:pt x="16" y="27063"/>
                    </a:cubicBezTo>
                    <a:cubicBezTo>
                      <a:pt x="16" y="27067"/>
                      <a:pt x="13" y="27071"/>
                      <a:pt x="8" y="27071"/>
                    </a:cubicBezTo>
                    <a:cubicBezTo>
                      <a:pt x="4" y="27071"/>
                      <a:pt x="0" y="27067"/>
                      <a:pt x="0" y="27063"/>
                    </a:cubicBezTo>
                    <a:close/>
                    <a:moveTo>
                      <a:pt x="0" y="27031"/>
                    </a:moveTo>
                    <a:lnTo>
                      <a:pt x="0" y="27031"/>
                    </a:lnTo>
                    <a:cubicBezTo>
                      <a:pt x="0" y="27026"/>
                      <a:pt x="4" y="27023"/>
                      <a:pt x="8" y="27023"/>
                    </a:cubicBezTo>
                    <a:cubicBezTo>
                      <a:pt x="13" y="27023"/>
                      <a:pt x="16" y="27026"/>
                      <a:pt x="16" y="27031"/>
                    </a:cubicBezTo>
                    <a:cubicBezTo>
                      <a:pt x="16" y="27035"/>
                      <a:pt x="13" y="27039"/>
                      <a:pt x="8" y="27039"/>
                    </a:cubicBezTo>
                    <a:cubicBezTo>
                      <a:pt x="4" y="27039"/>
                      <a:pt x="0" y="27035"/>
                      <a:pt x="0" y="27031"/>
                    </a:cubicBezTo>
                    <a:close/>
                    <a:moveTo>
                      <a:pt x="0" y="26999"/>
                    </a:moveTo>
                    <a:lnTo>
                      <a:pt x="0" y="26999"/>
                    </a:lnTo>
                    <a:cubicBezTo>
                      <a:pt x="0" y="26994"/>
                      <a:pt x="4" y="26991"/>
                      <a:pt x="8" y="26991"/>
                    </a:cubicBezTo>
                    <a:cubicBezTo>
                      <a:pt x="13" y="26991"/>
                      <a:pt x="16" y="26994"/>
                      <a:pt x="16" y="26999"/>
                    </a:cubicBezTo>
                    <a:cubicBezTo>
                      <a:pt x="16" y="27003"/>
                      <a:pt x="13" y="27007"/>
                      <a:pt x="8" y="27007"/>
                    </a:cubicBezTo>
                    <a:cubicBezTo>
                      <a:pt x="4" y="27007"/>
                      <a:pt x="0" y="27003"/>
                      <a:pt x="0" y="26999"/>
                    </a:cubicBezTo>
                    <a:close/>
                    <a:moveTo>
                      <a:pt x="0" y="26967"/>
                    </a:moveTo>
                    <a:lnTo>
                      <a:pt x="0" y="26967"/>
                    </a:lnTo>
                    <a:cubicBezTo>
                      <a:pt x="0" y="26962"/>
                      <a:pt x="4" y="26959"/>
                      <a:pt x="8" y="26959"/>
                    </a:cubicBezTo>
                    <a:cubicBezTo>
                      <a:pt x="13" y="26959"/>
                      <a:pt x="16" y="26962"/>
                      <a:pt x="16" y="26967"/>
                    </a:cubicBezTo>
                    <a:cubicBezTo>
                      <a:pt x="16" y="26971"/>
                      <a:pt x="13" y="26975"/>
                      <a:pt x="8" y="26975"/>
                    </a:cubicBezTo>
                    <a:cubicBezTo>
                      <a:pt x="4" y="26975"/>
                      <a:pt x="0" y="26971"/>
                      <a:pt x="0" y="26967"/>
                    </a:cubicBezTo>
                    <a:close/>
                    <a:moveTo>
                      <a:pt x="0" y="26935"/>
                    </a:moveTo>
                    <a:lnTo>
                      <a:pt x="0" y="26935"/>
                    </a:lnTo>
                    <a:cubicBezTo>
                      <a:pt x="0" y="26930"/>
                      <a:pt x="4" y="26927"/>
                      <a:pt x="8" y="26927"/>
                    </a:cubicBezTo>
                    <a:cubicBezTo>
                      <a:pt x="13" y="26927"/>
                      <a:pt x="16" y="26930"/>
                      <a:pt x="16" y="26935"/>
                    </a:cubicBezTo>
                    <a:cubicBezTo>
                      <a:pt x="16" y="26939"/>
                      <a:pt x="13" y="26943"/>
                      <a:pt x="8" y="26943"/>
                    </a:cubicBezTo>
                    <a:cubicBezTo>
                      <a:pt x="4" y="26943"/>
                      <a:pt x="0" y="26939"/>
                      <a:pt x="0" y="26935"/>
                    </a:cubicBezTo>
                    <a:close/>
                    <a:moveTo>
                      <a:pt x="0" y="26903"/>
                    </a:moveTo>
                    <a:lnTo>
                      <a:pt x="0" y="26903"/>
                    </a:lnTo>
                    <a:cubicBezTo>
                      <a:pt x="0" y="26898"/>
                      <a:pt x="4" y="26895"/>
                      <a:pt x="8" y="26895"/>
                    </a:cubicBezTo>
                    <a:cubicBezTo>
                      <a:pt x="13" y="26895"/>
                      <a:pt x="16" y="26898"/>
                      <a:pt x="16" y="26903"/>
                    </a:cubicBezTo>
                    <a:cubicBezTo>
                      <a:pt x="16" y="26907"/>
                      <a:pt x="13" y="26911"/>
                      <a:pt x="8" y="26911"/>
                    </a:cubicBezTo>
                    <a:cubicBezTo>
                      <a:pt x="4" y="26911"/>
                      <a:pt x="0" y="26907"/>
                      <a:pt x="0" y="26903"/>
                    </a:cubicBezTo>
                    <a:close/>
                    <a:moveTo>
                      <a:pt x="0" y="26871"/>
                    </a:moveTo>
                    <a:lnTo>
                      <a:pt x="0" y="26871"/>
                    </a:lnTo>
                    <a:cubicBezTo>
                      <a:pt x="0" y="26866"/>
                      <a:pt x="4" y="26863"/>
                      <a:pt x="8" y="26863"/>
                    </a:cubicBezTo>
                    <a:cubicBezTo>
                      <a:pt x="13" y="26863"/>
                      <a:pt x="16" y="26866"/>
                      <a:pt x="16" y="26871"/>
                    </a:cubicBezTo>
                    <a:cubicBezTo>
                      <a:pt x="16" y="26875"/>
                      <a:pt x="13" y="26879"/>
                      <a:pt x="8" y="26879"/>
                    </a:cubicBezTo>
                    <a:cubicBezTo>
                      <a:pt x="4" y="26879"/>
                      <a:pt x="0" y="26875"/>
                      <a:pt x="0" y="26871"/>
                    </a:cubicBezTo>
                    <a:close/>
                    <a:moveTo>
                      <a:pt x="0" y="26839"/>
                    </a:moveTo>
                    <a:lnTo>
                      <a:pt x="0" y="26839"/>
                    </a:lnTo>
                    <a:cubicBezTo>
                      <a:pt x="0" y="26834"/>
                      <a:pt x="4" y="26831"/>
                      <a:pt x="8" y="26831"/>
                    </a:cubicBezTo>
                    <a:cubicBezTo>
                      <a:pt x="13" y="26831"/>
                      <a:pt x="16" y="26834"/>
                      <a:pt x="16" y="26839"/>
                    </a:cubicBezTo>
                    <a:cubicBezTo>
                      <a:pt x="16" y="26843"/>
                      <a:pt x="13" y="26847"/>
                      <a:pt x="8" y="26847"/>
                    </a:cubicBezTo>
                    <a:cubicBezTo>
                      <a:pt x="4" y="26847"/>
                      <a:pt x="0" y="26843"/>
                      <a:pt x="0" y="26839"/>
                    </a:cubicBezTo>
                    <a:close/>
                    <a:moveTo>
                      <a:pt x="0" y="26807"/>
                    </a:moveTo>
                    <a:lnTo>
                      <a:pt x="0" y="26807"/>
                    </a:lnTo>
                    <a:cubicBezTo>
                      <a:pt x="0" y="26802"/>
                      <a:pt x="4" y="26799"/>
                      <a:pt x="8" y="26799"/>
                    </a:cubicBezTo>
                    <a:cubicBezTo>
                      <a:pt x="13" y="26799"/>
                      <a:pt x="16" y="26802"/>
                      <a:pt x="16" y="26807"/>
                    </a:cubicBezTo>
                    <a:cubicBezTo>
                      <a:pt x="16" y="26811"/>
                      <a:pt x="13" y="26815"/>
                      <a:pt x="8" y="26815"/>
                    </a:cubicBezTo>
                    <a:cubicBezTo>
                      <a:pt x="4" y="26815"/>
                      <a:pt x="0" y="26811"/>
                      <a:pt x="0" y="26807"/>
                    </a:cubicBezTo>
                    <a:close/>
                    <a:moveTo>
                      <a:pt x="0" y="26775"/>
                    </a:moveTo>
                    <a:lnTo>
                      <a:pt x="0" y="26775"/>
                    </a:lnTo>
                    <a:cubicBezTo>
                      <a:pt x="0" y="26770"/>
                      <a:pt x="4" y="26767"/>
                      <a:pt x="8" y="26767"/>
                    </a:cubicBezTo>
                    <a:cubicBezTo>
                      <a:pt x="13" y="26767"/>
                      <a:pt x="16" y="26770"/>
                      <a:pt x="16" y="26775"/>
                    </a:cubicBezTo>
                    <a:cubicBezTo>
                      <a:pt x="16" y="26779"/>
                      <a:pt x="13" y="26783"/>
                      <a:pt x="8" y="26783"/>
                    </a:cubicBezTo>
                    <a:cubicBezTo>
                      <a:pt x="4" y="26783"/>
                      <a:pt x="0" y="26779"/>
                      <a:pt x="0" y="26775"/>
                    </a:cubicBezTo>
                    <a:close/>
                    <a:moveTo>
                      <a:pt x="0" y="26743"/>
                    </a:moveTo>
                    <a:lnTo>
                      <a:pt x="0" y="26743"/>
                    </a:lnTo>
                    <a:cubicBezTo>
                      <a:pt x="0" y="26738"/>
                      <a:pt x="4" y="26735"/>
                      <a:pt x="8" y="26735"/>
                    </a:cubicBezTo>
                    <a:cubicBezTo>
                      <a:pt x="13" y="26735"/>
                      <a:pt x="16" y="26738"/>
                      <a:pt x="16" y="26743"/>
                    </a:cubicBezTo>
                    <a:cubicBezTo>
                      <a:pt x="16" y="26747"/>
                      <a:pt x="13" y="26751"/>
                      <a:pt x="8" y="26751"/>
                    </a:cubicBezTo>
                    <a:cubicBezTo>
                      <a:pt x="4" y="26751"/>
                      <a:pt x="0" y="26747"/>
                      <a:pt x="0" y="26743"/>
                    </a:cubicBezTo>
                    <a:close/>
                    <a:moveTo>
                      <a:pt x="0" y="26711"/>
                    </a:moveTo>
                    <a:lnTo>
                      <a:pt x="0" y="26711"/>
                    </a:lnTo>
                    <a:cubicBezTo>
                      <a:pt x="0" y="26706"/>
                      <a:pt x="4" y="26702"/>
                      <a:pt x="8" y="26702"/>
                    </a:cubicBezTo>
                    <a:cubicBezTo>
                      <a:pt x="13" y="26702"/>
                      <a:pt x="16" y="26706"/>
                      <a:pt x="16" y="26711"/>
                    </a:cubicBezTo>
                    <a:cubicBezTo>
                      <a:pt x="16" y="26715"/>
                      <a:pt x="13" y="26719"/>
                      <a:pt x="8" y="26719"/>
                    </a:cubicBezTo>
                    <a:cubicBezTo>
                      <a:pt x="4" y="26719"/>
                      <a:pt x="0" y="26715"/>
                      <a:pt x="0" y="26711"/>
                    </a:cubicBezTo>
                    <a:close/>
                    <a:moveTo>
                      <a:pt x="0" y="26679"/>
                    </a:moveTo>
                    <a:lnTo>
                      <a:pt x="0" y="26678"/>
                    </a:lnTo>
                    <a:cubicBezTo>
                      <a:pt x="0" y="26674"/>
                      <a:pt x="4" y="26670"/>
                      <a:pt x="8" y="26670"/>
                    </a:cubicBezTo>
                    <a:cubicBezTo>
                      <a:pt x="13" y="26670"/>
                      <a:pt x="16" y="26674"/>
                      <a:pt x="16" y="26678"/>
                    </a:cubicBezTo>
                    <a:lnTo>
                      <a:pt x="16" y="26679"/>
                    </a:lnTo>
                    <a:cubicBezTo>
                      <a:pt x="16" y="26683"/>
                      <a:pt x="13" y="26687"/>
                      <a:pt x="8" y="26687"/>
                    </a:cubicBezTo>
                    <a:cubicBezTo>
                      <a:pt x="4" y="26687"/>
                      <a:pt x="0" y="26683"/>
                      <a:pt x="0" y="26679"/>
                    </a:cubicBezTo>
                    <a:close/>
                    <a:moveTo>
                      <a:pt x="0" y="26646"/>
                    </a:moveTo>
                    <a:lnTo>
                      <a:pt x="0" y="26646"/>
                    </a:lnTo>
                    <a:cubicBezTo>
                      <a:pt x="0" y="26642"/>
                      <a:pt x="4" y="26638"/>
                      <a:pt x="8" y="26638"/>
                    </a:cubicBezTo>
                    <a:cubicBezTo>
                      <a:pt x="13" y="26638"/>
                      <a:pt x="16" y="26642"/>
                      <a:pt x="16" y="26646"/>
                    </a:cubicBezTo>
                    <a:cubicBezTo>
                      <a:pt x="16" y="26651"/>
                      <a:pt x="13" y="26654"/>
                      <a:pt x="8" y="26654"/>
                    </a:cubicBezTo>
                    <a:cubicBezTo>
                      <a:pt x="4" y="26654"/>
                      <a:pt x="0" y="26651"/>
                      <a:pt x="0" y="26646"/>
                    </a:cubicBezTo>
                    <a:close/>
                    <a:moveTo>
                      <a:pt x="0" y="26614"/>
                    </a:moveTo>
                    <a:lnTo>
                      <a:pt x="0" y="26614"/>
                    </a:lnTo>
                    <a:cubicBezTo>
                      <a:pt x="0" y="26610"/>
                      <a:pt x="4" y="26606"/>
                      <a:pt x="8" y="26606"/>
                    </a:cubicBezTo>
                    <a:cubicBezTo>
                      <a:pt x="13" y="26606"/>
                      <a:pt x="16" y="26610"/>
                      <a:pt x="16" y="26614"/>
                    </a:cubicBezTo>
                    <a:cubicBezTo>
                      <a:pt x="16" y="26619"/>
                      <a:pt x="13" y="26622"/>
                      <a:pt x="8" y="26622"/>
                    </a:cubicBezTo>
                    <a:cubicBezTo>
                      <a:pt x="4" y="26622"/>
                      <a:pt x="0" y="26619"/>
                      <a:pt x="0" y="26614"/>
                    </a:cubicBezTo>
                    <a:close/>
                    <a:moveTo>
                      <a:pt x="0" y="26582"/>
                    </a:moveTo>
                    <a:lnTo>
                      <a:pt x="0" y="26582"/>
                    </a:lnTo>
                    <a:cubicBezTo>
                      <a:pt x="0" y="26578"/>
                      <a:pt x="4" y="26574"/>
                      <a:pt x="8" y="26574"/>
                    </a:cubicBezTo>
                    <a:cubicBezTo>
                      <a:pt x="13" y="26574"/>
                      <a:pt x="16" y="26578"/>
                      <a:pt x="16" y="26582"/>
                    </a:cubicBezTo>
                    <a:cubicBezTo>
                      <a:pt x="16" y="26587"/>
                      <a:pt x="13" y="26590"/>
                      <a:pt x="8" y="26590"/>
                    </a:cubicBezTo>
                    <a:cubicBezTo>
                      <a:pt x="4" y="26590"/>
                      <a:pt x="0" y="26587"/>
                      <a:pt x="0" y="26582"/>
                    </a:cubicBezTo>
                    <a:close/>
                    <a:moveTo>
                      <a:pt x="0" y="26550"/>
                    </a:moveTo>
                    <a:lnTo>
                      <a:pt x="0" y="26550"/>
                    </a:lnTo>
                    <a:cubicBezTo>
                      <a:pt x="0" y="26546"/>
                      <a:pt x="4" y="26542"/>
                      <a:pt x="8" y="26542"/>
                    </a:cubicBezTo>
                    <a:cubicBezTo>
                      <a:pt x="13" y="26542"/>
                      <a:pt x="16" y="26546"/>
                      <a:pt x="16" y="26550"/>
                    </a:cubicBezTo>
                    <a:cubicBezTo>
                      <a:pt x="16" y="26555"/>
                      <a:pt x="13" y="26558"/>
                      <a:pt x="8" y="26558"/>
                    </a:cubicBezTo>
                    <a:cubicBezTo>
                      <a:pt x="4" y="26558"/>
                      <a:pt x="0" y="26555"/>
                      <a:pt x="0" y="26550"/>
                    </a:cubicBezTo>
                    <a:close/>
                    <a:moveTo>
                      <a:pt x="0" y="26518"/>
                    </a:moveTo>
                    <a:lnTo>
                      <a:pt x="0" y="26518"/>
                    </a:lnTo>
                    <a:cubicBezTo>
                      <a:pt x="0" y="26514"/>
                      <a:pt x="4" y="26510"/>
                      <a:pt x="8" y="26510"/>
                    </a:cubicBezTo>
                    <a:cubicBezTo>
                      <a:pt x="13" y="26510"/>
                      <a:pt x="16" y="26514"/>
                      <a:pt x="16" y="26518"/>
                    </a:cubicBezTo>
                    <a:cubicBezTo>
                      <a:pt x="16" y="26523"/>
                      <a:pt x="13" y="26526"/>
                      <a:pt x="8" y="26526"/>
                    </a:cubicBezTo>
                    <a:cubicBezTo>
                      <a:pt x="4" y="26526"/>
                      <a:pt x="0" y="26523"/>
                      <a:pt x="0" y="26518"/>
                    </a:cubicBezTo>
                    <a:close/>
                    <a:moveTo>
                      <a:pt x="0" y="26486"/>
                    </a:moveTo>
                    <a:lnTo>
                      <a:pt x="0" y="26486"/>
                    </a:lnTo>
                    <a:cubicBezTo>
                      <a:pt x="0" y="26482"/>
                      <a:pt x="4" y="26478"/>
                      <a:pt x="8" y="26478"/>
                    </a:cubicBezTo>
                    <a:cubicBezTo>
                      <a:pt x="13" y="26478"/>
                      <a:pt x="16" y="26482"/>
                      <a:pt x="16" y="26486"/>
                    </a:cubicBezTo>
                    <a:cubicBezTo>
                      <a:pt x="16" y="26491"/>
                      <a:pt x="13" y="26494"/>
                      <a:pt x="8" y="26494"/>
                    </a:cubicBezTo>
                    <a:cubicBezTo>
                      <a:pt x="4" y="26494"/>
                      <a:pt x="0" y="26491"/>
                      <a:pt x="0" y="26486"/>
                    </a:cubicBezTo>
                    <a:close/>
                    <a:moveTo>
                      <a:pt x="0" y="26454"/>
                    </a:moveTo>
                    <a:lnTo>
                      <a:pt x="0" y="26454"/>
                    </a:lnTo>
                    <a:cubicBezTo>
                      <a:pt x="0" y="26450"/>
                      <a:pt x="4" y="26446"/>
                      <a:pt x="8" y="26446"/>
                    </a:cubicBezTo>
                    <a:cubicBezTo>
                      <a:pt x="13" y="26446"/>
                      <a:pt x="16" y="26450"/>
                      <a:pt x="16" y="26454"/>
                    </a:cubicBezTo>
                    <a:cubicBezTo>
                      <a:pt x="16" y="26459"/>
                      <a:pt x="13" y="26462"/>
                      <a:pt x="8" y="26462"/>
                    </a:cubicBezTo>
                    <a:cubicBezTo>
                      <a:pt x="4" y="26462"/>
                      <a:pt x="0" y="26459"/>
                      <a:pt x="0" y="26454"/>
                    </a:cubicBezTo>
                    <a:close/>
                    <a:moveTo>
                      <a:pt x="0" y="26422"/>
                    </a:moveTo>
                    <a:lnTo>
                      <a:pt x="0" y="26422"/>
                    </a:lnTo>
                    <a:cubicBezTo>
                      <a:pt x="0" y="26418"/>
                      <a:pt x="4" y="26414"/>
                      <a:pt x="8" y="26414"/>
                    </a:cubicBezTo>
                    <a:cubicBezTo>
                      <a:pt x="13" y="26414"/>
                      <a:pt x="16" y="26418"/>
                      <a:pt x="16" y="26422"/>
                    </a:cubicBezTo>
                    <a:cubicBezTo>
                      <a:pt x="16" y="26427"/>
                      <a:pt x="13" y="26430"/>
                      <a:pt x="8" y="26430"/>
                    </a:cubicBezTo>
                    <a:cubicBezTo>
                      <a:pt x="4" y="26430"/>
                      <a:pt x="0" y="26427"/>
                      <a:pt x="0" y="26422"/>
                    </a:cubicBezTo>
                    <a:close/>
                    <a:moveTo>
                      <a:pt x="0" y="26390"/>
                    </a:moveTo>
                    <a:lnTo>
                      <a:pt x="0" y="26390"/>
                    </a:lnTo>
                    <a:cubicBezTo>
                      <a:pt x="0" y="26386"/>
                      <a:pt x="4" y="26382"/>
                      <a:pt x="8" y="26382"/>
                    </a:cubicBezTo>
                    <a:cubicBezTo>
                      <a:pt x="13" y="26382"/>
                      <a:pt x="16" y="26386"/>
                      <a:pt x="16" y="26390"/>
                    </a:cubicBezTo>
                    <a:cubicBezTo>
                      <a:pt x="16" y="26395"/>
                      <a:pt x="13" y="26398"/>
                      <a:pt x="8" y="26398"/>
                    </a:cubicBezTo>
                    <a:cubicBezTo>
                      <a:pt x="4" y="26398"/>
                      <a:pt x="0" y="26395"/>
                      <a:pt x="0" y="26390"/>
                    </a:cubicBezTo>
                    <a:close/>
                    <a:moveTo>
                      <a:pt x="0" y="26358"/>
                    </a:moveTo>
                    <a:lnTo>
                      <a:pt x="0" y="26358"/>
                    </a:lnTo>
                    <a:cubicBezTo>
                      <a:pt x="0" y="26354"/>
                      <a:pt x="4" y="26350"/>
                      <a:pt x="8" y="26350"/>
                    </a:cubicBezTo>
                    <a:cubicBezTo>
                      <a:pt x="13" y="26350"/>
                      <a:pt x="16" y="26354"/>
                      <a:pt x="16" y="26358"/>
                    </a:cubicBezTo>
                    <a:cubicBezTo>
                      <a:pt x="16" y="26363"/>
                      <a:pt x="13" y="26366"/>
                      <a:pt x="8" y="26366"/>
                    </a:cubicBezTo>
                    <a:cubicBezTo>
                      <a:pt x="4" y="26366"/>
                      <a:pt x="0" y="26363"/>
                      <a:pt x="0" y="26358"/>
                    </a:cubicBezTo>
                    <a:close/>
                    <a:moveTo>
                      <a:pt x="0" y="26326"/>
                    </a:moveTo>
                    <a:lnTo>
                      <a:pt x="0" y="26326"/>
                    </a:lnTo>
                    <a:cubicBezTo>
                      <a:pt x="0" y="26322"/>
                      <a:pt x="4" y="26318"/>
                      <a:pt x="8" y="26318"/>
                    </a:cubicBezTo>
                    <a:cubicBezTo>
                      <a:pt x="13" y="26318"/>
                      <a:pt x="16" y="26322"/>
                      <a:pt x="16" y="26326"/>
                    </a:cubicBezTo>
                    <a:cubicBezTo>
                      <a:pt x="16" y="26331"/>
                      <a:pt x="13" y="26334"/>
                      <a:pt x="8" y="26334"/>
                    </a:cubicBezTo>
                    <a:cubicBezTo>
                      <a:pt x="4" y="26334"/>
                      <a:pt x="0" y="26331"/>
                      <a:pt x="0" y="26326"/>
                    </a:cubicBezTo>
                    <a:close/>
                    <a:moveTo>
                      <a:pt x="0" y="26294"/>
                    </a:moveTo>
                    <a:lnTo>
                      <a:pt x="0" y="26294"/>
                    </a:lnTo>
                    <a:cubicBezTo>
                      <a:pt x="0" y="26290"/>
                      <a:pt x="4" y="26286"/>
                      <a:pt x="8" y="26286"/>
                    </a:cubicBezTo>
                    <a:cubicBezTo>
                      <a:pt x="13" y="26286"/>
                      <a:pt x="16" y="26290"/>
                      <a:pt x="16" y="26294"/>
                    </a:cubicBezTo>
                    <a:cubicBezTo>
                      <a:pt x="16" y="26299"/>
                      <a:pt x="13" y="26302"/>
                      <a:pt x="8" y="26302"/>
                    </a:cubicBezTo>
                    <a:cubicBezTo>
                      <a:pt x="4" y="26302"/>
                      <a:pt x="0" y="26299"/>
                      <a:pt x="0" y="26294"/>
                    </a:cubicBezTo>
                    <a:close/>
                    <a:moveTo>
                      <a:pt x="0" y="26262"/>
                    </a:moveTo>
                    <a:lnTo>
                      <a:pt x="0" y="26262"/>
                    </a:lnTo>
                    <a:cubicBezTo>
                      <a:pt x="0" y="26258"/>
                      <a:pt x="4" y="26254"/>
                      <a:pt x="8" y="26254"/>
                    </a:cubicBezTo>
                    <a:cubicBezTo>
                      <a:pt x="13" y="26254"/>
                      <a:pt x="16" y="26258"/>
                      <a:pt x="16" y="26262"/>
                    </a:cubicBezTo>
                    <a:cubicBezTo>
                      <a:pt x="16" y="26267"/>
                      <a:pt x="13" y="26270"/>
                      <a:pt x="8" y="26270"/>
                    </a:cubicBezTo>
                    <a:cubicBezTo>
                      <a:pt x="4" y="26270"/>
                      <a:pt x="0" y="26267"/>
                      <a:pt x="0" y="26262"/>
                    </a:cubicBezTo>
                    <a:close/>
                    <a:moveTo>
                      <a:pt x="0" y="26230"/>
                    </a:moveTo>
                    <a:lnTo>
                      <a:pt x="0" y="26230"/>
                    </a:lnTo>
                    <a:cubicBezTo>
                      <a:pt x="0" y="26226"/>
                      <a:pt x="4" y="26222"/>
                      <a:pt x="8" y="26222"/>
                    </a:cubicBezTo>
                    <a:cubicBezTo>
                      <a:pt x="13" y="26222"/>
                      <a:pt x="16" y="26226"/>
                      <a:pt x="16" y="26230"/>
                    </a:cubicBezTo>
                    <a:cubicBezTo>
                      <a:pt x="16" y="26235"/>
                      <a:pt x="13" y="26238"/>
                      <a:pt x="8" y="26238"/>
                    </a:cubicBezTo>
                    <a:cubicBezTo>
                      <a:pt x="4" y="26238"/>
                      <a:pt x="0" y="26235"/>
                      <a:pt x="0" y="26230"/>
                    </a:cubicBezTo>
                    <a:close/>
                    <a:moveTo>
                      <a:pt x="0" y="26198"/>
                    </a:moveTo>
                    <a:lnTo>
                      <a:pt x="0" y="26198"/>
                    </a:lnTo>
                    <a:cubicBezTo>
                      <a:pt x="0" y="26194"/>
                      <a:pt x="4" y="26190"/>
                      <a:pt x="8" y="26190"/>
                    </a:cubicBezTo>
                    <a:cubicBezTo>
                      <a:pt x="13" y="26190"/>
                      <a:pt x="16" y="26194"/>
                      <a:pt x="16" y="26198"/>
                    </a:cubicBezTo>
                    <a:cubicBezTo>
                      <a:pt x="16" y="26203"/>
                      <a:pt x="13" y="26206"/>
                      <a:pt x="8" y="26206"/>
                    </a:cubicBezTo>
                    <a:cubicBezTo>
                      <a:pt x="4" y="26206"/>
                      <a:pt x="0" y="26203"/>
                      <a:pt x="0" y="26198"/>
                    </a:cubicBezTo>
                    <a:close/>
                    <a:moveTo>
                      <a:pt x="0" y="26166"/>
                    </a:moveTo>
                    <a:lnTo>
                      <a:pt x="0" y="26166"/>
                    </a:lnTo>
                    <a:cubicBezTo>
                      <a:pt x="0" y="26162"/>
                      <a:pt x="4" y="26158"/>
                      <a:pt x="8" y="26158"/>
                    </a:cubicBezTo>
                    <a:cubicBezTo>
                      <a:pt x="13" y="26158"/>
                      <a:pt x="16" y="26162"/>
                      <a:pt x="16" y="26166"/>
                    </a:cubicBezTo>
                    <a:cubicBezTo>
                      <a:pt x="16" y="26171"/>
                      <a:pt x="13" y="26174"/>
                      <a:pt x="8" y="26174"/>
                    </a:cubicBezTo>
                    <a:cubicBezTo>
                      <a:pt x="4" y="26174"/>
                      <a:pt x="0" y="26171"/>
                      <a:pt x="0" y="26166"/>
                    </a:cubicBezTo>
                    <a:close/>
                    <a:moveTo>
                      <a:pt x="0" y="26134"/>
                    </a:moveTo>
                    <a:lnTo>
                      <a:pt x="0" y="26134"/>
                    </a:lnTo>
                    <a:cubicBezTo>
                      <a:pt x="0" y="26130"/>
                      <a:pt x="4" y="26126"/>
                      <a:pt x="8" y="26126"/>
                    </a:cubicBezTo>
                    <a:cubicBezTo>
                      <a:pt x="13" y="26126"/>
                      <a:pt x="16" y="26130"/>
                      <a:pt x="16" y="26134"/>
                    </a:cubicBezTo>
                    <a:cubicBezTo>
                      <a:pt x="16" y="26139"/>
                      <a:pt x="13" y="26142"/>
                      <a:pt x="8" y="26142"/>
                    </a:cubicBezTo>
                    <a:cubicBezTo>
                      <a:pt x="4" y="26142"/>
                      <a:pt x="0" y="26139"/>
                      <a:pt x="0" y="26134"/>
                    </a:cubicBezTo>
                    <a:close/>
                    <a:moveTo>
                      <a:pt x="0" y="26102"/>
                    </a:moveTo>
                    <a:lnTo>
                      <a:pt x="0" y="26102"/>
                    </a:lnTo>
                    <a:cubicBezTo>
                      <a:pt x="0" y="26098"/>
                      <a:pt x="4" y="26094"/>
                      <a:pt x="8" y="26094"/>
                    </a:cubicBezTo>
                    <a:cubicBezTo>
                      <a:pt x="13" y="26094"/>
                      <a:pt x="16" y="26098"/>
                      <a:pt x="16" y="26102"/>
                    </a:cubicBezTo>
                    <a:cubicBezTo>
                      <a:pt x="16" y="26107"/>
                      <a:pt x="13" y="26110"/>
                      <a:pt x="8" y="26110"/>
                    </a:cubicBezTo>
                    <a:cubicBezTo>
                      <a:pt x="4" y="26110"/>
                      <a:pt x="0" y="26107"/>
                      <a:pt x="0" y="26102"/>
                    </a:cubicBezTo>
                    <a:close/>
                    <a:moveTo>
                      <a:pt x="0" y="26070"/>
                    </a:moveTo>
                    <a:lnTo>
                      <a:pt x="0" y="26070"/>
                    </a:lnTo>
                    <a:cubicBezTo>
                      <a:pt x="0" y="26066"/>
                      <a:pt x="4" y="26062"/>
                      <a:pt x="8" y="26062"/>
                    </a:cubicBezTo>
                    <a:cubicBezTo>
                      <a:pt x="13" y="26062"/>
                      <a:pt x="16" y="26066"/>
                      <a:pt x="16" y="26070"/>
                    </a:cubicBezTo>
                    <a:cubicBezTo>
                      <a:pt x="16" y="26075"/>
                      <a:pt x="13" y="26078"/>
                      <a:pt x="8" y="26078"/>
                    </a:cubicBezTo>
                    <a:cubicBezTo>
                      <a:pt x="4" y="26078"/>
                      <a:pt x="0" y="26075"/>
                      <a:pt x="0" y="26070"/>
                    </a:cubicBezTo>
                    <a:close/>
                    <a:moveTo>
                      <a:pt x="0" y="26038"/>
                    </a:moveTo>
                    <a:lnTo>
                      <a:pt x="0" y="26038"/>
                    </a:lnTo>
                    <a:cubicBezTo>
                      <a:pt x="0" y="26034"/>
                      <a:pt x="4" y="26030"/>
                      <a:pt x="8" y="26030"/>
                    </a:cubicBezTo>
                    <a:cubicBezTo>
                      <a:pt x="13" y="26030"/>
                      <a:pt x="16" y="26034"/>
                      <a:pt x="16" y="26038"/>
                    </a:cubicBezTo>
                    <a:cubicBezTo>
                      <a:pt x="16" y="26043"/>
                      <a:pt x="13" y="26046"/>
                      <a:pt x="8" y="26046"/>
                    </a:cubicBezTo>
                    <a:cubicBezTo>
                      <a:pt x="4" y="26046"/>
                      <a:pt x="0" y="26043"/>
                      <a:pt x="0" y="26038"/>
                    </a:cubicBezTo>
                    <a:close/>
                    <a:moveTo>
                      <a:pt x="0" y="26006"/>
                    </a:moveTo>
                    <a:lnTo>
                      <a:pt x="0" y="26006"/>
                    </a:lnTo>
                    <a:cubicBezTo>
                      <a:pt x="0" y="26002"/>
                      <a:pt x="4" y="25998"/>
                      <a:pt x="8" y="25998"/>
                    </a:cubicBezTo>
                    <a:cubicBezTo>
                      <a:pt x="13" y="25998"/>
                      <a:pt x="16" y="26002"/>
                      <a:pt x="16" y="26006"/>
                    </a:cubicBezTo>
                    <a:cubicBezTo>
                      <a:pt x="16" y="26011"/>
                      <a:pt x="13" y="26014"/>
                      <a:pt x="8" y="26014"/>
                    </a:cubicBezTo>
                    <a:cubicBezTo>
                      <a:pt x="4" y="26014"/>
                      <a:pt x="0" y="26011"/>
                      <a:pt x="0" y="26006"/>
                    </a:cubicBezTo>
                    <a:close/>
                    <a:moveTo>
                      <a:pt x="0" y="25974"/>
                    </a:moveTo>
                    <a:lnTo>
                      <a:pt x="0" y="25974"/>
                    </a:lnTo>
                    <a:cubicBezTo>
                      <a:pt x="0" y="25970"/>
                      <a:pt x="4" y="25966"/>
                      <a:pt x="8" y="25966"/>
                    </a:cubicBezTo>
                    <a:cubicBezTo>
                      <a:pt x="13" y="25966"/>
                      <a:pt x="16" y="25970"/>
                      <a:pt x="16" y="25974"/>
                    </a:cubicBezTo>
                    <a:cubicBezTo>
                      <a:pt x="16" y="25979"/>
                      <a:pt x="13" y="25982"/>
                      <a:pt x="8" y="25982"/>
                    </a:cubicBezTo>
                    <a:cubicBezTo>
                      <a:pt x="4" y="25982"/>
                      <a:pt x="0" y="25979"/>
                      <a:pt x="0" y="25974"/>
                    </a:cubicBezTo>
                    <a:close/>
                    <a:moveTo>
                      <a:pt x="0" y="25942"/>
                    </a:moveTo>
                    <a:lnTo>
                      <a:pt x="0" y="25942"/>
                    </a:lnTo>
                    <a:cubicBezTo>
                      <a:pt x="0" y="25938"/>
                      <a:pt x="4" y="25934"/>
                      <a:pt x="8" y="25934"/>
                    </a:cubicBezTo>
                    <a:cubicBezTo>
                      <a:pt x="13" y="25934"/>
                      <a:pt x="16" y="25938"/>
                      <a:pt x="16" y="25942"/>
                    </a:cubicBezTo>
                    <a:cubicBezTo>
                      <a:pt x="16" y="25947"/>
                      <a:pt x="13" y="25950"/>
                      <a:pt x="8" y="25950"/>
                    </a:cubicBezTo>
                    <a:cubicBezTo>
                      <a:pt x="4" y="25950"/>
                      <a:pt x="0" y="25947"/>
                      <a:pt x="0" y="25942"/>
                    </a:cubicBezTo>
                    <a:close/>
                    <a:moveTo>
                      <a:pt x="0" y="25910"/>
                    </a:moveTo>
                    <a:lnTo>
                      <a:pt x="0" y="25910"/>
                    </a:lnTo>
                    <a:cubicBezTo>
                      <a:pt x="0" y="25906"/>
                      <a:pt x="4" y="25902"/>
                      <a:pt x="8" y="25902"/>
                    </a:cubicBezTo>
                    <a:cubicBezTo>
                      <a:pt x="13" y="25902"/>
                      <a:pt x="16" y="25906"/>
                      <a:pt x="16" y="25910"/>
                    </a:cubicBezTo>
                    <a:cubicBezTo>
                      <a:pt x="16" y="25914"/>
                      <a:pt x="13" y="25918"/>
                      <a:pt x="8" y="25918"/>
                    </a:cubicBezTo>
                    <a:cubicBezTo>
                      <a:pt x="4" y="25918"/>
                      <a:pt x="0" y="25914"/>
                      <a:pt x="0" y="25910"/>
                    </a:cubicBezTo>
                    <a:close/>
                    <a:moveTo>
                      <a:pt x="0" y="25878"/>
                    </a:moveTo>
                    <a:lnTo>
                      <a:pt x="0" y="25878"/>
                    </a:lnTo>
                    <a:cubicBezTo>
                      <a:pt x="0" y="25874"/>
                      <a:pt x="4" y="25870"/>
                      <a:pt x="8" y="25870"/>
                    </a:cubicBezTo>
                    <a:cubicBezTo>
                      <a:pt x="13" y="25870"/>
                      <a:pt x="16" y="25874"/>
                      <a:pt x="16" y="25878"/>
                    </a:cubicBezTo>
                    <a:cubicBezTo>
                      <a:pt x="16" y="25882"/>
                      <a:pt x="13" y="25886"/>
                      <a:pt x="8" y="25886"/>
                    </a:cubicBezTo>
                    <a:cubicBezTo>
                      <a:pt x="4" y="25886"/>
                      <a:pt x="0" y="25882"/>
                      <a:pt x="0" y="25878"/>
                    </a:cubicBezTo>
                    <a:close/>
                    <a:moveTo>
                      <a:pt x="0" y="25846"/>
                    </a:moveTo>
                    <a:lnTo>
                      <a:pt x="0" y="25846"/>
                    </a:lnTo>
                    <a:cubicBezTo>
                      <a:pt x="0" y="25842"/>
                      <a:pt x="4" y="25838"/>
                      <a:pt x="8" y="25838"/>
                    </a:cubicBezTo>
                    <a:cubicBezTo>
                      <a:pt x="13" y="25838"/>
                      <a:pt x="16" y="25842"/>
                      <a:pt x="16" y="25846"/>
                    </a:cubicBezTo>
                    <a:cubicBezTo>
                      <a:pt x="16" y="25850"/>
                      <a:pt x="13" y="25854"/>
                      <a:pt x="8" y="25854"/>
                    </a:cubicBezTo>
                    <a:cubicBezTo>
                      <a:pt x="4" y="25854"/>
                      <a:pt x="0" y="25850"/>
                      <a:pt x="0"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4" y="25422"/>
                      <a:pt x="9" y="25422"/>
                    </a:cubicBezTo>
                    <a:cubicBezTo>
                      <a:pt x="13" y="25422"/>
                      <a:pt x="17" y="25425"/>
                      <a:pt x="17" y="25430"/>
                    </a:cubicBezTo>
                    <a:cubicBezTo>
                      <a:pt x="17" y="25434"/>
                      <a:pt x="13" y="25438"/>
                      <a:pt x="9" y="25438"/>
                    </a:cubicBezTo>
                    <a:cubicBezTo>
                      <a:pt x="4" y="25438"/>
                      <a:pt x="1" y="25434"/>
                      <a:pt x="1" y="25430"/>
                    </a:cubicBezTo>
                    <a:close/>
                    <a:moveTo>
                      <a:pt x="1" y="25398"/>
                    </a:moveTo>
                    <a:lnTo>
                      <a:pt x="1" y="25398"/>
                    </a:lnTo>
                    <a:cubicBezTo>
                      <a:pt x="1" y="25393"/>
                      <a:pt x="4" y="25390"/>
                      <a:pt x="9" y="25390"/>
                    </a:cubicBezTo>
                    <a:cubicBezTo>
                      <a:pt x="13" y="25390"/>
                      <a:pt x="17" y="25393"/>
                      <a:pt x="17" y="25398"/>
                    </a:cubicBezTo>
                    <a:cubicBezTo>
                      <a:pt x="17" y="25402"/>
                      <a:pt x="13" y="25406"/>
                      <a:pt x="9" y="25406"/>
                    </a:cubicBezTo>
                    <a:cubicBezTo>
                      <a:pt x="4" y="25406"/>
                      <a:pt x="1" y="25402"/>
                      <a:pt x="1" y="25398"/>
                    </a:cubicBezTo>
                    <a:close/>
                    <a:moveTo>
                      <a:pt x="1" y="25366"/>
                    </a:moveTo>
                    <a:lnTo>
                      <a:pt x="1" y="25366"/>
                    </a:lnTo>
                    <a:cubicBezTo>
                      <a:pt x="1" y="25361"/>
                      <a:pt x="4" y="25358"/>
                      <a:pt x="9" y="25358"/>
                    </a:cubicBezTo>
                    <a:cubicBezTo>
                      <a:pt x="13" y="25358"/>
                      <a:pt x="17" y="25361"/>
                      <a:pt x="17" y="25366"/>
                    </a:cubicBezTo>
                    <a:cubicBezTo>
                      <a:pt x="17" y="25370"/>
                      <a:pt x="13" y="25374"/>
                      <a:pt x="9" y="25374"/>
                    </a:cubicBezTo>
                    <a:cubicBezTo>
                      <a:pt x="4" y="25374"/>
                      <a:pt x="1" y="25370"/>
                      <a:pt x="1" y="25366"/>
                    </a:cubicBezTo>
                    <a:close/>
                    <a:moveTo>
                      <a:pt x="1" y="25334"/>
                    </a:moveTo>
                    <a:lnTo>
                      <a:pt x="1" y="25334"/>
                    </a:lnTo>
                    <a:cubicBezTo>
                      <a:pt x="1" y="25329"/>
                      <a:pt x="4" y="25326"/>
                      <a:pt x="9" y="25326"/>
                    </a:cubicBezTo>
                    <a:cubicBezTo>
                      <a:pt x="13" y="25326"/>
                      <a:pt x="17" y="25329"/>
                      <a:pt x="17" y="25334"/>
                    </a:cubicBezTo>
                    <a:cubicBezTo>
                      <a:pt x="17" y="25338"/>
                      <a:pt x="13" y="25342"/>
                      <a:pt x="9" y="25342"/>
                    </a:cubicBezTo>
                    <a:cubicBezTo>
                      <a:pt x="4" y="25342"/>
                      <a:pt x="1" y="25338"/>
                      <a:pt x="1" y="25334"/>
                    </a:cubicBezTo>
                    <a:close/>
                    <a:moveTo>
                      <a:pt x="1" y="25302"/>
                    </a:moveTo>
                    <a:lnTo>
                      <a:pt x="1" y="25302"/>
                    </a:lnTo>
                    <a:cubicBezTo>
                      <a:pt x="1" y="25297"/>
                      <a:pt x="4" y="25294"/>
                      <a:pt x="9" y="25294"/>
                    </a:cubicBezTo>
                    <a:cubicBezTo>
                      <a:pt x="13" y="25294"/>
                      <a:pt x="17" y="25297"/>
                      <a:pt x="17" y="25302"/>
                    </a:cubicBezTo>
                    <a:cubicBezTo>
                      <a:pt x="17" y="25306"/>
                      <a:pt x="13" y="25310"/>
                      <a:pt x="9" y="25310"/>
                    </a:cubicBezTo>
                    <a:cubicBezTo>
                      <a:pt x="4" y="25310"/>
                      <a:pt x="1" y="25306"/>
                      <a:pt x="1" y="25302"/>
                    </a:cubicBezTo>
                    <a:close/>
                    <a:moveTo>
                      <a:pt x="1" y="25270"/>
                    </a:moveTo>
                    <a:lnTo>
                      <a:pt x="1" y="25270"/>
                    </a:lnTo>
                    <a:cubicBezTo>
                      <a:pt x="1" y="25265"/>
                      <a:pt x="4" y="25262"/>
                      <a:pt x="9" y="25262"/>
                    </a:cubicBezTo>
                    <a:cubicBezTo>
                      <a:pt x="13" y="25262"/>
                      <a:pt x="17" y="25265"/>
                      <a:pt x="17" y="25270"/>
                    </a:cubicBezTo>
                    <a:cubicBezTo>
                      <a:pt x="17" y="25274"/>
                      <a:pt x="13" y="25278"/>
                      <a:pt x="9" y="25278"/>
                    </a:cubicBezTo>
                    <a:cubicBezTo>
                      <a:pt x="4" y="25278"/>
                      <a:pt x="1" y="25274"/>
                      <a:pt x="1" y="25270"/>
                    </a:cubicBezTo>
                    <a:close/>
                    <a:moveTo>
                      <a:pt x="1" y="25238"/>
                    </a:moveTo>
                    <a:lnTo>
                      <a:pt x="1" y="25238"/>
                    </a:lnTo>
                    <a:cubicBezTo>
                      <a:pt x="1" y="25233"/>
                      <a:pt x="4" y="25230"/>
                      <a:pt x="9" y="25230"/>
                    </a:cubicBezTo>
                    <a:cubicBezTo>
                      <a:pt x="13" y="25230"/>
                      <a:pt x="17" y="25233"/>
                      <a:pt x="17" y="25238"/>
                    </a:cubicBezTo>
                    <a:cubicBezTo>
                      <a:pt x="17" y="25242"/>
                      <a:pt x="13" y="25246"/>
                      <a:pt x="9" y="25246"/>
                    </a:cubicBezTo>
                    <a:cubicBezTo>
                      <a:pt x="4" y="25246"/>
                      <a:pt x="1" y="25242"/>
                      <a:pt x="1" y="25238"/>
                    </a:cubicBezTo>
                    <a:close/>
                    <a:moveTo>
                      <a:pt x="1" y="25206"/>
                    </a:moveTo>
                    <a:lnTo>
                      <a:pt x="1" y="25206"/>
                    </a:lnTo>
                    <a:cubicBezTo>
                      <a:pt x="1" y="25201"/>
                      <a:pt x="4" y="25198"/>
                      <a:pt x="9" y="25198"/>
                    </a:cubicBezTo>
                    <a:cubicBezTo>
                      <a:pt x="13" y="25198"/>
                      <a:pt x="17" y="25201"/>
                      <a:pt x="17" y="25206"/>
                    </a:cubicBezTo>
                    <a:cubicBezTo>
                      <a:pt x="17" y="25210"/>
                      <a:pt x="13" y="25214"/>
                      <a:pt x="9" y="25214"/>
                    </a:cubicBezTo>
                    <a:cubicBezTo>
                      <a:pt x="4" y="25214"/>
                      <a:pt x="1" y="25210"/>
                      <a:pt x="1" y="25206"/>
                    </a:cubicBezTo>
                    <a:close/>
                    <a:moveTo>
                      <a:pt x="1" y="25174"/>
                    </a:moveTo>
                    <a:lnTo>
                      <a:pt x="1" y="25174"/>
                    </a:lnTo>
                    <a:cubicBezTo>
                      <a:pt x="1" y="25169"/>
                      <a:pt x="4" y="25166"/>
                      <a:pt x="9" y="25166"/>
                    </a:cubicBezTo>
                    <a:cubicBezTo>
                      <a:pt x="13" y="25166"/>
                      <a:pt x="17" y="25169"/>
                      <a:pt x="17" y="25174"/>
                    </a:cubicBezTo>
                    <a:cubicBezTo>
                      <a:pt x="17" y="25178"/>
                      <a:pt x="13" y="25182"/>
                      <a:pt x="9" y="25182"/>
                    </a:cubicBezTo>
                    <a:cubicBezTo>
                      <a:pt x="4" y="25182"/>
                      <a:pt x="1" y="25178"/>
                      <a:pt x="1" y="25174"/>
                    </a:cubicBezTo>
                    <a:close/>
                    <a:moveTo>
                      <a:pt x="1" y="25142"/>
                    </a:moveTo>
                    <a:lnTo>
                      <a:pt x="1" y="25142"/>
                    </a:lnTo>
                    <a:cubicBezTo>
                      <a:pt x="1" y="25137"/>
                      <a:pt x="4" y="25134"/>
                      <a:pt x="9" y="25134"/>
                    </a:cubicBezTo>
                    <a:cubicBezTo>
                      <a:pt x="13" y="25134"/>
                      <a:pt x="17" y="25137"/>
                      <a:pt x="17" y="25142"/>
                    </a:cubicBezTo>
                    <a:cubicBezTo>
                      <a:pt x="17" y="25146"/>
                      <a:pt x="13" y="25150"/>
                      <a:pt x="9" y="25150"/>
                    </a:cubicBezTo>
                    <a:cubicBezTo>
                      <a:pt x="4" y="25150"/>
                      <a:pt x="1" y="25146"/>
                      <a:pt x="1" y="25142"/>
                    </a:cubicBezTo>
                    <a:close/>
                    <a:moveTo>
                      <a:pt x="1" y="25110"/>
                    </a:moveTo>
                    <a:lnTo>
                      <a:pt x="1" y="25110"/>
                    </a:lnTo>
                    <a:cubicBezTo>
                      <a:pt x="1" y="25105"/>
                      <a:pt x="4" y="25102"/>
                      <a:pt x="9" y="25102"/>
                    </a:cubicBezTo>
                    <a:cubicBezTo>
                      <a:pt x="13" y="25102"/>
                      <a:pt x="17" y="25105"/>
                      <a:pt x="17" y="25110"/>
                    </a:cubicBezTo>
                    <a:cubicBezTo>
                      <a:pt x="17" y="25114"/>
                      <a:pt x="13" y="25118"/>
                      <a:pt x="9" y="25118"/>
                    </a:cubicBezTo>
                    <a:cubicBezTo>
                      <a:pt x="4" y="25118"/>
                      <a:pt x="1" y="25114"/>
                      <a:pt x="1" y="25110"/>
                    </a:cubicBezTo>
                    <a:close/>
                    <a:moveTo>
                      <a:pt x="1" y="25078"/>
                    </a:moveTo>
                    <a:lnTo>
                      <a:pt x="1" y="25078"/>
                    </a:lnTo>
                    <a:cubicBezTo>
                      <a:pt x="1" y="25073"/>
                      <a:pt x="4" y="25070"/>
                      <a:pt x="9" y="25070"/>
                    </a:cubicBezTo>
                    <a:cubicBezTo>
                      <a:pt x="13" y="25070"/>
                      <a:pt x="17" y="25073"/>
                      <a:pt x="17" y="25078"/>
                    </a:cubicBezTo>
                    <a:cubicBezTo>
                      <a:pt x="17" y="25082"/>
                      <a:pt x="13" y="25086"/>
                      <a:pt x="9" y="25086"/>
                    </a:cubicBezTo>
                    <a:cubicBezTo>
                      <a:pt x="4" y="25086"/>
                      <a:pt x="1" y="25082"/>
                      <a:pt x="1" y="25078"/>
                    </a:cubicBezTo>
                    <a:close/>
                    <a:moveTo>
                      <a:pt x="1" y="25046"/>
                    </a:moveTo>
                    <a:lnTo>
                      <a:pt x="1" y="25046"/>
                    </a:lnTo>
                    <a:cubicBezTo>
                      <a:pt x="1" y="25041"/>
                      <a:pt x="4" y="25038"/>
                      <a:pt x="9" y="25038"/>
                    </a:cubicBezTo>
                    <a:cubicBezTo>
                      <a:pt x="13" y="25038"/>
                      <a:pt x="17" y="25041"/>
                      <a:pt x="17" y="25046"/>
                    </a:cubicBezTo>
                    <a:cubicBezTo>
                      <a:pt x="17" y="25050"/>
                      <a:pt x="13" y="25054"/>
                      <a:pt x="9" y="25054"/>
                    </a:cubicBezTo>
                    <a:cubicBezTo>
                      <a:pt x="4" y="25054"/>
                      <a:pt x="1" y="25050"/>
                      <a:pt x="1" y="25046"/>
                    </a:cubicBezTo>
                    <a:close/>
                    <a:moveTo>
                      <a:pt x="1" y="25014"/>
                    </a:moveTo>
                    <a:lnTo>
                      <a:pt x="1" y="25014"/>
                    </a:lnTo>
                    <a:cubicBezTo>
                      <a:pt x="1" y="25009"/>
                      <a:pt x="4" y="25006"/>
                      <a:pt x="9" y="25006"/>
                    </a:cubicBezTo>
                    <a:cubicBezTo>
                      <a:pt x="13" y="25006"/>
                      <a:pt x="17" y="25009"/>
                      <a:pt x="17" y="25014"/>
                    </a:cubicBezTo>
                    <a:cubicBezTo>
                      <a:pt x="17" y="25018"/>
                      <a:pt x="13" y="25022"/>
                      <a:pt x="9" y="25022"/>
                    </a:cubicBezTo>
                    <a:cubicBezTo>
                      <a:pt x="4" y="25022"/>
                      <a:pt x="1" y="25018"/>
                      <a:pt x="1" y="25014"/>
                    </a:cubicBezTo>
                    <a:close/>
                    <a:moveTo>
                      <a:pt x="1" y="24982"/>
                    </a:moveTo>
                    <a:lnTo>
                      <a:pt x="1" y="24982"/>
                    </a:lnTo>
                    <a:cubicBezTo>
                      <a:pt x="1" y="24977"/>
                      <a:pt x="4" y="24974"/>
                      <a:pt x="9" y="24974"/>
                    </a:cubicBezTo>
                    <a:cubicBezTo>
                      <a:pt x="13" y="24974"/>
                      <a:pt x="17" y="24977"/>
                      <a:pt x="17" y="24982"/>
                    </a:cubicBezTo>
                    <a:cubicBezTo>
                      <a:pt x="17" y="24986"/>
                      <a:pt x="13" y="24990"/>
                      <a:pt x="9" y="24990"/>
                    </a:cubicBezTo>
                    <a:cubicBezTo>
                      <a:pt x="4" y="24990"/>
                      <a:pt x="1" y="24986"/>
                      <a:pt x="1" y="24982"/>
                    </a:cubicBezTo>
                    <a:close/>
                    <a:moveTo>
                      <a:pt x="1" y="24950"/>
                    </a:moveTo>
                    <a:lnTo>
                      <a:pt x="1" y="24950"/>
                    </a:lnTo>
                    <a:cubicBezTo>
                      <a:pt x="1" y="24945"/>
                      <a:pt x="4" y="24942"/>
                      <a:pt x="9" y="24942"/>
                    </a:cubicBezTo>
                    <a:cubicBezTo>
                      <a:pt x="13" y="24942"/>
                      <a:pt x="17" y="24945"/>
                      <a:pt x="17" y="24950"/>
                    </a:cubicBezTo>
                    <a:cubicBezTo>
                      <a:pt x="17" y="24954"/>
                      <a:pt x="13" y="24958"/>
                      <a:pt x="9" y="24958"/>
                    </a:cubicBezTo>
                    <a:cubicBezTo>
                      <a:pt x="4" y="24958"/>
                      <a:pt x="1" y="24954"/>
                      <a:pt x="1" y="24950"/>
                    </a:cubicBezTo>
                    <a:close/>
                    <a:moveTo>
                      <a:pt x="1" y="24918"/>
                    </a:moveTo>
                    <a:lnTo>
                      <a:pt x="1" y="24918"/>
                    </a:lnTo>
                    <a:cubicBezTo>
                      <a:pt x="1" y="24913"/>
                      <a:pt x="4" y="24910"/>
                      <a:pt x="9" y="24910"/>
                    </a:cubicBezTo>
                    <a:cubicBezTo>
                      <a:pt x="13" y="24910"/>
                      <a:pt x="17" y="24913"/>
                      <a:pt x="17" y="24918"/>
                    </a:cubicBezTo>
                    <a:cubicBezTo>
                      <a:pt x="17" y="24922"/>
                      <a:pt x="13" y="24926"/>
                      <a:pt x="9" y="24926"/>
                    </a:cubicBezTo>
                    <a:cubicBezTo>
                      <a:pt x="4" y="24926"/>
                      <a:pt x="1" y="24922"/>
                      <a:pt x="1" y="24918"/>
                    </a:cubicBezTo>
                    <a:close/>
                    <a:moveTo>
                      <a:pt x="1" y="24886"/>
                    </a:moveTo>
                    <a:lnTo>
                      <a:pt x="1" y="24885"/>
                    </a:lnTo>
                    <a:cubicBezTo>
                      <a:pt x="1" y="24881"/>
                      <a:pt x="4" y="24877"/>
                      <a:pt x="9" y="24877"/>
                    </a:cubicBezTo>
                    <a:cubicBezTo>
                      <a:pt x="13" y="24877"/>
                      <a:pt x="17" y="24881"/>
                      <a:pt x="17" y="24885"/>
                    </a:cubicBezTo>
                    <a:lnTo>
                      <a:pt x="17" y="24886"/>
                    </a:lnTo>
                    <a:cubicBezTo>
                      <a:pt x="17" y="24890"/>
                      <a:pt x="13" y="24894"/>
                      <a:pt x="9" y="24894"/>
                    </a:cubicBezTo>
                    <a:cubicBezTo>
                      <a:pt x="4" y="24894"/>
                      <a:pt x="1" y="24890"/>
                      <a:pt x="1" y="24886"/>
                    </a:cubicBezTo>
                    <a:close/>
                    <a:moveTo>
                      <a:pt x="1" y="24853"/>
                    </a:moveTo>
                    <a:lnTo>
                      <a:pt x="1" y="24853"/>
                    </a:lnTo>
                    <a:cubicBezTo>
                      <a:pt x="1" y="24849"/>
                      <a:pt x="4" y="24845"/>
                      <a:pt x="9" y="24845"/>
                    </a:cubicBezTo>
                    <a:cubicBezTo>
                      <a:pt x="13" y="24845"/>
                      <a:pt x="17" y="24849"/>
                      <a:pt x="17" y="24853"/>
                    </a:cubicBezTo>
                    <a:cubicBezTo>
                      <a:pt x="17" y="24858"/>
                      <a:pt x="13" y="24861"/>
                      <a:pt x="9" y="24861"/>
                    </a:cubicBezTo>
                    <a:cubicBezTo>
                      <a:pt x="4" y="24861"/>
                      <a:pt x="1" y="24858"/>
                      <a:pt x="1" y="24853"/>
                    </a:cubicBezTo>
                    <a:close/>
                    <a:moveTo>
                      <a:pt x="1" y="24821"/>
                    </a:moveTo>
                    <a:lnTo>
                      <a:pt x="1" y="24821"/>
                    </a:lnTo>
                    <a:cubicBezTo>
                      <a:pt x="1" y="24817"/>
                      <a:pt x="4" y="24813"/>
                      <a:pt x="9" y="24813"/>
                    </a:cubicBezTo>
                    <a:cubicBezTo>
                      <a:pt x="13" y="24813"/>
                      <a:pt x="17" y="24817"/>
                      <a:pt x="17" y="24821"/>
                    </a:cubicBezTo>
                    <a:cubicBezTo>
                      <a:pt x="17" y="24826"/>
                      <a:pt x="13" y="24829"/>
                      <a:pt x="9" y="24829"/>
                    </a:cubicBezTo>
                    <a:cubicBezTo>
                      <a:pt x="4" y="24829"/>
                      <a:pt x="1" y="24826"/>
                      <a:pt x="1" y="24821"/>
                    </a:cubicBezTo>
                    <a:close/>
                    <a:moveTo>
                      <a:pt x="1" y="24789"/>
                    </a:moveTo>
                    <a:lnTo>
                      <a:pt x="1" y="24789"/>
                    </a:lnTo>
                    <a:cubicBezTo>
                      <a:pt x="1" y="24785"/>
                      <a:pt x="4" y="24781"/>
                      <a:pt x="9" y="24781"/>
                    </a:cubicBezTo>
                    <a:cubicBezTo>
                      <a:pt x="13" y="24781"/>
                      <a:pt x="17" y="24785"/>
                      <a:pt x="17" y="24789"/>
                    </a:cubicBezTo>
                    <a:cubicBezTo>
                      <a:pt x="17" y="24794"/>
                      <a:pt x="13" y="24797"/>
                      <a:pt x="9" y="24797"/>
                    </a:cubicBezTo>
                    <a:cubicBezTo>
                      <a:pt x="4" y="24797"/>
                      <a:pt x="1" y="24794"/>
                      <a:pt x="1" y="24789"/>
                    </a:cubicBezTo>
                    <a:close/>
                    <a:moveTo>
                      <a:pt x="1" y="24757"/>
                    </a:moveTo>
                    <a:lnTo>
                      <a:pt x="1" y="24757"/>
                    </a:lnTo>
                    <a:cubicBezTo>
                      <a:pt x="1" y="24753"/>
                      <a:pt x="4" y="24749"/>
                      <a:pt x="9" y="24749"/>
                    </a:cubicBezTo>
                    <a:cubicBezTo>
                      <a:pt x="13" y="24749"/>
                      <a:pt x="17" y="24753"/>
                      <a:pt x="17" y="24757"/>
                    </a:cubicBezTo>
                    <a:cubicBezTo>
                      <a:pt x="17" y="24762"/>
                      <a:pt x="13" y="24765"/>
                      <a:pt x="9" y="24765"/>
                    </a:cubicBezTo>
                    <a:cubicBezTo>
                      <a:pt x="4" y="24765"/>
                      <a:pt x="1" y="24762"/>
                      <a:pt x="1" y="24757"/>
                    </a:cubicBezTo>
                    <a:close/>
                    <a:moveTo>
                      <a:pt x="1" y="24725"/>
                    </a:moveTo>
                    <a:lnTo>
                      <a:pt x="1" y="24725"/>
                    </a:lnTo>
                    <a:cubicBezTo>
                      <a:pt x="1" y="24721"/>
                      <a:pt x="4" y="24717"/>
                      <a:pt x="9" y="24717"/>
                    </a:cubicBezTo>
                    <a:cubicBezTo>
                      <a:pt x="13" y="24717"/>
                      <a:pt x="17" y="24721"/>
                      <a:pt x="17" y="24725"/>
                    </a:cubicBezTo>
                    <a:cubicBezTo>
                      <a:pt x="17" y="24730"/>
                      <a:pt x="13" y="24733"/>
                      <a:pt x="9" y="24733"/>
                    </a:cubicBezTo>
                    <a:cubicBezTo>
                      <a:pt x="4" y="24733"/>
                      <a:pt x="1" y="24730"/>
                      <a:pt x="1" y="24725"/>
                    </a:cubicBezTo>
                    <a:close/>
                    <a:moveTo>
                      <a:pt x="1" y="24693"/>
                    </a:moveTo>
                    <a:lnTo>
                      <a:pt x="1" y="24693"/>
                    </a:lnTo>
                    <a:cubicBezTo>
                      <a:pt x="1" y="24689"/>
                      <a:pt x="4" y="24685"/>
                      <a:pt x="9" y="24685"/>
                    </a:cubicBezTo>
                    <a:cubicBezTo>
                      <a:pt x="13" y="24685"/>
                      <a:pt x="17" y="24689"/>
                      <a:pt x="17" y="24693"/>
                    </a:cubicBezTo>
                    <a:cubicBezTo>
                      <a:pt x="17" y="24698"/>
                      <a:pt x="13" y="24701"/>
                      <a:pt x="9" y="24701"/>
                    </a:cubicBezTo>
                    <a:cubicBezTo>
                      <a:pt x="4" y="24701"/>
                      <a:pt x="1" y="24698"/>
                      <a:pt x="1" y="24693"/>
                    </a:cubicBezTo>
                    <a:close/>
                    <a:moveTo>
                      <a:pt x="1" y="24661"/>
                    </a:moveTo>
                    <a:lnTo>
                      <a:pt x="1" y="24661"/>
                    </a:lnTo>
                    <a:cubicBezTo>
                      <a:pt x="1" y="24657"/>
                      <a:pt x="4" y="24653"/>
                      <a:pt x="9" y="24653"/>
                    </a:cubicBezTo>
                    <a:cubicBezTo>
                      <a:pt x="13" y="24653"/>
                      <a:pt x="17" y="24657"/>
                      <a:pt x="17" y="24661"/>
                    </a:cubicBezTo>
                    <a:cubicBezTo>
                      <a:pt x="17" y="24666"/>
                      <a:pt x="13" y="24669"/>
                      <a:pt x="9" y="24669"/>
                    </a:cubicBezTo>
                    <a:cubicBezTo>
                      <a:pt x="4" y="24669"/>
                      <a:pt x="1" y="24666"/>
                      <a:pt x="1" y="24661"/>
                    </a:cubicBezTo>
                    <a:close/>
                    <a:moveTo>
                      <a:pt x="1" y="24629"/>
                    </a:moveTo>
                    <a:lnTo>
                      <a:pt x="1" y="24629"/>
                    </a:lnTo>
                    <a:cubicBezTo>
                      <a:pt x="1" y="24625"/>
                      <a:pt x="4" y="24621"/>
                      <a:pt x="9" y="24621"/>
                    </a:cubicBezTo>
                    <a:cubicBezTo>
                      <a:pt x="13" y="24621"/>
                      <a:pt x="17" y="24625"/>
                      <a:pt x="17" y="24629"/>
                    </a:cubicBezTo>
                    <a:cubicBezTo>
                      <a:pt x="17" y="24634"/>
                      <a:pt x="13" y="24637"/>
                      <a:pt x="9" y="24637"/>
                    </a:cubicBezTo>
                    <a:cubicBezTo>
                      <a:pt x="4" y="24637"/>
                      <a:pt x="1" y="24634"/>
                      <a:pt x="1" y="24629"/>
                    </a:cubicBezTo>
                    <a:close/>
                    <a:moveTo>
                      <a:pt x="1" y="24597"/>
                    </a:moveTo>
                    <a:lnTo>
                      <a:pt x="1" y="24597"/>
                    </a:lnTo>
                    <a:cubicBezTo>
                      <a:pt x="1" y="24593"/>
                      <a:pt x="4" y="24589"/>
                      <a:pt x="9" y="24589"/>
                    </a:cubicBezTo>
                    <a:cubicBezTo>
                      <a:pt x="13" y="24589"/>
                      <a:pt x="17" y="24593"/>
                      <a:pt x="17" y="24597"/>
                    </a:cubicBezTo>
                    <a:cubicBezTo>
                      <a:pt x="17" y="24602"/>
                      <a:pt x="13" y="24605"/>
                      <a:pt x="9" y="24605"/>
                    </a:cubicBezTo>
                    <a:cubicBezTo>
                      <a:pt x="4" y="24605"/>
                      <a:pt x="1" y="24602"/>
                      <a:pt x="1" y="24597"/>
                    </a:cubicBezTo>
                    <a:close/>
                    <a:moveTo>
                      <a:pt x="1" y="24565"/>
                    </a:moveTo>
                    <a:lnTo>
                      <a:pt x="1" y="24565"/>
                    </a:lnTo>
                    <a:cubicBezTo>
                      <a:pt x="1" y="24561"/>
                      <a:pt x="4" y="24557"/>
                      <a:pt x="9" y="24557"/>
                    </a:cubicBezTo>
                    <a:cubicBezTo>
                      <a:pt x="13" y="24557"/>
                      <a:pt x="17" y="24561"/>
                      <a:pt x="17" y="24565"/>
                    </a:cubicBezTo>
                    <a:cubicBezTo>
                      <a:pt x="17" y="24570"/>
                      <a:pt x="13" y="24573"/>
                      <a:pt x="9" y="24573"/>
                    </a:cubicBezTo>
                    <a:cubicBezTo>
                      <a:pt x="4" y="24573"/>
                      <a:pt x="1" y="24570"/>
                      <a:pt x="1" y="24565"/>
                    </a:cubicBezTo>
                    <a:close/>
                    <a:moveTo>
                      <a:pt x="1" y="24533"/>
                    </a:moveTo>
                    <a:lnTo>
                      <a:pt x="1" y="24533"/>
                    </a:lnTo>
                    <a:cubicBezTo>
                      <a:pt x="1" y="24529"/>
                      <a:pt x="4" y="24525"/>
                      <a:pt x="9" y="24525"/>
                    </a:cubicBezTo>
                    <a:cubicBezTo>
                      <a:pt x="13" y="24525"/>
                      <a:pt x="17" y="24529"/>
                      <a:pt x="17" y="24533"/>
                    </a:cubicBezTo>
                    <a:cubicBezTo>
                      <a:pt x="17" y="24538"/>
                      <a:pt x="13" y="24541"/>
                      <a:pt x="9" y="24541"/>
                    </a:cubicBezTo>
                    <a:cubicBezTo>
                      <a:pt x="4" y="24541"/>
                      <a:pt x="1" y="24538"/>
                      <a:pt x="1" y="24533"/>
                    </a:cubicBezTo>
                    <a:close/>
                    <a:moveTo>
                      <a:pt x="1" y="24501"/>
                    </a:moveTo>
                    <a:lnTo>
                      <a:pt x="1" y="24501"/>
                    </a:lnTo>
                    <a:cubicBezTo>
                      <a:pt x="1" y="24497"/>
                      <a:pt x="4" y="24493"/>
                      <a:pt x="9" y="24493"/>
                    </a:cubicBezTo>
                    <a:cubicBezTo>
                      <a:pt x="13" y="24493"/>
                      <a:pt x="17" y="24497"/>
                      <a:pt x="17" y="24501"/>
                    </a:cubicBezTo>
                    <a:cubicBezTo>
                      <a:pt x="17" y="24506"/>
                      <a:pt x="13" y="24509"/>
                      <a:pt x="9" y="24509"/>
                    </a:cubicBezTo>
                    <a:cubicBezTo>
                      <a:pt x="4" y="24509"/>
                      <a:pt x="1" y="24506"/>
                      <a:pt x="1" y="24501"/>
                    </a:cubicBezTo>
                    <a:close/>
                    <a:moveTo>
                      <a:pt x="1" y="24469"/>
                    </a:moveTo>
                    <a:lnTo>
                      <a:pt x="1" y="24469"/>
                    </a:lnTo>
                    <a:cubicBezTo>
                      <a:pt x="1" y="24465"/>
                      <a:pt x="4" y="24461"/>
                      <a:pt x="9" y="24461"/>
                    </a:cubicBezTo>
                    <a:cubicBezTo>
                      <a:pt x="13" y="24461"/>
                      <a:pt x="17" y="24465"/>
                      <a:pt x="17" y="24469"/>
                    </a:cubicBezTo>
                    <a:cubicBezTo>
                      <a:pt x="17" y="24474"/>
                      <a:pt x="13" y="24477"/>
                      <a:pt x="9" y="24477"/>
                    </a:cubicBezTo>
                    <a:cubicBezTo>
                      <a:pt x="4" y="24477"/>
                      <a:pt x="1" y="24474"/>
                      <a:pt x="1" y="24469"/>
                    </a:cubicBezTo>
                    <a:close/>
                    <a:moveTo>
                      <a:pt x="1" y="24437"/>
                    </a:moveTo>
                    <a:lnTo>
                      <a:pt x="1" y="24437"/>
                    </a:lnTo>
                    <a:cubicBezTo>
                      <a:pt x="1" y="24433"/>
                      <a:pt x="4" y="24429"/>
                      <a:pt x="9" y="24429"/>
                    </a:cubicBezTo>
                    <a:cubicBezTo>
                      <a:pt x="13" y="24429"/>
                      <a:pt x="17" y="24433"/>
                      <a:pt x="17" y="24437"/>
                    </a:cubicBezTo>
                    <a:cubicBezTo>
                      <a:pt x="17" y="24442"/>
                      <a:pt x="13" y="24445"/>
                      <a:pt x="9" y="24445"/>
                    </a:cubicBezTo>
                    <a:cubicBezTo>
                      <a:pt x="4" y="24445"/>
                      <a:pt x="1" y="24442"/>
                      <a:pt x="1" y="24437"/>
                    </a:cubicBezTo>
                    <a:close/>
                    <a:moveTo>
                      <a:pt x="1" y="24405"/>
                    </a:moveTo>
                    <a:lnTo>
                      <a:pt x="1" y="24405"/>
                    </a:lnTo>
                    <a:cubicBezTo>
                      <a:pt x="1" y="24401"/>
                      <a:pt x="4" y="24397"/>
                      <a:pt x="9" y="24397"/>
                    </a:cubicBezTo>
                    <a:cubicBezTo>
                      <a:pt x="13" y="24397"/>
                      <a:pt x="17" y="24401"/>
                      <a:pt x="17" y="24405"/>
                    </a:cubicBezTo>
                    <a:cubicBezTo>
                      <a:pt x="17" y="24410"/>
                      <a:pt x="13" y="24413"/>
                      <a:pt x="9" y="24413"/>
                    </a:cubicBezTo>
                    <a:cubicBezTo>
                      <a:pt x="4" y="24413"/>
                      <a:pt x="1" y="24410"/>
                      <a:pt x="1" y="24405"/>
                    </a:cubicBezTo>
                    <a:close/>
                    <a:moveTo>
                      <a:pt x="1" y="24373"/>
                    </a:moveTo>
                    <a:lnTo>
                      <a:pt x="1" y="24373"/>
                    </a:lnTo>
                    <a:cubicBezTo>
                      <a:pt x="1" y="24369"/>
                      <a:pt x="4" y="24365"/>
                      <a:pt x="9" y="24365"/>
                    </a:cubicBezTo>
                    <a:cubicBezTo>
                      <a:pt x="13" y="24365"/>
                      <a:pt x="17" y="24369"/>
                      <a:pt x="17" y="24373"/>
                    </a:cubicBezTo>
                    <a:cubicBezTo>
                      <a:pt x="17" y="24378"/>
                      <a:pt x="13" y="24381"/>
                      <a:pt x="9" y="24381"/>
                    </a:cubicBezTo>
                    <a:cubicBezTo>
                      <a:pt x="4" y="24381"/>
                      <a:pt x="1" y="24378"/>
                      <a:pt x="1" y="24373"/>
                    </a:cubicBezTo>
                    <a:close/>
                    <a:moveTo>
                      <a:pt x="1" y="24341"/>
                    </a:moveTo>
                    <a:lnTo>
                      <a:pt x="1" y="24341"/>
                    </a:lnTo>
                    <a:cubicBezTo>
                      <a:pt x="1" y="24337"/>
                      <a:pt x="4" y="24333"/>
                      <a:pt x="9" y="24333"/>
                    </a:cubicBezTo>
                    <a:cubicBezTo>
                      <a:pt x="13" y="24333"/>
                      <a:pt x="17" y="24337"/>
                      <a:pt x="17" y="24341"/>
                    </a:cubicBezTo>
                    <a:cubicBezTo>
                      <a:pt x="17" y="24346"/>
                      <a:pt x="13" y="24349"/>
                      <a:pt x="9" y="24349"/>
                    </a:cubicBezTo>
                    <a:cubicBezTo>
                      <a:pt x="4" y="24349"/>
                      <a:pt x="1" y="24346"/>
                      <a:pt x="1" y="24341"/>
                    </a:cubicBezTo>
                    <a:close/>
                    <a:moveTo>
                      <a:pt x="1" y="24309"/>
                    </a:moveTo>
                    <a:lnTo>
                      <a:pt x="1" y="24309"/>
                    </a:lnTo>
                    <a:cubicBezTo>
                      <a:pt x="1" y="24305"/>
                      <a:pt x="4" y="24301"/>
                      <a:pt x="9" y="24301"/>
                    </a:cubicBezTo>
                    <a:cubicBezTo>
                      <a:pt x="13" y="24301"/>
                      <a:pt x="17" y="24305"/>
                      <a:pt x="17" y="24309"/>
                    </a:cubicBezTo>
                    <a:cubicBezTo>
                      <a:pt x="17" y="24314"/>
                      <a:pt x="13" y="24317"/>
                      <a:pt x="9" y="24317"/>
                    </a:cubicBezTo>
                    <a:cubicBezTo>
                      <a:pt x="4" y="24317"/>
                      <a:pt x="1" y="24314"/>
                      <a:pt x="1" y="24309"/>
                    </a:cubicBezTo>
                    <a:close/>
                    <a:moveTo>
                      <a:pt x="1" y="24277"/>
                    </a:moveTo>
                    <a:lnTo>
                      <a:pt x="1" y="24277"/>
                    </a:lnTo>
                    <a:cubicBezTo>
                      <a:pt x="1" y="24273"/>
                      <a:pt x="4" y="24269"/>
                      <a:pt x="9" y="24269"/>
                    </a:cubicBezTo>
                    <a:cubicBezTo>
                      <a:pt x="13" y="24269"/>
                      <a:pt x="17" y="24273"/>
                      <a:pt x="17" y="24277"/>
                    </a:cubicBezTo>
                    <a:cubicBezTo>
                      <a:pt x="17" y="24282"/>
                      <a:pt x="13" y="24285"/>
                      <a:pt x="9" y="24285"/>
                    </a:cubicBezTo>
                    <a:cubicBezTo>
                      <a:pt x="4" y="24285"/>
                      <a:pt x="1" y="24282"/>
                      <a:pt x="1" y="24277"/>
                    </a:cubicBezTo>
                    <a:close/>
                    <a:moveTo>
                      <a:pt x="1" y="24245"/>
                    </a:moveTo>
                    <a:lnTo>
                      <a:pt x="1" y="24245"/>
                    </a:lnTo>
                    <a:cubicBezTo>
                      <a:pt x="1" y="24241"/>
                      <a:pt x="4" y="24237"/>
                      <a:pt x="9" y="24237"/>
                    </a:cubicBezTo>
                    <a:cubicBezTo>
                      <a:pt x="13" y="24237"/>
                      <a:pt x="17" y="24241"/>
                      <a:pt x="17" y="24245"/>
                    </a:cubicBezTo>
                    <a:cubicBezTo>
                      <a:pt x="17" y="24250"/>
                      <a:pt x="13" y="24253"/>
                      <a:pt x="9" y="24253"/>
                    </a:cubicBezTo>
                    <a:cubicBezTo>
                      <a:pt x="4" y="24253"/>
                      <a:pt x="1" y="24250"/>
                      <a:pt x="1" y="24245"/>
                    </a:cubicBezTo>
                    <a:close/>
                    <a:moveTo>
                      <a:pt x="1" y="24213"/>
                    </a:moveTo>
                    <a:lnTo>
                      <a:pt x="1" y="24213"/>
                    </a:lnTo>
                    <a:cubicBezTo>
                      <a:pt x="1" y="24209"/>
                      <a:pt x="4" y="24205"/>
                      <a:pt x="9" y="24205"/>
                    </a:cubicBezTo>
                    <a:cubicBezTo>
                      <a:pt x="13" y="24205"/>
                      <a:pt x="17" y="24209"/>
                      <a:pt x="17" y="24213"/>
                    </a:cubicBezTo>
                    <a:cubicBezTo>
                      <a:pt x="17" y="24218"/>
                      <a:pt x="13" y="24221"/>
                      <a:pt x="9" y="24221"/>
                    </a:cubicBezTo>
                    <a:cubicBezTo>
                      <a:pt x="4" y="24221"/>
                      <a:pt x="1" y="24218"/>
                      <a:pt x="1" y="24213"/>
                    </a:cubicBezTo>
                    <a:close/>
                    <a:moveTo>
                      <a:pt x="1" y="24181"/>
                    </a:moveTo>
                    <a:lnTo>
                      <a:pt x="1" y="24181"/>
                    </a:lnTo>
                    <a:cubicBezTo>
                      <a:pt x="1" y="24177"/>
                      <a:pt x="4" y="24173"/>
                      <a:pt x="9" y="24173"/>
                    </a:cubicBezTo>
                    <a:cubicBezTo>
                      <a:pt x="13" y="24173"/>
                      <a:pt x="17" y="24177"/>
                      <a:pt x="17" y="24181"/>
                    </a:cubicBezTo>
                    <a:cubicBezTo>
                      <a:pt x="17" y="24186"/>
                      <a:pt x="13" y="24189"/>
                      <a:pt x="9" y="24189"/>
                    </a:cubicBezTo>
                    <a:cubicBezTo>
                      <a:pt x="4" y="24189"/>
                      <a:pt x="1" y="24186"/>
                      <a:pt x="1" y="24181"/>
                    </a:cubicBezTo>
                    <a:close/>
                    <a:moveTo>
                      <a:pt x="1" y="24149"/>
                    </a:moveTo>
                    <a:lnTo>
                      <a:pt x="1" y="24149"/>
                    </a:lnTo>
                    <a:cubicBezTo>
                      <a:pt x="1" y="24145"/>
                      <a:pt x="4" y="24141"/>
                      <a:pt x="9" y="24141"/>
                    </a:cubicBezTo>
                    <a:cubicBezTo>
                      <a:pt x="13" y="24141"/>
                      <a:pt x="17" y="24145"/>
                      <a:pt x="17" y="24149"/>
                    </a:cubicBezTo>
                    <a:cubicBezTo>
                      <a:pt x="17" y="24154"/>
                      <a:pt x="13" y="24157"/>
                      <a:pt x="9" y="24157"/>
                    </a:cubicBezTo>
                    <a:cubicBezTo>
                      <a:pt x="4" y="24157"/>
                      <a:pt x="1" y="24154"/>
                      <a:pt x="1" y="24149"/>
                    </a:cubicBezTo>
                    <a:close/>
                    <a:moveTo>
                      <a:pt x="1" y="24117"/>
                    </a:moveTo>
                    <a:lnTo>
                      <a:pt x="1" y="24117"/>
                    </a:lnTo>
                    <a:cubicBezTo>
                      <a:pt x="1" y="24113"/>
                      <a:pt x="4" y="24109"/>
                      <a:pt x="9" y="24109"/>
                    </a:cubicBezTo>
                    <a:cubicBezTo>
                      <a:pt x="13" y="24109"/>
                      <a:pt x="17" y="24113"/>
                      <a:pt x="17" y="24117"/>
                    </a:cubicBezTo>
                    <a:cubicBezTo>
                      <a:pt x="17" y="24122"/>
                      <a:pt x="13" y="24125"/>
                      <a:pt x="9" y="24125"/>
                    </a:cubicBezTo>
                    <a:cubicBezTo>
                      <a:pt x="4" y="24125"/>
                      <a:pt x="1" y="24122"/>
                      <a:pt x="1" y="24117"/>
                    </a:cubicBezTo>
                    <a:close/>
                    <a:moveTo>
                      <a:pt x="1" y="24085"/>
                    </a:moveTo>
                    <a:lnTo>
                      <a:pt x="1" y="24085"/>
                    </a:lnTo>
                    <a:cubicBezTo>
                      <a:pt x="1" y="24081"/>
                      <a:pt x="5" y="24077"/>
                      <a:pt x="9" y="24077"/>
                    </a:cubicBezTo>
                    <a:cubicBezTo>
                      <a:pt x="13" y="24077"/>
                      <a:pt x="17" y="24081"/>
                      <a:pt x="17" y="24085"/>
                    </a:cubicBezTo>
                    <a:cubicBezTo>
                      <a:pt x="17" y="24089"/>
                      <a:pt x="13" y="24093"/>
                      <a:pt x="9" y="24093"/>
                    </a:cubicBezTo>
                    <a:cubicBezTo>
                      <a:pt x="5" y="24093"/>
                      <a:pt x="1" y="24089"/>
                      <a:pt x="1" y="24085"/>
                    </a:cubicBezTo>
                    <a:close/>
                    <a:moveTo>
                      <a:pt x="1" y="24053"/>
                    </a:moveTo>
                    <a:lnTo>
                      <a:pt x="1" y="24053"/>
                    </a:lnTo>
                    <a:cubicBezTo>
                      <a:pt x="1" y="24049"/>
                      <a:pt x="5" y="24045"/>
                      <a:pt x="9" y="24045"/>
                    </a:cubicBezTo>
                    <a:cubicBezTo>
                      <a:pt x="13" y="24045"/>
                      <a:pt x="17" y="24049"/>
                      <a:pt x="17" y="24053"/>
                    </a:cubicBezTo>
                    <a:cubicBezTo>
                      <a:pt x="17" y="24057"/>
                      <a:pt x="13" y="24061"/>
                      <a:pt x="9" y="24061"/>
                    </a:cubicBezTo>
                    <a:cubicBezTo>
                      <a:pt x="5" y="24061"/>
                      <a:pt x="1" y="24057"/>
                      <a:pt x="1" y="24053"/>
                    </a:cubicBezTo>
                    <a:close/>
                    <a:moveTo>
                      <a:pt x="1" y="24021"/>
                    </a:moveTo>
                    <a:lnTo>
                      <a:pt x="1" y="24021"/>
                    </a:lnTo>
                    <a:cubicBezTo>
                      <a:pt x="1" y="24017"/>
                      <a:pt x="5" y="24013"/>
                      <a:pt x="9" y="24013"/>
                    </a:cubicBezTo>
                    <a:cubicBezTo>
                      <a:pt x="13" y="24013"/>
                      <a:pt x="17" y="24017"/>
                      <a:pt x="17" y="24021"/>
                    </a:cubicBezTo>
                    <a:cubicBezTo>
                      <a:pt x="17" y="24025"/>
                      <a:pt x="13" y="24029"/>
                      <a:pt x="9" y="24029"/>
                    </a:cubicBezTo>
                    <a:cubicBezTo>
                      <a:pt x="5" y="24029"/>
                      <a:pt x="1" y="24025"/>
                      <a:pt x="1" y="24021"/>
                    </a:cubicBezTo>
                    <a:close/>
                    <a:moveTo>
                      <a:pt x="1" y="23989"/>
                    </a:moveTo>
                    <a:lnTo>
                      <a:pt x="1" y="23989"/>
                    </a:lnTo>
                    <a:cubicBezTo>
                      <a:pt x="1" y="23985"/>
                      <a:pt x="5" y="23981"/>
                      <a:pt x="9" y="23981"/>
                    </a:cubicBezTo>
                    <a:cubicBezTo>
                      <a:pt x="13" y="23981"/>
                      <a:pt x="17" y="23985"/>
                      <a:pt x="17" y="23989"/>
                    </a:cubicBezTo>
                    <a:cubicBezTo>
                      <a:pt x="17" y="23993"/>
                      <a:pt x="13" y="23997"/>
                      <a:pt x="9" y="23997"/>
                    </a:cubicBezTo>
                    <a:cubicBezTo>
                      <a:pt x="5" y="23997"/>
                      <a:pt x="1" y="23993"/>
                      <a:pt x="1" y="23989"/>
                    </a:cubicBezTo>
                    <a:close/>
                    <a:moveTo>
                      <a:pt x="1" y="23957"/>
                    </a:moveTo>
                    <a:lnTo>
                      <a:pt x="1" y="23957"/>
                    </a:lnTo>
                    <a:cubicBezTo>
                      <a:pt x="1" y="23953"/>
                      <a:pt x="5" y="23949"/>
                      <a:pt x="9" y="23949"/>
                    </a:cubicBezTo>
                    <a:cubicBezTo>
                      <a:pt x="13" y="23949"/>
                      <a:pt x="17" y="23953"/>
                      <a:pt x="17" y="23957"/>
                    </a:cubicBezTo>
                    <a:cubicBezTo>
                      <a:pt x="17" y="23961"/>
                      <a:pt x="13" y="23965"/>
                      <a:pt x="9" y="23965"/>
                    </a:cubicBezTo>
                    <a:cubicBezTo>
                      <a:pt x="5" y="23965"/>
                      <a:pt x="1" y="23961"/>
                      <a:pt x="1" y="23957"/>
                    </a:cubicBezTo>
                    <a:close/>
                    <a:moveTo>
                      <a:pt x="1" y="23925"/>
                    </a:moveTo>
                    <a:lnTo>
                      <a:pt x="1" y="23925"/>
                    </a:lnTo>
                    <a:cubicBezTo>
                      <a:pt x="1" y="23921"/>
                      <a:pt x="5" y="23917"/>
                      <a:pt x="9" y="23917"/>
                    </a:cubicBezTo>
                    <a:cubicBezTo>
                      <a:pt x="13" y="23917"/>
                      <a:pt x="17" y="23921"/>
                      <a:pt x="17" y="23925"/>
                    </a:cubicBezTo>
                    <a:cubicBezTo>
                      <a:pt x="17" y="23929"/>
                      <a:pt x="13" y="23933"/>
                      <a:pt x="9" y="23933"/>
                    </a:cubicBezTo>
                    <a:cubicBezTo>
                      <a:pt x="5" y="23933"/>
                      <a:pt x="1" y="23929"/>
                      <a:pt x="1" y="23925"/>
                    </a:cubicBezTo>
                    <a:close/>
                    <a:moveTo>
                      <a:pt x="1" y="23893"/>
                    </a:moveTo>
                    <a:lnTo>
                      <a:pt x="1" y="23893"/>
                    </a:lnTo>
                    <a:cubicBezTo>
                      <a:pt x="1" y="23889"/>
                      <a:pt x="5" y="23885"/>
                      <a:pt x="9" y="23885"/>
                    </a:cubicBezTo>
                    <a:cubicBezTo>
                      <a:pt x="13" y="23885"/>
                      <a:pt x="17" y="23889"/>
                      <a:pt x="17" y="23893"/>
                    </a:cubicBezTo>
                    <a:cubicBezTo>
                      <a:pt x="17" y="23897"/>
                      <a:pt x="13" y="23901"/>
                      <a:pt x="9" y="23901"/>
                    </a:cubicBezTo>
                    <a:cubicBezTo>
                      <a:pt x="5" y="23901"/>
                      <a:pt x="1" y="23897"/>
                      <a:pt x="1" y="23893"/>
                    </a:cubicBezTo>
                    <a:close/>
                    <a:moveTo>
                      <a:pt x="1" y="23861"/>
                    </a:moveTo>
                    <a:lnTo>
                      <a:pt x="1" y="23861"/>
                    </a:lnTo>
                    <a:cubicBezTo>
                      <a:pt x="1" y="23857"/>
                      <a:pt x="5" y="23853"/>
                      <a:pt x="9" y="23853"/>
                    </a:cubicBezTo>
                    <a:cubicBezTo>
                      <a:pt x="13" y="23853"/>
                      <a:pt x="17" y="23857"/>
                      <a:pt x="17" y="23861"/>
                    </a:cubicBezTo>
                    <a:cubicBezTo>
                      <a:pt x="17" y="23865"/>
                      <a:pt x="13" y="23869"/>
                      <a:pt x="9" y="23869"/>
                    </a:cubicBezTo>
                    <a:cubicBezTo>
                      <a:pt x="5" y="23869"/>
                      <a:pt x="1" y="23865"/>
                      <a:pt x="1" y="23861"/>
                    </a:cubicBezTo>
                    <a:close/>
                    <a:moveTo>
                      <a:pt x="1" y="23829"/>
                    </a:moveTo>
                    <a:lnTo>
                      <a:pt x="1" y="23829"/>
                    </a:lnTo>
                    <a:cubicBezTo>
                      <a:pt x="1" y="23824"/>
                      <a:pt x="5" y="23821"/>
                      <a:pt x="9" y="23821"/>
                    </a:cubicBezTo>
                    <a:cubicBezTo>
                      <a:pt x="13" y="23821"/>
                      <a:pt x="17" y="23824"/>
                      <a:pt x="17" y="23829"/>
                    </a:cubicBezTo>
                    <a:cubicBezTo>
                      <a:pt x="17" y="23833"/>
                      <a:pt x="13" y="23837"/>
                      <a:pt x="9" y="23837"/>
                    </a:cubicBezTo>
                    <a:cubicBezTo>
                      <a:pt x="5" y="23837"/>
                      <a:pt x="1" y="23833"/>
                      <a:pt x="1" y="23829"/>
                    </a:cubicBezTo>
                    <a:close/>
                    <a:moveTo>
                      <a:pt x="1" y="23797"/>
                    </a:moveTo>
                    <a:lnTo>
                      <a:pt x="1" y="23797"/>
                    </a:lnTo>
                    <a:cubicBezTo>
                      <a:pt x="1" y="23792"/>
                      <a:pt x="5" y="23789"/>
                      <a:pt x="9" y="23789"/>
                    </a:cubicBezTo>
                    <a:cubicBezTo>
                      <a:pt x="13" y="23789"/>
                      <a:pt x="17" y="23792"/>
                      <a:pt x="17" y="23797"/>
                    </a:cubicBezTo>
                    <a:cubicBezTo>
                      <a:pt x="17" y="23801"/>
                      <a:pt x="13" y="23805"/>
                      <a:pt x="9" y="23805"/>
                    </a:cubicBezTo>
                    <a:cubicBezTo>
                      <a:pt x="5" y="23805"/>
                      <a:pt x="1" y="23801"/>
                      <a:pt x="1" y="23797"/>
                    </a:cubicBezTo>
                    <a:close/>
                    <a:moveTo>
                      <a:pt x="1" y="23765"/>
                    </a:moveTo>
                    <a:lnTo>
                      <a:pt x="1" y="23765"/>
                    </a:lnTo>
                    <a:cubicBezTo>
                      <a:pt x="1" y="23760"/>
                      <a:pt x="5" y="23757"/>
                      <a:pt x="9" y="23757"/>
                    </a:cubicBezTo>
                    <a:cubicBezTo>
                      <a:pt x="13" y="23757"/>
                      <a:pt x="17" y="23760"/>
                      <a:pt x="17" y="23765"/>
                    </a:cubicBezTo>
                    <a:cubicBezTo>
                      <a:pt x="17" y="23769"/>
                      <a:pt x="13" y="23773"/>
                      <a:pt x="9" y="23773"/>
                    </a:cubicBezTo>
                    <a:cubicBezTo>
                      <a:pt x="5" y="23773"/>
                      <a:pt x="1" y="23769"/>
                      <a:pt x="1" y="23765"/>
                    </a:cubicBezTo>
                    <a:close/>
                    <a:moveTo>
                      <a:pt x="1" y="23733"/>
                    </a:moveTo>
                    <a:lnTo>
                      <a:pt x="1" y="23733"/>
                    </a:lnTo>
                    <a:cubicBezTo>
                      <a:pt x="1" y="23728"/>
                      <a:pt x="5" y="23725"/>
                      <a:pt x="9" y="23725"/>
                    </a:cubicBezTo>
                    <a:cubicBezTo>
                      <a:pt x="13" y="23725"/>
                      <a:pt x="17" y="23728"/>
                      <a:pt x="17" y="23733"/>
                    </a:cubicBezTo>
                    <a:cubicBezTo>
                      <a:pt x="17" y="23737"/>
                      <a:pt x="13" y="23741"/>
                      <a:pt x="9" y="23741"/>
                    </a:cubicBezTo>
                    <a:cubicBezTo>
                      <a:pt x="5" y="23741"/>
                      <a:pt x="1" y="23737"/>
                      <a:pt x="1" y="23733"/>
                    </a:cubicBezTo>
                    <a:close/>
                    <a:moveTo>
                      <a:pt x="1" y="23701"/>
                    </a:moveTo>
                    <a:lnTo>
                      <a:pt x="1" y="23701"/>
                    </a:lnTo>
                    <a:cubicBezTo>
                      <a:pt x="1" y="23696"/>
                      <a:pt x="5" y="23693"/>
                      <a:pt x="9" y="23693"/>
                    </a:cubicBezTo>
                    <a:cubicBezTo>
                      <a:pt x="13" y="23693"/>
                      <a:pt x="17" y="23696"/>
                      <a:pt x="17" y="23701"/>
                    </a:cubicBezTo>
                    <a:cubicBezTo>
                      <a:pt x="17" y="23705"/>
                      <a:pt x="13" y="23709"/>
                      <a:pt x="9" y="23709"/>
                    </a:cubicBezTo>
                    <a:cubicBezTo>
                      <a:pt x="5" y="23709"/>
                      <a:pt x="1" y="23705"/>
                      <a:pt x="1" y="23701"/>
                    </a:cubicBezTo>
                    <a:close/>
                    <a:moveTo>
                      <a:pt x="1" y="23669"/>
                    </a:moveTo>
                    <a:lnTo>
                      <a:pt x="1" y="23669"/>
                    </a:lnTo>
                    <a:cubicBezTo>
                      <a:pt x="1" y="23664"/>
                      <a:pt x="5" y="23661"/>
                      <a:pt x="9" y="23661"/>
                    </a:cubicBezTo>
                    <a:cubicBezTo>
                      <a:pt x="13" y="23661"/>
                      <a:pt x="17" y="23664"/>
                      <a:pt x="17" y="23669"/>
                    </a:cubicBezTo>
                    <a:cubicBezTo>
                      <a:pt x="17" y="23673"/>
                      <a:pt x="13" y="23677"/>
                      <a:pt x="9" y="23677"/>
                    </a:cubicBezTo>
                    <a:cubicBezTo>
                      <a:pt x="5" y="23677"/>
                      <a:pt x="1" y="23673"/>
                      <a:pt x="1" y="23669"/>
                    </a:cubicBezTo>
                    <a:close/>
                    <a:moveTo>
                      <a:pt x="1" y="23637"/>
                    </a:moveTo>
                    <a:lnTo>
                      <a:pt x="1" y="23637"/>
                    </a:lnTo>
                    <a:cubicBezTo>
                      <a:pt x="1" y="23632"/>
                      <a:pt x="5" y="23629"/>
                      <a:pt x="9" y="23629"/>
                    </a:cubicBezTo>
                    <a:cubicBezTo>
                      <a:pt x="13" y="23629"/>
                      <a:pt x="17" y="23632"/>
                      <a:pt x="17" y="23637"/>
                    </a:cubicBezTo>
                    <a:cubicBezTo>
                      <a:pt x="17" y="23641"/>
                      <a:pt x="13" y="23645"/>
                      <a:pt x="9" y="23645"/>
                    </a:cubicBezTo>
                    <a:cubicBezTo>
                      <a:pt x="5" y="23645"/>
                      <a:pt x="1" y="23641"/>
                      <a:pt x="1" y="23637"/>
                    </a:cubicBezTo>
                    <a:close/>
                    <a:moveTo>
                      <a:pt x="1" y="23605"/>
                    </a:moveTo>
                    <a:lnTo>
                      <a:pt x="1" y="23605"/>
                    </a:lnTo>
                    <a:cubicBezTo>
                      <a:pt x="1" y="23600"/>
                      <a:pt x="5" y="23597"/>
                      <a:pt x="9" y="23597"/>
                    </a:cubicBezTo>
                    <a:cubicBezTo>
                      <a:pt x="13" y="23597"/>
                      <a:pt x="17" y="23600"/>
                      <a:pt x="17" y="23605"/>
                    </a:cubicBezTo>
                    <a:cubicBezTo>
                      <a:pt x="17" y="23609"/>
                      <a:pt x="13" y="23613"/>
                      <a:pt x="9" y="23613"/>
                    </a:cubicBezTo>
                    <a:cubicBezTo>
                      <a:pt x="5" y="23613"/>
                      <a:pt x="1" y="23609"/>
                      <a:pt x="1" y="23605"/>
                    </a:cubicBezTo>
                    <a:close/>
                    <a:moveTo>
                      <a:pt x="1" y="23573"/>
                    </a:moveTo>
                    <a:lnTo>
                      <a:pt x="1" y="23573"/>
                    </a:lnTo>
                    <a:cubicBezTo>
                      <a:pt x="1" y="23568"/>
                      <a:pt x="5" y="23565"/>
                      <a:pt x="9" y="23565"/>
                    </a:cubicBezTo>
                    <a:cubicBezTo>
                      <a:pt x="13" y="23565"/>
                      <a:pt x="17" y="23568"/>
                      <a:pt x="17" y="23573"/>
                    </a:cubicBezTo>
                    <a:cubicBezTo>
                      <a:pt x="17" y="23577"/>
                      <a:pt x="13" y="23581"/>
                      <a:pt x="9" y="23581"/>
                    </a:cubicBezTo>
                    <a:cubicBezTo>
                      <a:pt x="5" y="23581"/>
                      <a:pt x="1" y="23577"/>
                      <a:pt x="1" y="23573"/>
                    </a:cubicBezTo>
                    <a:close/>
                    <a:moveTo>
                      <a:pt x="1" y="23541"/>
                    </a:moveTo>
                    <a:lnTo>
                      <a:pt x="1" y="23541"/>
                    </a:lnTo>
                    <a:cubicBezTo>
                      <a:pt x="1" y="23536"/>
                      <a:pt x="5" y="23533"/>
                      <a:pt x="9" y="23533"/>
                    </a:cubicBezTo>
                    <a:cubicBezTo>
                      <a:pt x="13" y="23533"/>
                      <a:pt x="17" y="23536"/>
                      <a:pt x="17" y="23541"/>
                    </a:cubicBezTo>
                    <a:cubicBezTo>
                      <a:pt x="17" y="23545"/>
                      <a:pt x="13" y="23549"/>
                      <a:pt x="9" y="23549"/>
                    </a:cubicBezTo>
                    <a:cubicBezTo>
                      <a:pt x="5" y="23549"/>
                      <a:pt x="1" y="23545"/>
                      <a:pt x="1" y="23541"/>
                    </a:cubicBezTo>
                    <a:close/>
                    <a:moveTo>
                      <a:pt x="1" y="23509"/>
                    </a:moveTo>
                    <a:lnTo>
                      <a:pt x="1" y="23509"/>
                    </a:lnTo>
                    <a:cubicBezTo>
                      <a:pt x="1" y="23504"/>
                      <a:pt x="5" y="23501"/>
                      <a:pt x="9" y="23501"/>
                    </a:cubicBezTo>
                    <a:cubicBezTo>
                      <a:pt x="13" y="23501"/>
                      <a:pt x="17" y="23504"/>
                      <a:pt x="17" y="23509"/>
                    </a:cubicBezTo>
                    <a:cubicBezTo>
                      <a:pt x="17" y="23513"/>
                      <a:pt x="13" y="23517"/>
                      <a:pt x="9" y="23517"/>
                    </a:cubicBezTo>
                    <a:cubicBezTo>
                      <a:pt x="5" y="23517"/>
                      <a:pt x="1" y="23513"/>
                      <a:pt x="1" y="23509"/>
                    </a:cubicBezTo>
                    <a:close/>
                    <a:moveTo>
                      <a:pt x="1" y="23477"/>
                    </a:moveTo>
                    <a:lnTo>
                      <a:pt x="1" y="23477"/>
                    </a:lnTo>
                    <a:cubicBezTo>
                      <a:pt x="1" y="23472"/>
                      <a:pt x="5" y="23469"/>
                      <a:pt x="9" y="23469"/>
                    </a:cubicBezTo>
                    <a:cubicBezTo>
                      <a:pt x="13" y="23469"/>
                      <a:pt x="17" y="23472"/>
                      <a:pt x="17" y="23477"/>
                    </a:cubicBezTo>
                    <a:cubicBezTo>
                      <a:pt x="17" y="23481"/>
                      <a:pt x="13" y="23485"/>
                      <a:pt x="9" y="23485"/>
                    </a:cubicBezTo>
                    <a:cubicBezTo>
                      <a:pt x="5" y="23485"/>
                      <a:pt x="1" y="23481"/>
                      <a:pt x="1" y="23477"/>
                    </a:cubicBezTo>
                    <a:close/>
                    <a:moveTo>
                      <a:pt x="1" y="23445"/>
                    </a:moveTo>
                    <a:lnTo>
                      <a:pt x="1" y="23445"/>
                    </a:lnTo>
                    <a:cubicBezTo>
                      <a:pt x="1" y="23440"/>
                      <a:pt x="5" y="23437"/>
                      <a:pt x="9" y="23437"/>
                    </a:cubicBezTo>
                    <a:cubicBezTo>
                      <a:pt x="13" y="23437"/>
                      <a:pt x="17" y="23440"/>
                      <a:pt x="17" y="23445"/>
                    </a:cubicBezTo>
                    <a:cubicBezTo>
                      <a:pt x="17" y="23449"/>
                      <a:pt x="13"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1" y="23061"/>
                    </a:moveTo>
                    <a:lnTo>
                      <a:pt x="1" y="23060"/>
                    </a:lnTo>
                    <a:cubicBezTo>
                      <a:pt x="1" y="23056"/>
                      <a:pt x="5" y="23052"/>
                      <a:pt x="9" y="23052"/>
                    </a:cubicBezTo>
                    <a:cubicBezTo>
                      <a:pt x="14" y="23052"/>
                      <a:pt x="17" y="23056"/>
                      <a:pt x="17" y="23060"/>
                    </a:cubicBezTo>
                    <a:lnTo>
                      <a:pt x="17" y="23061"/>
                    </a:lnTo>
                    <a:cubicBezTo>
                      <a:pt x="17" y="23065"/>
                      <a:pt x="14" y="23069"/>
                      <a:pt x="9" y="23069"/>
                    </a:cubicBezTo>
                    <a:cubicBezTo>
                      <a:pt x="5" y="23069"/>
                      <a:pt x="1" y="23065"/>
                      <a:pt x="1" y="23061"/>
                    </a:cubicBezTo>
                    <a:close/>
                    <a:moveTo>
                      <a:pt x="1" y="23028"/>
                    </a:moveTo>
                    <a:lnTo>
                      <a:pt x="1" y="23028"/>
                    </a:lnTo>
                    <a:cubicBezTo>
                      <a:pt x="1" y="23024"/>
                      <a:pt x="5" y="23020"/>
                      <a:pt x="9" y="23020"/>
                    </a:cubicBezTo>
                    <a:cubicBezTo>
                      <a:pt x="14" y="23020"/>
                      <a:pt x="17" y="23024"/>
                      <a:pt x="17" y="23028"/>
                    </a:cubicBezTo>
                    <a:cubicBezTo>
                      <a:pt x="17" y="23033"/>
                      <a:pt x="14" y="23036"/>
                      <a:pt x="9" y="23036"/>
                    </a:cubicBezTo>
                    <a:cubicBezTo>
                      <a:pt x="5" y="23036"/>
                      <a:pt x="1" y="23033"/>
                      <a:pt x="1" y="23028"/>
                    </a:cubicBezTo>
                    <a:close/>
                    <a:moveTo>
                      <a:pt x="1" y="22996"/>
                    </a:moveTo>
                    <a:lnTo>
                      <a:pt x="1" y="22996"/>
                    </a:lnTo>
                    <a:cubicBezTo>
                      <a:pt x="1" y="22992"/>
                      <a:pt x="5" y="22988"/>
                      <a:pt x="9" y="22988"/>
                    </a:cubicBezTo>
                    <a:cubicBezTo>
                      <a:pt x="14" y="22988"/>
                      <a:pt x="17" y="22992"/>
                      <a:pt x="17" y="22996"/>
                    </a:cubicBezTo>
                    <a:cubicBezTo>
                      <a:pt x="17" y="23001"/>
                      <a:pt x="14" y="23004"/>
                      <a:pt x="9" y="23004"/>
                    </a:cubicBezTo>
                    <a:cubicBezTo>
                      <a:pt x="5" y="23004"/>
                      <a:pt x="1" y="23001"/>
                      <a:pt x="1" y="22996"/>
                    </a:cubicBezTo>
                    <a:close/>
                    <a:moveTo>
                      <a:pt x="1" y="22964"/>
                    </a:moveTo>
                    <a:lnTo>
                      <a:pt x="1" y="22964"/>
                    </a:lnTo>
                    <a:cubicBezTo>
                      <a:pt x="1" y="22960"/>
                      <a:pt x="5" y="22956"/>
                      <a:pt x="9" y="22956"/>
                    </a:cubicBezTo>
                    <a:cubicBezTo>
                      <a:pt x="14" y="22956"/>
                      <a:pt x="17" y="22960"/>
                      <a:pt x="17" y="22964"/>
                    </a:cubicBezTo>
                    <a:cubicBezTo>
                      <a:pt x="17" y="22969"/>
                      <a:pt x="14" y="22972"/>
                      <a:pt x="9" y="22972"/>
                    </a:cubicBezTo>
                    <a:cubicBezTo>
                      <a:pt x="5" y="22972"/>
                      <a:pt x="1" y="22969"/>
                      <a:pt x="1" y="22964"/>
                    </a:cubicBezTo>
                    <a:close/>
                    <a:moveTo>
                      <a:pt x="1" y="22932"/>
                    </a:moveTo>
                    <a:lnTo>
                      <a:pt x="1" y="22932"/>
                    </a:lnTo>
                    <a:cubicBezTo>
                      <a:pt x="1" y="22928"/>
                      <a:pt x="5" y="22924"/>
                      <a:pt x="9" y="22924"/>
                    </a:cubicBezTo>
                    <a:cubicBezTo>
                      <a:pt x="14" y="22924"/>
                      <a:pt x="17" y="22928"/>
                      <a:pt x="17" y="22932"/>
                    </a:cubicBezTo>
                    <a:cubicBezTo>
                      <a:pt x="17" y="22937"/>
                      <a:pt x="14" y="22940"/>
                      <a:pt x="9" y="22940"/>
                    </a:cubicBezTo>
                    <a:cubicBezTo>
                      <a:pt x="5" y="22940"/>
                      <a:pt x="1" y="22937"/>
                      <a:pt x="1" y="22932"/>
                    </a:cubicBezTo>
                    <a:close/>
                    <a:moveTo>
                      <a:pt x="1" y="22900"/>
                    </a:moveTo>
                    <a:lnTo>
                      <a:pt x="1" y="22900"/>
                    </a:lnTo>
                    <a:cubicBezTo>
                      <a:pt x="1" y="22896"/>
                      <a:pt x="5" y="22892"/>
                      <a:pt x="9" y="22892"/>
                    </a:cubicBezTo>
                    <a:cubicBezTo>
                      <a:pt x="14" y="22892"/>
                      <a:pt x="17" y="22896"/>
                      <a:pt x="17" y="22900"/>
                    </a:cubicBezTo>
                    <a:cubicBezTo>
                      <a:pt x="17" y="22905"/>
                      <a:pt x="14" y="22908"/>
                      <a:pt x="9" y="22908"/>
                    </a:cubicBezTo>
                    <a:cubicBezTo>
                      <a:pt x="5" y="22908"/>
                      <a:pt x="1" y="22905"/>
                      <a:pt x="1" y="22900"/>
                    </a:cubicBezTo>
                    <a:close/>
                    <a:moveTo>
                      <a:pt x="1" y="22868"/>
                    </a:moveTo>
                    <a:lnTo>
                      <a:pt x="1" y="22868"/>
                    </a:lnTo>
                    <a:cubicBezTo>
                      <a:pt x="1" y="22864"/>
                      <a:pt x="5" y="22860"/>
                      <a:pt x="9" y="22860"/>
                    </a:cubicBezTo>
                    <a:cubicBezTo>
                      <a:pt x="14" y="22860"/>
                      <a:pt x="17" y="22864"/>
                      <a:pt x="17" y="22868"/>
                    </a:cubicBezTo>
                    <a:cubicBezTo>
                      <a:pt x="17" y="22873"/>
                      <a:pt x="14" y="22876"/>
                      <a:pt x="9" y="22876"/>
                    </a:cubicBezTo>
                    <a:cubicBezTo>
                      <a:pt x="5" y="22876"/>
                      <a:pt x="1" y="22873"/>
                      <a:pt x="1" y="22868"/>
                    </a:cubicBezTo>
                    <a:close/>
                    <a:moveTo>
                      <a:pt x="1" y="22836"/>
                    </a:moveTo>
                    <a:lnTo>
                      <a:pt x="1" y="22836"/>
                    </a:lnTo>
                    <a:cubicBezTo>
                      <a:pt x="1" y="22832"/>
                      <a:pt x="5" y="22828"/>
                      <a:pt x="9" y="22828"/>
                    </a:cubicBezTo>
                    <a:cubicBezTo>
                      <a:pt x="14" y="22828"/>
                      <a:pt x="17" y="22832"/>
                      <a:pt x="17" y="22836"/>
                    </a:cubicBezTo>
                    <a:cubicBezTo>
                      <a:pt x="17" y="22841"/>
                      <a:pt x="14" y="22844"/>
                      <a:pt x="9" y="22844"/>
                    </a:cubicBezTo>
                    <a:cubicBezTo>
                      <a:pt x="5" y="22844"/>
                      <a:pt x="1" y="22841"/>
                      <a:pt x="1" y="22836"/>
                    </a:cubicBezTo>
                    <a:close/>
                    <a:moveTo>
                      <a:pt x="1" y="22804"/>
                    </a:moveTo>
                    <a:lnTo>
                      <a:pt x="1" y="22804"/>
                    </a:lnTo>
                    <a:cubicBezTo>
                      <a:pt x="1" y="22800"/>
                      <a:pt x="5" y="22796"/>
                      <a:pt x="9" y="22796"/>
                    </a:cubicBezTo>
                    <a:cubicBezTo>
                      <a:pt x="14" y="22796"/>
                      <a:pt x="17" y="22800"/>
                      <a:pt x="17" y="22804"/>
                    </a:cubicBezTo>
                    <a:cubicBezTo>
                      <a:pt x="17" y="22809"/>
                      <a:pt x="14" y="22812"/>
                      <a:pt x="9" y="22812"/>
                    </a:cubicBezTo>
                    <a:cubicBezTo>
                      <a:pt x="5" y="22812"/>
                      <a:pt x="1" y="22809"/>
                      <a:pt x="1" y="22804"/>
                    </a:cubicBezTo>
                    <a:close/>
                    <a:moveTo>
                      <a:pt x="1" y="22772"/>
                    </a:moveTo>
                    <a:lnTo>
                      <a:pt x="1" y="22772"/>
                    </a:lnTo>
                    <a:cubicBezTo>
                      <a:pt x="1" y="22768"/>
                      <a:pt x="5" y="22764"/>
                      <a:pt x="9" y="22764"/>
                    </a:cubicBezTo>
                    <a:cubicBezTo>
                      <a:pt x="14" y="22764"/>
                      <a:pt x="17" y="22768"/>
                      <a:pt x="17" y="22772"/>
                    </a:cubicBezTo>
                    <a:cubicBezTo>
                      <a:pt x="17" y="22777"/>
                      <a:pt x="14" y="22780"/>
                      <a:pt x="9" y="22780"/>
                    </a:cubicBezTo>
                    <a:cubicBezTo>
                      <a:pt x="5" y="22780"/>
                      <a:pt x="1" y="22777"/>
                      <a:pt x="1" y="22772"/>
                    </a:cubicBezTo>
                    <a:close/>
                    <a:moveTo>
                      <a:pt x="1" y="22740"/>
                    </a:moveTo>
                    <a:lnTo>
                      <a:pt x="1" y="22740"/>
                    </a:lnTo>
                    <a:cubicBezTo>
                      <a:pt x="1" y="22736"/>
                      <a:pt x="5" y="22732"/>
                      <a:pt x="9" y="22732"/>
                    </a:cubicBezTo>
                    <a:cubicBezTo>
                      <a:pt x="14" y="22732"/>
                      <a:pt x="17" y="22736"/>
                      <a:pt x="17" y="22740"/>
                    </a:cubicBezTo>
                    <a:cubicBezTo>
                      <a:pt x="17" y="22745"/>
                      <a:pt x="14" y="22748"/>
                      <a:pt x="9" y="22748"/>
                    </a:cubicBezTo>
                    <a:cubicBezTo>
                      <a:pt x="5" y="22748"/>
                      <a:pt x="1" y="22745"/>
                      <a:pt x="1" y="22740"/>
                    </a:cubicBezTo>
                    <a:close/>
                    <a:moveTo>
                      <a:pt x="1" y="22708"/>
                    </a:moveTo>
                    <a:lnTo>
                      <a:pt x="1" y="22708"/>
                    </a:lnTo>
                    <a:cubicBezTo>
                      <a:pt x="1" y="22704"/>
                      <a:pt x="5" y="22700"/>
                      <a:pt x="9" y="22700"/>
                    </a:cubicBezTo>
                    <a:cubicBezTo>
                      <a:pt x="14" y="22700"/>
                      <a:pt x="17" y="22704"/>
                      <a:pt x="17" y="22708"/>
                    </a:cubicBezTo>
                    <a:cubicBezTo>
                      <a:pt x="17" y="22713"/>
                      <a:pt x="14" y="22716"/>
                      <a:pt x="9" y="22716"/>
                    </a:cubicBezTo>
                    <a:cubicBezTo>
                      <a:pt x="5" y="22716"/>
                      <a:pt x="1" y="22713"/>
                      <a:pt x="1" y="22708"/>
                    </a:cubicBezTo>
                    <a:close/>
                    <a:moveTo>
                      <a:pt x="1" y="22676"/>
                    </a:moveTo>
                    <a:lnTo>
                      <a:pt x="1" y="22676"/>
                    </a:lnTo>
                    <a:cubicBezTo>
                      <a:pt x="1" y="22672"/>
                      <a:pt x="5" y="22668"/>
                      <a:pt x="9" y="22668"/>
                    </a:cubicBezTo>
                    <a:cubicBezTo>
                      <a:pt x="14" y="22668"/>
                      <a:pt x="17" y="22672"/>
                      <a:pt x="17" y="22676"/>
                    </a:cubicBezTo>
                    <a:cubicBezTo>
                      <a:pt x="17" y="22681"/>
                      <a:pt x="14" y="22684"/>
                      <a:pt x="9" y="22684"/>
                    </a:cubicBezTo>
                    <a:cubicBezTo>
                      <a:pt x="5" y="22684"/>
                      <a:pt x="1" y="22681"/>
                      <a:pt x="1" y="22676"/>
                    </a:cubicBezTo>
                    <a:close/>
                    <a:moveTo>
                      <a:pt x="1" y="22644"/>
                    </a:moveTo>
                    <a:lnTo>
                      <a:pt x="1" y="22644"/>
                    </a:lnTo>
                    <a:cubicBezTo>
                      <a:pt x="1" y="22640"/>
                      <a:pt x="5" y="22636"/>
                      <a:pt x="9" y="22636"/>
                    </a:cubicBezTo>
                    <a:cubicBezTo>
                      <a:pt x="14" y="22636"/>
                      <a:pt x="17" y="22640"/>
                      <a:pt x="17" y="22644"/>
                    </a:cubicBezTo>
                    <a:cubicBezTo>
                      <a:pt x="17" y="22649"/>
                      <a:pt x="14" y="22652"/>
                      <a:pt x="9" y="22652"/>
                    </a:cubicBezTo>
                    <a:cubicBezTo>
                      <a:pt x="5" y="22652"/>
                      <a:pt x="1" y="22649"/>
                      <a:pt x="1" y="22644"/>
                    </a:cubicBezTo>
                    <a:close/>
                    <a:moveTo>
                      <a:pt x="1" y="22612"/>
                    </a:moveTo>
                    <a:lnTo>
                      <a:pt x="1" y="22612"/>
                    </a:lnTo>
                    <a:cubicBezTo>
                      <a:pt x="1" y="22608"/>
                      <a:pt x="5" y="22604"/>
                      <a:pt x="9" y="22604"/>
                    </a:cubicBezTo>
                    <a:cubicBezTo>
                      <a:pt x="14" y="22604"/>
                      <a:pt x="17" y="22608"/>
                      <a:pt x="17" y="22612"/>
                    </a:cubicBezTo>
                    <a:cubicBezTo>
                      <a:pt x="17" y="22617"/>
                      <a:pt x="14" y="22620"/>
                      <a:pt x="9" y="22620"/>
                    </a:cubicBezTo>
                    <a:cubicBezTo>
                      <a:pt x="5" y="22620"/>
                      <a:pt x="1" y="22617"/>
                      <a:pt x="1" y="22612"/>
                    </a:cubicBezTo>
                    <a:close/>
                    <a:moveTo>
                      <a:pt x="1" y="22580"/>
                    </a:moveTo>
                    <a:lnTo>
                      <a:pt x="1" y="22580"/>
                    </a:lnTo>
                    <a:cubicBezTo>
                      <a:pt x="1" y="22576"/>
                      <a:pt x="5" y="22572"/>
                      <a:pt x="9" y="22572"/>
                    </a:cubicBezTo>
                    <a:cubicBezTo>
                      <a:pt x="14" y="22572"/>
                      <a:pt x="17" y="22576"/>
                      <a:pt x="17" y="22580"/>
                    </a:cubicBezTo>
                    <a:cubicBezTo>
                      <a:pt x="17" y="22585"/>
                      <a:pt x="14" y="22588"/>
                      <a:pt x="9" y="22588"/>
                    </a:cubicBezTo>
                    <a:cubicBezTo>
                      <a:pt x="5" y="22588"/>
                      <a:pt x="1" y="22585"/>
                      <a:pt x="1" y="22580"/>
                    </a:cubicBezTo>
                    <a:close/>
                    <a:moveTo>
                      <a:pt x="1" y="22548"/>
                    </a:moveTo>
                    <a:lnTo>
                      <a:pt x="1" y="22548"/>
                    </a:lnTo>
                    <a:cubicBezTo>
                      <a:pt x="1" y="22544"/>
                      <a:pt x="5" y="22540"/>
                      <a:pt x="9" y="22540"/>
                    </a:cubicBezTo>
                    <a:cubicBezTo>
                      <a:pt x="14" y="22540"/>
                      <a:pt x="17" y="22544"/>
                      <a:pt x="17" y="22548"/>
                    </a:cubicBezTo>
                    <a:cubicBezTo>
                      <a:pt x="17" y="22553"/>
                      <a:pt x="14" y="22556"/>
                      <a:pt x="9" y="22556"/>
                    </a:cubicBezTo>
                    <a:cubicBezTo>
                      <a:pt x="5" y="22556"/>
                      <a:pt x="1" y="22553"/>
                      <a:pt x="1" y="22548"/>
                    </a:cubicBezTo>
                    <a:close/>
                    <a:moveTo>
                      <a:pt x="1" y="22516"/>
                    </a:moveTo>
                    <a:lnTo>
                      <a:pt x="1" y="22516"/>
                    </a:lnTo>
                    <a:cubicBezTo>
                      <a:pt x="1" y="22512"/>
                      <a:pt x="5" y="22508"/>
                      <a:pt x="9" y="22508"/>
                    </a:cubicBezTo>
                    <a:cubicBezTo>
                      <a:pt x="14" y="22508"/>
                      <a:pt x="17" y="22512"/>
                      <a:pt x="17" y="22516"/>
                    </a:cubicBezTo>
                    <a:cubicBezTo>
                      <a:pt x="17" y="22521"/>
                      <a:pt x="14" y="22524"/>
                      <a:pt x="9" y="22524"/>
                    </a:cubicBezTo>
                    <a:cubicBezTo>
                      <a:pt x="5" y="22524"/>
                      <a:pt x="1" y="22521"/>
                      <a:pt x="1" y="22516"/>
                    </a:cubicBezTo>
                    <a:close/>
                    <a:moveTo>
                      <a:pt x="1" y="22484"/>
                    </a:moveTo>
                    <a:lnTo>
                      <a:pt x="1" y="22484"/>
                    </a:lnTo>
                    <a:cubicBezTo>
                      <a:pt x="1" y="22480"/>
                      <a:pt x="5" y="22476"/>
                      <a:pt x="9" y="22476"/>
                    </a:cubicBezTo>
                    <a:cubicBezTo>
                      <a:pt x="14" y="22476"/>
                      <a:pt x="17" y="22480"/>
                      <a:pt x="17" y="22484"/>
                    </a:cubicBezTo>
                    <a:cubicBezTo>
                      <a:pt x="17" y="22489"/>
                      <a:pt x="14" y="22492"/>
                      <a:pt x="9" y="22492"/>
                    </a:cubicBezTo>
                    <a:cubicBezTo>
                      <a:pt x="5" y="22492"/>
                      <a:pt x="1" y="22489"/>
                      <a:pt x="1" y="22484"/>
                    </a:cubicBezTo>
                    <a:close/>
                    <a:moveTo>
                      <a:pt x="1" y="22452"/>
                    </a:moveTo>
                    <a:lnTo>
                      <a:pt x="1" y="22452"/>
                    </a:lnTo>
                    <a:cubicBezTo>
                      <a:pt x="1" y="22448"/>
                      <a:pt x="5" y="22444"/>
                      <a:pt x="9" y="22444"/>
                    </a:cubicBezTo>
                    <a:cubicBezTo>
                      <a:pt x="14" y="22444"/>
                      <a:pt x="17" y="22448"/>
                      <a:pt x="17" y="22452"/>
                    </a:cubicBezTo>
                    <a:cubicBezTo>
                      <a:pt x="17" y="22457"/>
                      <a:pt x="14" y="22460"/>
                      <a:pt x="9" y="22460"/>
                    </a:cubicBezTo>
                    <a:cubicBezTo>
                      <a:pt x="5" y="22460"/>
                      <a:pt x="1" y="22457"/>
                      <a:pt x="1" y="22452"/>
                    </a:cubicBezTo>
                    <a:close/>
                    <a:moveTo>
                      <a:pt x="1" y="22420"/>
                    </a:moveTo>
                    <a:lnTo>
                      <a:pt x="1" y="22420"/>
                    </a:lnTo>
                    <a:cubicBezTo>
                      <a:pt x="1" y="22416"/>
                      <a:pt x="5" y="22412"/>
                      <a:pt x="9" y="22412"/>
                    </a:cubicBezTo>
                    <a:cubicBezTo>
                      <a:pt x="14" y="22412"/>
                      <a:pt x="17" y="22416"/>
                      <a:pt x="17" y="22420"/>
                    </a:cubicBezTo>
                    <a:cubicBezTo>
                      <a:pt x="17" y="22425"/>
                      <a:pt x="14" y="22428"/>
                      <a:pt x="9" y="22428"/>
                    </a:cubicBezTo>
                    <a:cubicBezTo>
                      <a:pt x="5" y="22428"/>
                      <a:pt x="1" y="22425"/>
                      <a:pt x="1" y="22420"/>
                    </a:cubicBezTo>
                    <a:close/>
                    <a:moveTo>
                      <a:pt x="1" y="22388"/>
                    </a:moveTo>
                    <a:lnTo>
                      <a:pt x="1" y="22388"/>
                    </a:lnTo>
                    <a:cubicBezTo>
                      <a:pt x="1" y="22384"/>
                      <a:pt x="5" y="22380"/>
                      <a:pt x="9" y="22380"/>
                    </a:cubicBezTo>
                    <a:cubicBezTo>
                      <a:pt x="14" y="22380"/>
                      <a:pt x="17" y="22384"/>
                      <a:pt x="17" y="22388"/>
                    </a:cubicBezTo>
                    <a:cubicBezTo>
                      <a:pt x="17" y="22393"/>
                      <a:pt x="14" y="22396"/>
                      <a:pt x="9" y="22396"/>
                    </a:cubicBezTo>
                    <a:cubicBezTo>
                      <a:pt x="5" y="22396"/>
                      <a:pt x="1" y="22393"/>
                      <a:pt x="1" y="22388"/>
                    </a:cubicBezTo>
                    <a:close/>
                    <a:moveTo>
                      <a:pt x="1" y="22356"/>
                    </a:moveTo>
                    <a:lnTo>
                      <a:pt x="1" y="22356"/>
                    </a:lnTo>
                    <a:cubicBezTo>
                      <a:pt x="1" y="22352"/>
                      <a:pt x="5" y="22348"/>
                      <a:pt x="9" y="22348"/>
                    </a:cubicBezTo>
                    <a:cubicBezTo>
                      <a:pt x="14" y="22348"/>
                      <a:pt x="17" y="22352"/>
                      <a:pt x="17" y="22356"/>
                    </a:cubicBezTo>
                    <a:cubicBezTo>
                      <a:pt x="17" y="22361"/>
                      <a:pt x="14" y="22364"/>
                      <a:pt x="9" y="22364"/>
                    </a:cubicBezTo>
                    <a:cubicBezTo>
                      <a:pt x="5" y="22364"/>
                      <a:pt x="1" y="22361"/>
                      <a:pt x="1" y="22356"/>
                    </a:cubicBezTo>
                    <a:close/>
                    <a:moveTo>
                      <a:pt x="1" y="22324"/>
                    </a:moveTo>
                    <a:lnTo>
                      <a:pt x="1" y="22324"/>
                    </a:lnTo>
                    <a:cubicBezTo>
                      <a:pt x="1" y="22320"/>
                      <a:pt x="5" y="22316"/>
                      <a:pt x="9" y="22316"/>
                    </a:cubicBezTo>
                    <a:cubicBezTo>
                      <a:pt x="14" y="22316"/>
                      <a:pt x="17" y="22320"/>
                      <a:pt x="17" y="22324"/>
                    </a:cubicBezTo>
                    <a:cubicBezTo>
                      <a:pt x="17" y="22329"/>
                      <a:pt x="14" y="22332"/>
                      <a:pt x="9" y="22332"/>
                    </a:cubicBezTo>
                    <a:cubicBezTo>
                      <a:pt x="5" y="22332"/>
                      <a:pt x="1" y="22329"/>
                      <a:pt x="1" y="22324"/>
                    </a:cubicBezTo>
                    <a:close/>
                    <a:moveTo>
                      <a:pt x="1" y="22292"/>
                    </a:moveTo>
                    <a:lnTo>
                      <a:pt x="1" y="22292"/>
                    </a:lnTo>
                    <a:cubicBezTo>
                      <a:pt x="1" y="22288"/>
                      <a:pt x="5" y="22284"/>
                      <a:pt x="9" y="22284"/>
                    </a:cubicBezTo>
                    <a:cubicBezTo>
                      <a:pt x="14" y="22284"/>
                      <a:pt x="17" y="22288"/>
                      <a:pt x="17" y="22292"/>
                    </a:cubicBezTo>
                    <a:cubicBezTo>
                      <a:pt x="17" y="22297"/>
                      <a:pt x="14" y="22300"/>
                      <a:pt x="9" y="22300"/>
                    </a:cubicBezTo>
                    <a:cubicBezTo>
                      <a:pt x="5" y="22300"/>
                      <a:pt x="1" y="22297"/>
                      <a:pt x="1" y="22292"/>
                    </a:cubicBezTo>
                    <a:close/>
                    <a:moveTo>
                      <a:pt x="1" y="22260"/>
                    </a:moveTo>
                    <a:lnTo>
                      <a:pt x="1" y="22260"/>
                    </a:lnTo>
                    <a:cubicBezTo>
                      <a:pt x="1" y="22256"/>
                      <a:pt x="5" y="22252"/>
                      <a:pt x="9" y="22252"/>
                    </a:cubicBezTo>
                    <a:cubicBezTo>
                      <a:pt x="14" y="22252"/>
                      <a:pt x="17" y="22256"/>
                      <a:pt x="17" y="22260"/>
                    </a:cubicBezTo>
                    <a:cubicBezTo>
                      <a:pt x="17" y="22264"/>
                      <a:pt x="14" y="22268"/>
                      <a:pt x="9" y="22268"/>
                    </a:cubicBezTo>
                    <a:cubicBezTo>
                      <a:pt x="5" y="22268"/>
                      <a:pt x="1" y="22264"/>
                      <a:pt x="1" y="22260"/>
                    </a:cubicBezTo>
                    <a:close/>
                    <a:moveTo>
                      <a:pt x="1" y="22228"/>
                    </a:moveTo>
                    <a:lnTo>
                      <a:pt x="1" y="22228"/>
                    </a:lnTo>
                    <a:cubicBezTo>
                      <a:pt x="1" y="22224"/>
                      <a:pt x="5" y="22220"/>
                      <a:pt x="9" y="22220"/>
                    </a:cubicBezTo>
                    <a:cubicBezTo>
                      <a:pt x="14" y="22220"/>
                      <a:pt x="17" y="22224"/>
                      <a:pt x="17" y="22228"/>
                    </a:cubicBezTo>
                    <a:cubicBezTo>
                      <a:pt x="17" y="22232"/>
                      <a:pt x="14" y="22236"/>
                      <a:pt x="9" y="22236"/>
                    </a:cubicBezTo>
                    <a:cubicBezTo>
                      <a:pt x="5" y="22236"/>
                      <a:pt x="1" y="22232"/>
                      <a:pt x="1" y="22228"/>
                    </a:cubicBezTo>
                    <a:close/>
                    <a:moveTo>
                      <a:pt x="1" y="22196"/>
                    </a:moveTo>
                    <a:lnTo>
                      <a:pt x="1" y="22196"/>
                    </a:lnTo>
                    <a:cubicBezTo>
                      <a:pt x="1" y="22192"/>
                      <a:pt x="5" y="22188"/>
                      <a:pt x="9" y="22188"/>
                    </a:cubicBezTo>
                    <a:cubicBezTo>
                      <a:pt x="14" y="22188"/>
                      <a:pt x="17" y="22192"/>
                      <a:pt x="17" y="22196"/>
                    </a:cubicBezTo>
                    <a:cubicBezTo>
                      <a:pt x="17" y="22200"/>
                      <a:pt x="14" y="22204"/>
                      <a:pt x="9" y="22204"/>
                    </a:cubicBezTo>
                    <a:cubicBezTo>
                      <a:pt x="5" y="22204"/>
                      <a:pt x="1" y="22200"/>
                      <a:pt x="1" y="22196"/>
                    </a:cubicBezTo>
                    <a:close/>
                    <a:moveTo>
                      <a:pt x="1" y="22164"/>
                    </a:moveTo>
                    <a:lnTo>
                      <a:pt x="1" y="22164"/>
                    </a:lnTo>
                    <a:cubicBezTo>
                      <a:pt x="1" y="22160"/>
                      <a:pt x="5" y="22156"/>
                      <a:pt x="9" y="22156"/>
                    </a:cubicBezTo>
                    <a:cubicBezTo>
                      <a:pt x="14" y="22156"/>
                      <a:pt x="17" y="22160"/>
                      <a:pt x="17" y="22164"/>
                    </a:cubicBezTo>
                    <a:cubicBezTo>
                      <a:pt x="17" y="22168"/>
                      <a:pt x="14" y="22172"/>
                      <a:pt x="9" y="22172"/>
                    </a:cubicBezTo>
                    <a:cubicBezTo>
                      <a:pt x="5" y="22172"/>
                      <a:pt x="1" y="22168"/>
                      <a:pt x="1" y="22164"/>
                    </a:cubicBezTo>
                    <a:close/>
                    <a:moveTo>
                      <a:pt x="1" y="22132"/>
                    </a:moveTo>
                    <a:lnTo>
                      <a:pt x="1" y="22132"/>
                    </a:lnTo>
                    <a:cubicBezTo>
                      <a:pt x="1" y="22128"/>
                      <a:pt x="5" y="22124"/>
                      <a:pt x="9" y="22124"/>
                    </a:cubicBezTo>
                    <a:cubicBezTo>
                      <a:pt x="14" y="22124"/>
                      <a:pt x="17" y="22128"/>
                      <a:pt x="17" y="22132"/>
                    </a:cubicBezTo>
                    <a:cubicBezTo>
                      <a:pt x="17" y="22136"/>
                      <a:pt x="14" y="22140"/>
                      <a:pt x="9" y="22140"/>
                    </a:cubicBezTo>
                    <a:cubicBezTo>
                      <a:pt x="5" y="22140"/>
                      <a:pt x="1" y="22136"/>
                      <a:pt x="1" y="22132"/>
                    </a:cubicBezTo>
                    <a:close/>
                    <a:moveTo>
                      <a:pt x="1" y="22100"/>
                    </a:moveTo>
                    <a:lnTo>
                      <a:pt x="1" y="22100"/>
                    </a:lnTo>
                    <a:cubicBezTo>
                      <a:pt x="1" y="22096"/>
                      <a:pt x="5" y="22092"/>
                      <a:pt x="9" y="22092"/>
                    </a:cubicBezTo>
                    <a:cubicBezTo>
                      <a:pt x="14" y="22092"/>
                      <a:pt x="17" y="22096"/>
                      <a:pt x="17" y="22100"/>
                    </a:cubicBezTo>
                    <a:cubicBezTo>
                      <a:pt x="17" y="22104"/>
                      <a:pt x="14" y="22108"/>
                      <a:pt x="9" y="22108"/>
                    </a:cubicBezTo>
                    <a:cubicBezTo>
                      <a:pt x="5" y="22108"/>
                      <a:pt x="1" y="22104"/>
                      <a:pt x="1" y="22100"/>
                    </a:cubicBezTo>
                    <a:close/>
                    <a:moveTo>
                      <a:pt x="1" y="22068"/>
                    </a:moveTo>
                    <a:lnTo>
                      <a:pt x="1" y="22068"/>
                    </a:lnTo>
                    <a:cubicBezTo>
                      <a:pt x="1" y="22064"/>
                      <a:pt x="5" y="22060"/>
                      <a:pt x="9" y="22060"/>
                    </a:cubicBezTo>
                    <a:cubicBezTo>
                      <a:pt x="14" y="22060"/>
                      <a:pt x="17" y="22064"/>
                      <a:pt x="17" y="22068"/>
                    </a:cubicBezTo>
                    <a:cubicBezTo>
                      <a:pt x="17" y="22072"/>
                      <a:pt x="14" y="22076"/>
                      <a:pt x="9" y="22076"/>
                    </a:cubicBezTo>
                    <a:cubicBezTo>
                      <a:pt x="5" y="22076"/>
                      <a:pt x="1" y="22072"/>
                      <a:pt x="1" y="22068"/>
                    </a:cubicBezTo>
                    <a:close/>
                    <a:moveTo>
                      <a:pt x="1" y="22036"/>
                    </a:moveTo>
                    <a:lnTo>
                      <a:pt x="1" y="22036"/>
                    </a:lnTo>
                    <a:cubicBezTo>
                      <a:pt x="1" y="22032"/>
                      <a:pt x="5" y="22028"/>
                      <a:pt x="9" y="22028"/>
                    </a:cubicBezTo>
                    <a:cubicBezTo>
                      <a:pt x="14" y="22028"/>
                      <a:pt x="17" y="22032"/>
                      <a:pt x="17" y="22036"/>
                    </a:cubicBezTo>
                    <a:cubicBezTo>
                      <a:pt x="17" y="22040"/>
                      <a:pt x="14" y="22044"/>
                      <a:pt x="9" y="22044"/>
                    </a:cubicBezTo>
                    <a:cubicBezTo>
                      <a:pt x="5" y="22044"/>
                      <a:pt x="1" y="22040"/>
                      <a:pt x="1" y="22036"/>
                    </a:cubicBezTo>
                    <a:close/>
                    <a:moveTo>
                      <a:pt x="1" y="22004"/>
                    </a:moveTo>
                    <a:lnTo>
                      <a:pt x="1" y="22004"/>
                    </a:lnTo>
                    <a:cubicBezTo>
                      <a:pt x="1" y="21999"/>
                      <a:pt x="5" y="21996"/>
                      <a:pt x="9" y="21996"/>
                    </a:cubicBezTo>
                    <a:cubicBezTo>
                      <a:pt x="14" y="21996"/>
                      <a:pt x="17" y="21999"/>
                      <a:pt x="17" y="22004"/>
                    </a:cubicBezTo>
                    <a:cubicBezTo>
                      <a:pt x="17" y="22008"/>
                      <a:pt x="14" y="22012"/>
                      <a:pt x="9" y="22012"/>
                    </a:cubicBezTo>
                    <a:cubicBezTo>
                      <a:pt x="5" y="22012"/>
                      <a:pt x="1" y="22008"/>
                      <a:pt x="1" y="22004"/>
                    </a:cubicBezTo>
                    <a:close/>
                    <a:moveTo>
                      <a:pt x="1" y="21972"/>
                    </a:moveTo>
                    <a:lnTo>
                      <a:pt x="1" y="21972"/>
                    </a:lnTo>
                    <a:cubicBezTo>
                      <a:pt x="1" y="21967"/>
                      <a:pt x="5" y="21964"/>
                      <a:pt x="9" y="21964"/>
                    </a:cubicBezTo>
                    <a:cubicBezTo>
                      <a:pt x="14" y="21964"/>
                      <a:pt x="17" y="21967"/>
                      <a:pt x="17" y="21972"/>
                    </a:cubicBezTo>
                    <a:cubicBezTo>
                      <a:pt x="17" y="21976"/>
                      <a:pt x="14" y="21980"/>
                      <a:pt x="9" y="21980"/>
                    </a:cubicBezTo>
                    <a:cubicBezTo>
                      <a:pt x="5" y="21980"/>
                      <a:pt x="1" y="21976"/>
                      <a:pt x="1" y="21972"/>
                    </a:cubicBezTo>
                    <a:close/>
                    <a:moveTo>
                      <a:pt x="1" y="21940"/>
                    </a:moveTo>
                    <a:lnTo>
                      <a:pt x="1" y="21940"/>
                    </a:lnTo>
                    <a:cubicBezTo>
                      <a:pt x="1" y="21935"/>
                      <a:pt x="5" y="21932"/>
                      <a:pt x="9" y="21932"/>
                    </a:cubicBezTo>
                    <a:cubicBezTo>
                      <a:pt x="14" y="21932"/>
                      <a:pt x="17" y="21935"/>
                      <a:pt x="17" y="21940"/>
                    </a:cubicBezTo>
                    <a:cubicBezTo>
                      <a:pt x="17" y="21944"/>
                      <a:pt x="14" y="21948"/>
                      <a:pt x="9" y="21948"/>
                    </a:cubicBezTo>
                    <a:cubicBezTo>
                      <a:pt x="5" y="21948"/>
                      <a:pt x="1" y="21944"/>
                      <a:pt x="1" y="21940"/>
                    </a:cubicBezTo>
                    <a:close/>
                    <a:moveTo>
                      <a:pt x="1" y="21908"/>
                    </a:moveTo>
                    <a:lnTo>
                      <a:pt x="1" y="21908"/>
                    </a:lnTo>
                    <a:cubicBezTo>
                      <a:pt x="1" y="21903"/>
                      <a:pt x="5" y="21900"/>
                      <a:pt x="9" y="21900"/>
                    </a:cubicBezTo>
                    <a:cubicBezTo>
                      <a:pt x="14" y="21900"/>
                      <a:pt x="17" y="21903"/>
                      <a:pt x="17" y="21908"/>
                    </a:cubicBezTo>
                    <a:cubicBezTo>
                      <a:pt x="17" y="21912"/>
                      <a:pt x="14" y="21916"/>
                      <a:pt x="9" y="21916"/>
                    </a:cubicBezTo>
                    <a:cubicBezTo>
                      <a:pt x="5" y="21916"/>
                      <a:pt x="1" y="21912"/>
                      <a:pt x="1" y="21908"/>
                    </a:cubicBezTo>
                    <a:close/>
                    <a:moveTo>
                      <a:pt x="1" y="21876"/>
                    </a:moveTo>
                    <a:lnTo>
                      <a:pt x="1" y="21876"/>
                    </a:lnTo>
                    <a:cubicBezTo>
                      <a:pt x="1" y="21871"/>
                      <a:pt x="5" y="21868"/>
                      <a:pt x="9" y="21868"/>
                    </a:cubicBezTo>
                    <a:cubicBezTo>
                      <a:pt x="14" y="21868"/>
                      <a:pt x="17" y="21871"/>
                      <a:pt x="17" y="21876"/>
                    </a:cubicBezTo>
                    <a:cubicBezTo>
                      <a:pt x="17" y="21880"/>
                      <a:pt x="14" y="21884"/>
                      <a:pt x="9" y="21884"/>
                    </a:cubicBezTo>
                    <a:cubicBezTo>
                      <a:pt x="5" y="21884"/>
                      <a:pt x="1" y="21880"/>
                      <a:pt x="1" y="21876"/>
                    </a:cubicBezTo>
                    <a:close/>
                    <a:moveTo>
                      <a:pt x="1" y="21844"/>
                    </a:moveTo>
                    <a:lnTo>
                      <a:pt x="1" y="21844"/>
                    </a:lnTo>
                    <a:cubicBezTo>
                      <a:pt x="1" y="21839"/>
                      <a:pt x="5" y="21836"/>
                      <a:pt x="9" y="21836"/>
                    </a:cubicBezTo>
                    <a:cubicBezTo>
                      <a:pt x="14" y="21836"/>
                      <a:pt x="17" y="21839"/>
                      <a:pt x="17" y="21844"/>
                    </a:cubicBezTo>
                    <a:cubicBezTo>
                      <a:pt x="17" y="21848"/>
                      <a:pt x="14" y="21852"/>
                      <a:pt x="9" y="21852"/>
                    </a:cubicBezTo>
                    <a:cubicBezTo>
                      <a:pt x="5" y="21852"/>
                      <a:pt x="1" y="21848"/>
                      <a:pt x="1" y="21844"/>
                    </a:cubicBezTo>
                    <a:close/>
                    <a:moveTo>
                      <a:pt x="1" y="21812"/>
                    </a:moveTo>
                    <a:lnTo>
                      <a:pt x="1" y="21812"/>
                    </a:lnTo>
                    <a:cubicBezTo>
                      <a:pt x="1" y="21807"/>
                      <a:pt x="5" y="21804"/>
                      <a:pt x="9" y="21804"/>
                    </a:cubicBezTo>
                    <a:cubicBezTo>
                      <a:pt x="14" y="21804"/>
                      <a:pt x="17" y="21807"/>
                      <a:pt x="17" y="21812"/>
                    </a:cubicBezTo>
                    <a:cubicBezTo>
                      <a:pt x="17" y="21816"/>
                      <a:pt x="14" y="21820"/>
                      <a:pt x="9" y="21820"/>
                    </a:cubicBezTo>
                    <a:cubicBezTo>
                      <a:pt x="5" y="21820"/>
                      <a:pt x="1" y="21816"/>
                      <a:pt x="1" y="21812"/>
                    </a:cubicBezTo>
                    <a:close/>
                    <a:moveTo>
                      <a:pt x="1" y="21780"/>
                    </a:moveTo>
                    <a:lnTo>
                      <a:pt x="1" y="21780"/>
                    </a:lnTo>
                    <a:cubicBezTo>
                      <a:pt x="1" y="21775"/>
                      <a:pt x="5" y="21772"/>
                      <a:pt x="9" y="21772"/>
                    </a:cubicBezTo>
                    <a:cubicBezTo>
                      <a:pt x="14" y="21772"/>
                      <a:pt x="17" y="21775"/>
                      <a:pt x="17" y="21780"/>
                    </a:cubicBezTo>
                    <a:cubicBezTo>
                      <a:pt x="17" y="21784"/>
                      <a:pt x="14" y="21788"/>
                      <a:pt x="9" y="21788"/>
                    </a:cubicBezTo>
                    <a:cubicBezTo>
                      <a:pt x="5" y="21788"/>
                      <a:pt x="1" y="21784"/>
                      <a:pt x="1" y="21780"/>
                    </a:cubicBezTo>
                    <a:close/>
                    <a:moveTo>
                      <a:pt x="1" y="21748"/>
                    </a:moveTo>
                    <a:lnTo>
                      <a:pt x="1" y="21748"/>
                    </a:lnTo>
                    <a:cubicBezTo>
                      <a:pt x="1" y="21743"/>
                      <a:pt x="5" y="21740"/>
                      <a:pt x="9" y="21740"/>
                    </a:cubicBezTo>
                    <a:cubicBezTo>
                      <a:pt x="14" y="21740"/>
                      <a:pt x="17" y="21743"/>
                      <a:pt x="17" y="21748"/>
                    </a:cubicBezTo>
                    <a:cubicBezTo>
                      <a:pt x="17" y="21752"/>
                      <a:pt x="14" y="21756"/>
                      <a:pt x="9" y="21756"/>
                    </a:cubicBezTo>
                    <a:cubicBezTo>
                      <a:pt x="5" y="21756"/>
                      <a:pt x="1" y="21752"/>
                      <a:pt x="1" y="21748"/>
                    </a:cubicBezTo>
                    <a:close/>
                    <a:moveTo>
                      <a:pt x="1" y="21716"/>
                    </a:moveTo>
                    <a:lnTo>
                      <a:pt x="1" y="21716"/>
                    </a:lnTo>
                    <a:cubicBezTo>
                      <a:pt x="1" y="21711"/>
                      <a:pt x="5" y="21708"/>
                      <a:pt x="9" y="21708"/>
                    </a:cubicBezTo>
                    <a:cubicBezTo>
                      <a:pt x="14" y="21708"/>
                      <a:pt x="17" y="21711"/>
                      <a:pt x="17" y="21716"/>
                    </a:cubicBezTo>
                    <a:cubicBezTo>
                      <a:pt x="17" y="21720"/>
                      <a:pt x="14" y="21724"/>
                      <a:pt x="9" y="21724"/>
                    </a:cubicBezTo>
                    <a:cubicBezTo>
                      <a:pt x="5" y="21724"/>
                      <a:pt x="1" y="21720"/>
                      <a:pt x="1"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5" y="21324"/>
                      <a:pt x="10" y="21324"/>
                    </a:cubicBezTo>
                    <a:cubicBezTo>
                      <a:pt x="14" y="21324"/>
                      <a:pt x="18" y="21327"/>
                      <a:pt x="18" y="21332"/>
                    </a:cubicBezTo>
                    <a:cubicBezTo>
                      <a:pt x="18" y="21336"/>
                      <a:pt x="14" y="21340"/>
                      <a:pt x="10" y="21340"/>
                    </a:cubicBezTo>
                    <a:cubicBezTo>
                      <a:pt x="5" y="21340"/>
                      <a:pt x="2" y="21336"/>
                      <a:pt x="2" y="21332"/>
                    </a:cubicBezTo>
                    <a:close/>
                    <a:moveTo>
                      <a:pt x="2" y="21300"/>
                    </a:moveTo>
                    <a:lnTo>
                      <a:pt x="2" y="21300"/>
                    </a:lnTo>
                    <a:cubicBezTo>
                      <a:pt x="2" y="21295"/>
                      <a:pt x="5" y="21292"/>
                      <a:pt x="10" y="21292"/>
                    </a:cubicBezTo>
                    <a:cubicBezTo>
                      <a:pt x="14" y="21292"/>
                      <a:pt x="18" y="21295"/>
                      <a:pt x="18" y="21300"/>
                    </a:cubicBezTo>
                    <a:cubicBezTo>
                      <a:pt x="18" y="21304"/>
                      <a:pt x="14" y="21308"/>
                      <a:pt x="10" y="21308"/>
                    </a:cubicBezTo>
                    <a:cubicBezTo>
                      <a:pt x="5" y="21308"/>
                      <a:pt x="2" y="21304"/>
                      <a:pt x="2" y="21300"/>
                    </a:cubicBezTo>
                    <a:close/>
                    <a:moveTo>
                      <a:pt x="2" y="21268"/>
                    </a:moveTo>
                    <a:lnTo>
                      <a:pt x="2" y="21268"/>
                    </a:lnTo>
                    <a:cubicBezTo>
                      <a:pt x="2" y="21263"/>
                      <a:pt x="5" y="21260"/>
                      <a:pt x="10" y="21260"/>
                    </a:cubicBezTo>
                    <a:cubicBezTo>
                      <a:pt x="14" y="21260"/>
                      <a:pt x="18" y="21263"/>
                      <a:pt x="18" y="21268"/>
                    </a:cubicBezTo>
                    <a:cubicBezTo>
                      <a:pt x="18" y="21272"/>
                      <a:pt x="14" y="21276"/>
                      <a:pt x="10" y="21276"/>
                    </a:cubicBezTo>
                    <a:cubicBezTo>
                      <a:pt x="5" y="21276"/>
                      <a:pt x="2" y="21272"/>
                      <a:pt x="2" y="21268"/>
                    </a:cubicBezTo>
                    <a:close/>
                    <a:moveTo>
                      <a:pt x="2" y="21236"/>
                    </a:moveTo>
                    <a:lnTo>
                      <a:pt x="2" y="21235"/>
                    </a:lnTo>
                    <a:cubicBezTo>
                      <a:pt x="2" y="21231"/>
                      <a:pt x="5" y="21227"/>
                      <a:pt x="10" y="21227"/>
                    </a:cubicBezTo>
                    <a:cubicBezTo>
                      <a:pt x="14" y="21227"/>
                      <a:pt x="18" y="21231"/>
                      <a:pt x="18" y="21235"/>
                    </a:cubicBezTo>
                    <a:lnTo>
                      <a:pt x="18" y="21236"/>
                    </a:lnTo>
                    <a:cubicBezTo>
                      <a:pt x="18" y="21240"/>
                      <a:pt x="14" y="21244"/>
                      <a:pt x="10" y="21244"/>
                    </a:cubicBezTo>
                    <a:cubicBezTo>
                      <a:pt x="5" y="21244"/>
                      <a:pt x="2" y="21240"/>
                      <a:pt x="2" y="21236"/>
                    </a:cubicBezTo>
                    <a:close/>
                    <a:moveTo>
                      <a:pt x="2" y="21203"/>
                    </a:moveTo>
                    <a:lnTo>
                      <a:pt x="2" y="21203"/>
                    </a:lnTo>
                    <a:cubicBezTo>
                      <a:pt x="2" y="21199"/>
                      <a:pt x="5" y="21195"/>
                      <a:pt x="10" y="21195"/>
                    </a:cubicBezTo>
                    <a:cubicBezTo>
                      <a:pt x="14" y="21195"/>
                      <a:pt x="18" y="21199"/>
                      <a:pt x="18" y="21203"/>
                    </a:cubicBezTo>
                    <a:cubicBezTo>
                      <a:pt x="18" y="21208"/>
                      <a:pt x="14" y="21211"/>
                      <a:pt x="10" y="21211"/>
                    </a:cubicBezTo>
                    <a:cubicBezTo>
                      <a:pt x="5" y="21211"/>
                      <a:pt x="2" y="21208"/>
                      <a:pt x="2" y="21203"/>
                    </a:cubicBezTo>
                    <a:close/>
                    <a:moveTo>
                      <a:pt x="2" y="21171"/>
                    </a:moveTo>
                    <a:lnTo>
                      <a:pt x="2" y="21171"/>
                    </a:lnTo>
                    <a:cubicBezTo>
                      <a:pt x="2" y="21167"/>
                      <a:pt x="5" y="21163"/>
                      <a:pt x="10" y="21163"/>
                    </a:cubicBezTo>
                    <a:cubicBezTo>
                      <a:pt x="14" y="21163"/>
                      <a:pt x="18" y="21167"/>
                      <a:pt x="18" y="21171"/>
                    </a:cubicBezTo>
                    <a:cubicBezTo>
                      <a:pt x="18" y="21176"/>
                      <a:pt x="14" y="21179"/>
                      <a:pt x="10" y="21179"/>
                    </a:cubicBezTo>
                    <a:cubicBezTo>
                      <a:pt x="5" y="21179"/>
                      <a:pt x="2" y="21176"/>
                      <a:pt x="2" y="21171"/>
                    </a:cubicBezTo>
                    <a:close/>
                    <a:moveTo>
                      <a:pt x="2" y="21139"/>
                    </a:moveTo>
                    <a:lnTo>
                      <a:pt x="2" y="21139"/>
                    </a:lnTo>
                    <a:cubicBezTo>
                      <a:pt x="2" y="21135"/>
                      <a:pt x="5" y="21131"/>
                      <a:pt x="10" y="21131"/>
                    </a:cubicBezTo>
                    <a:cubicBezTo>
                      <a:pt x="14" y="21131"/>
                      <a:pt x="18" y="21135"/>
                      <a:pt x="18" y="21139"/>
                    </a:cubicBezTo>
                    <a:cubicBezTo>
                      <a:pt x="18" y="21144"/>
                      <a:pt x="14" y="21147"/>
                      <a:pt x="10" y="21147"/>
                    </a:cubicBezTo>
                    <a:cubicBezTo>
                      <a:pt x="5" y="21147"/>
                      <a:pt x="2" y="21144"/>
                      <a:pt x="2" y="21139"/>
                    </a:cubicBezTo>
                    <a:close/>
                    <a:moveTo>
                      <a:pt x="2" y="21107"/>
                    </a:moveTo>
                    <a:lnTo>
                      <a:pt x="2" y="21107"/>
                    </a:lnTo>
                    <a:cubicBezTo>
                      <a:pt x="2" y="21103"/>
                      <a:pt x="5" y="21099"/>
                      <a:pt x="10" y="21099"/>
                    </a:cubicBezTo>
                    <a:cubicBezTo>
                      <a:pt x="14" y="21099"/>
                      <a:pt x="18" y="21103"/>
                      <a:pt x="18" y="21107"/>
                    </a:cubicBezTo>
                    <a:cubicBezTo>
                      <a:pt x="18" y="21112"/>
                      <a:pt x="14" y="21115"/>
                      <a:pt x="10" y="21115"/>
                    </a:cubicBezTo>
                    <a:cubicBezTo>
                      <a:pt x="5" y="21115"/>
                      <a:pt x="2" y="21112"/>
                      <a:pt x="2" y="21107"/>
                    </a:cubicBezTo>
                    <a:close/>
                    <a:moveTo>
                      <a:pt x="2" y="21075"/>
                    </a:moveTo>
                    <a:lnTo>
                      <a:pt x="2" y="21075"/>
                    </a:lnTo>
                    <a:cubicBezTo>
                      <a:pt x="2" y="21071"/>
                      <a:pt x="5" y="21067"/>
                      <a:pt x="10" y="21067"/>
                    </a:cubicBezTo>
                    <a:cubicBezTo>
                      <a:pt x="14" y="21067"/>
                      <a:pt x="18" y="21071"/>
                      <a:pt x="18" y="21075"/>
                    </a:cubicBezTo>
                    <a:cubicBezTo>
                      <a:pt x="18" y="21080"/>
                      <a:pt x="14" y="21083"/>
                      <a:pt x="10" y="21083"/>
                    </a:cubicBezTo>
                    <a:cubicBezTo>
                      <a:pt x="5" y="21083"/>
                      <a:pt x="2" y="21080"/>
                      <a:pt x="2" y="21075"/>
                    </a:cubicBezTo>
                    <a:close/>
                    <a:moveTo>
                      <a:pt x="2" y="21043"/>
                    </a:moveTo>
                    <a:lnTo>
                      <a:pt x="2" y="21043"/>
                    </a:lnTo>
                    <a:cubicBezTo>
                      <a:pt x="2" y="21039"/>
                      <a:pt x="5" y="21035"/>
                      <a:pt x="10" y="21035"/>
                    </a:cubicBezTo>
                    <a:cubicBezTo>
                      <a:pt x="14" y="21035"/>
                      <a:pt x="18" y="21039"/>
                      <a:pt x="18" y="21043"/>
                    </a:cubicBezTo>
                    <a:cubicBezTo>
                      <a:pt x="18" y="21048"/>
                      <a:pt x="14" y="21051"/>
                      <a:pt x="10" y="21051"/>
                    </a:cubicBezTo>
                    <a:cubicBezTo>
                      <a:pt x="5" y="21051"/>
                      <a:pt x="2" y="21048"/>
                      <a:pt x="2" y="21043"/>
                    </a:cubicBezTo>
                    <a:close/>
                    <a:moveTo>
                      <a:pt x="2" y="21011"/>
                    </a:moveTo>
                    <a:lnTo>
                      <a:pt x="2" y="21011"/>
                    </a:lnTo>
                    <a:cubicBezTo>
                      <a:pt x="2" y="21007"/>
                      <a:pt x="5" y="21003"/>
                      <a:pt x="10" y="21003"/>
                    </a:cubicBezTo>
                    <a:cubicBezTo>
                      <a:pt x="14" y="21003"/>
                      <a:pt x="18" y="21007"/>
                      <a:pt x="18" y="21011"/>
                    </a:cubicBezTo>
                    <a:cubicBezTo>
                      <a:pt x="18" y="21016"/>
                      <a:pt x="14" y="21019"/>
                      <a:pt x="10" y="21019"/>
                    </a:cubicBezTo>
                    <a:cubicBezTo>
                      <a:pt x="5" y="21019"/>
                      <a:pt x="2" y="21016"/>
                      <a:pt x="2" y="21011"/>
                    </a:cubicBezTo>
                    <a:close/>
                    <a:moveTo>
                      <a:pt x="2" y="20979"/>
                    </a:moveTo>
                    <a:lnTo>
                      <a:pt x="2" y="20979"/>
                    </a:lnTo>
                    <a:cubicBezTo>
                      <a:pt x="2" y="20975"/>
                      <a:pt x="5" y="20971"/>
                      <a:pt x="10" y="20971"/>
                    </a:cubicBezTo>
                    <a:cubicBezTo>
                      <a:pt x="14" y="20971"/>
                      <a:pt x="18" y="20975"/>
                      <a:pt x="18" y="20979"/>
                    </a:cubicBezTo>
                    <a:cubicBezTo>
                      <a:pt x="18" y="20984"/>
                      <a:pt x="14" y="20987"/>
                      <a:pt x="10" y="20987"/>
                    </a:cubicBezTo>
                    <a:cubicBezTo>
                      <a:pt x="5" y="20987"/>
                      <a:pt x="2" y="20984"/>
                      <a:pt x="2" y="20979"/>
                    </a:cubicBezTo>
                    <a:close/>
                    <a:moveTo>
                      <a:pt x="2" y="20947"/>
                    </a:moveTo>
                    <a:lnTo>
                      <a:pt x="2" y="20947"/>
                    </a:lnTo>
                    <a:cubicBezTo>
                      <a:pt x="2" y="20943"/>
                      <a:pt x="5" y="20939"/>
                      <a:pt x="10" y="20939"/>
                    </a:cubicBezTo>
                    <a:cubicBezTo>
                      <a:pt x="14" y="20939"/>
                      <a:pt x="18" y="20943"/>
                      <a:pt x="18" y="20947"/>
                    </a:cubicBezTo>
                    <a:cubicBezTo>
                      <a:pt x="18" y="20952"/>
                      <a:pt x="14" y="20955"/>
                      <a:pt x="10" y="20955"/>
                    </a:cubicBezTo>
                    <a:cubicBezTo>
                      <a:pt x="5" y="20955"/>
                      <a:pt x="2" y="20952"/>
                      <a:pt x="2" y="20947"/>
                    </a:cubicBezTo>
                    <a:close/>
                    <a:moveTo>
                      <a:pt x="2" y="20915"/>
                    </a:moveTo>
                    <a:lnTo>
                      <a:pt x="2" y="20915"/>
                    </a:lnTo>
                    <a:cubicBezTo>
                      <a:pt x="2" y="20911"/>
                      <a:pt x="5" y="20907"/>
                      <a:pt x="10" y="20907"/>
                    </a:cubicBezTo>
                    <a:cubicBezTo>
                      <a:pt x="14" y="20907"/>
                      <a:pt x="18" y="20911"/>
                      <a:pt x="18" y="20915"/>
                    </a:cubicBezTo>
                    <a:cubicBezTo>
                      <a:pt x="18" y="20920"/>
                      <a:pt x="14" y="20923"/>
                      <a:pt x="10" y="20923"/>
                    </a:cubicBezTo>
                    <a:cubicBezTo>
                      <a:pt x="5" y="20923"/>
                      <a:pt x="2" y="20920"/>
                      <a:pt x="2" y="20915"/>
                    </a:cubicBezTo>
                    <a:close/>
                    <a:moveTo>
                      <a:pt x="2" y="20883"/>
                    </a:moveTo>
                    <a:lnTo>
                      <a:pt x="2" y="20883"/>
                    </a:lnTo>
                    <a:cubicBezTo>
                      <a:pt x="2" y="20879"/>
                      <a:pt x="5" y="20875"/>
                      <a:pt x="10" y="20875"/>
                    </a:cubicBezTo>
                    <a:cubicBezTo>
                      <a:pt x="14" y="20875"/>
                      <a:pt x="18" y="20879"/>
                      <a:pt x="18" y="20883"/>
                    </a:cubicBezTo>
                    <a:cubicBezTo>
                      <a:pt x="18" y="20888"/>
                      <a:pt x="14" y="20891"/>
                      <a:pt x="10" y="20891"/>
                    </a:cubicBezTo>
                    <a:cubicBezTo>
                      <a:pt x="5" y="20891"/>
                      <a:pt x="2" y="20888"/>
                      <a:pt x="2" y="20883"/>
                    </a:cubicBezTo>
                    <a:close/>
                    <a:moveTo>
                      <a:pt x="2" y="20851"/>
                    </a:moveTo>
                    <a:lnTo>
                      <a:pt x="2" y="20851"/>
                    </a:lnTo>
                    <a:cubicBezTo>
                      <a:pt x="2" y="20847"/>
                      <a:pt x="5" y="20843"/>
                      <a:pt x="10" y="20843"/>
                    </a:cubicBezTo>
                    <a:cubicBezTo>
                      <a:pt x="14" y="20843"/>
                      <a:pt x="18" y="20847"/>
                      <a:pt x="18" y="20851"/>
                    </a:cubicBezTo>
                    <a:cubicBezTo>
                      <a:pt x="18" y="20856"/>
                      <a:pt x="14" y="20859"/>
                      <a:pt x="10" y="20859"/>
                    </a:cubicBezTo>
                    <a:cubicBezTo>
                      <a:pt x="5" y="20859"/>
                      <a:pt x="2" y="20856"/>
                      <a:pt x="2" y="20851"/>
                    </a:cubicBezTo>
                    <a:close/>
                    <a:moveTo>
                      <a:pt x="2" y="20819"/>
                    </a:moveTo>
                    <a:lnTo>
                      <a:pt x="2" y="20819"/>
                    </a:lnTo>
                    <a:cubicBezTo>
                      <a:pt x="2" y="20815"/>
                      <a:pt x="5" y="20811"/>
                      <a:pt x="10" y="20811"/>
                    </a:cubicBezTo>
                    <a:cubicBezTo>
                      <a:pt x="14" y="20811"/>
                      <a:pt x="18" y="20815"/>
                      <a:pt x="18" y="20819"/>
                    </a:cubicBezTo>
                    <a:cubicBezTo>
                      <a:pt x="18" y="20824"/>
                      <a:pt x="14" y="20827"/>
                      <a:pt x="10" y="20827"/>
                    </a:cubicBezTo>
                    <a:cubicBezTo>
                      <a:pt x="5" y="20827"/>
                      <a:pt x="2" y="20824"/>
                      <a:pt x="2" y="20819"/>
                    </a:cubicBezTo>
                    <a:close/>
                    <a:moveTo>
                      <a:pt x="2" y="20787"/>
                    </a:moveTo>
                    <a:lnTo>
                      <a:pt x="2" y="20787"/>
                    </a:lnTo>
                    <a:cubicBezTo>
                      <a:pt x="2" y="20783"/>
                      <a:pt x="5" y="20779"/>
                      <a:pt x="10" y="20779"/>
                    </a:cubicBezTo>
                    <a:cubicBezTo>
                      <a:pt x="14" y="20779"/>
                      <a:pt x="18" y="20783"/>
                      <a:pt x="18" y="20787"/>
                    </a:cubicBezTo>
                    <a:cubicBezTo>
                      <a:pt x="18" y="20792"/>
                      <a:pt x="14" y="20795"/>
                      <a:pt x="10" y="20795"/>
                    </a:cubicBezTo>
                    <a:cubicBezTo>
                      <a:pt x="5" y="20795"/>
                      <a:pt x="2" y="20792"/>
                      <a:pt x="2" y="20787"/>
                    </a:cubicBezTo>
                    <a:close/>
                    <a:moveTo>
                      <a:pt x="2" y="20755"/>
                    </a:moveTo>
                    <a:lnTo>
                      <a:pt x="2" y="20755"/>
                    </a:lnTo>
                    <a:cubicBezTo>
                      <a:pt x="2" y="20751"/>
                      <a:pt x="5" y="20747"/>
                      <a:pt x="10" y="20747"/>
                    </a:cubicBezTo>
                    <a:cubicBezTo>
                      <a:pt x="14" y="20747"/>
                      <a:pt x="18" y="20751"/>
                      <a:pt x="18" y="20755"/>
                    </a:cubicBezTo>
                    <a:cubicBezTo>
                      <a:pt x="18" y="20760"/>
                      <a:pt x="14" y="20763"/>
                      <a:pt x="10" y="20763"/>
                    </a:cubicBezTo>
                    <a:cubicBezTo>
                      <a:pt x="5" y="20763"/>
                      <a:pt x="2" y="20760"/>
                      <a:pt x="2" y="20755"/>
                    </a:cubicBezTo>
                    <a:close/>
                    <a:moveTo>
                      <a:pt x="2" y="20723"/>
                    </a:moveTo>
                    <a:lnTo>
                      <a:pt x="2" y="20723"/>
                    </a:lnTo>
                    <a:cubicBezTo>
                      <a:pt x="2" y="20719"/>
                      <a:pt x="5" y="20715"/>
                      <a:pt x="10" y="20715"/>
                    </a:cubicBezTo>
                    <a:cubicBezTo>
                      <a:pt x="14" y="20715"/>
                      <a:pt x="18" y="20719"/>
                      <a:pt x="18" y="20723"/>
                    </a:cubicBezTo>
                    <a:cubicBezTo>
                      <a:pt x="18" y="20728"/>
                      <a:pt x="14" y="20731"/>
                      <a:pt x="10" y="20731"/>
                    </a:cubicBezTo>
                    <a:cubicBezTo>
                      <a:pt x="5" y="20731"/>
                      <a:pt x="2" y="20728"/>
                      <a:pt x="2" y="20723"/>
                    </a:cubicBezTo>
                    <a:close/>
                    <a:moveTo>
                      <a:pt x="2" y="20691"/>
                    </a:moveTo>
                    <a:lnTo>
                      <a:pt x="2" y="20691"/>
                    </a:lnTo>
                    <a:cubicBezTo>
                      <a:pt x="2" y="20687"/>
                      <a:pt x="5" y="20683"/>
                      <a:pt x="10" y="20683"/>
                    </a:cubicBezTo>
                    <a:cubicBezTo>
                      <a:pt x="14" y="20683"/>
                      <a:pt x="18" y="20687"/>
                      <a:pt x="18" y="20691"/>
                    </a:cubicBezTo>
                    <a:cubicBezTo>
                      <a:pt x="18" y="20696"/>
                      <a:pt x="14" y="20699"/>
                      <a:pt x="10" y="20699"/>
                    </a:cubicBezTo>
                    <a:cubicBezTo>
                      <a:pt x="5" y="20699"/>
                      <a:pt x="2" y="20696"/>
                      <a:pt x="2" y="20691"/>
                    </a:cubicBezTo>
                    <a:close/>
                    <a:moveTo>
                      <a:pt x="2" y="20659"/>
                    </a:moveTo>
                    <a:lnTo>
                      <a:pt x="2" y="20659"/>
                    </a:lnTo>
                    <a:cubicBezTo>
                      <a:pt x="2" y="20655"/>
                      <a:pt x="5" y="20651"/>
                      <a:pt x="10" y="20651"/>
                    </a:cubicBezTo>
                    <a:cubicBezTo>
                      <a:pt x="14" y="20651"/>
                      <a:pt x="18" y="20655"/>
                      <a:pt x="18" y="20659"/>
                    </a:cubicBezTo>
                    <a:cubicBezTo>
                      <a:pt x="18" y="20664"/>
                      <a:pt x="14" y="20667"/>
                      <a:pt x="10" y="20667"/>
                    </a:cubicBezTo>
                    <a:cubicBezTo>
                      <a:pt x="5" y="20667"/>
                      <a:pt x="2" y="20664"/>
                      <a:pt x="2" y="20659"/>
                    </a:cubicBezTo>
                    <a:close/>
                    <a:moveTo>
                      <a:pt x="2" y="20627"/>
                    </a:moveTo>
                    <a:lnTo>
                      <a:pt x="2" y="20627"/>
                    </a:lnTo>
                    <a:cubicBezTo>
                      <a:pt x="2" y="20623"/>
                      <a:pt x="5" y="20619"/>
                      <a:pt x="10" y="20619"/>
                    </a:cubicBezTo>
                    <a:cubicBezTo>
                      <a:pt x="14" y="20619"/>
                      <a:pt x="18" y="20623"/>
                      <a:pt x="18" y="20627"/>
                    </a:cubicBezTo>
                    <a:cubicBezTo>
                      <a:pt x="18" y="20632"/>
                      <a:pt x="14" y="20635"/>
                      <a:pt x="10" y="20635"/>
                    </a:cubicBezTo>
                    <a:cubicBezTo>
                      <a:pt x="5" y="20635"/>
                      <a:pt x="2" y="20632"/>
                      <a:pt x="2" y="20627"/>
                    </a:cubicBezTo>
                    <a:close/>
                    <a:moveTo>
                      <a:pt x="2" y="20595"/>
                    </a:moveTo>
                    <a:lnTo>
                      <a:pt x="2" y="20595"/>
                    </a:lnTo>
                    <a:cubicBezTo>
                      <a:pt x="2" y="20591"/>
                      <a:pt x="5" y="20587"/>
                      <a:pt x="10" y="20587"/>
                    </a:cubicBezTo>
                    <a:cubicBezTo>
                      <a:pt x="14" y="20587"/>
                      <a:pt x="18" y="20591"/>
                      <a:pt x="18" y="20595"/>
                    </a:cubicBezTo>
                    <a:cubicBezTo>
                      <a:pt x="18" y="20600"/>
                      <a:pt x="14" y="20603"/>
                      <a:pt x="10" y="20603"/>
                    </a:cubicBezTo>
                    <a:cubicBezTo>
                      <a:pt x="5" y="20603"/>
                      <a:pt x="2" y="20600"/>
                      <a:pt x="2" y="20595"/>
                    </a:cubicBezTo>
                    <a:close/>
                    <a:moveTo>
                      <a:pt x="2" y="20563"/>
                    </a:moveTo>
                    <a:lnTo>
                      <a:pt x="2" y="20563"/>
                    </a:lnTo>
                    <a:cubicBezTo>
                      <a:pt x="2" y="20559"/>
                      <a:pt x="5" y="20555"/>
                      <a:pt x="10" y="20555"/>
                    </a:cubicBezTo>
                    <a:cubicBezTo>
                      <a:pt x="14" y="20555"/>
                      <a:pt x="18" y="20559"/>
                      <a:pt x="18" y="20563"/>
                    </a:cubicBezTo>
                    <a:cubicBezTo>
                      <a:pt x="18" y="20568"/>
                      <a:pt x="14" y="20571"/>
                      <a:pt x="10" y="20571"/>
                    </a:cubicBezTo>
                    <a:cubicBezTo>
                      <a:pt x="5" y="20571"/>
                      <a:pt x="2" y="20568"/>
                      <a:pt x="2" y="20563"/>
                    </a:cubicBezTo>
                    <a:close/>
                    <a:moveTo>
                      <a:pt x="2" y="20531"/>
                    </a:moveTo>
                    <a:lnTo>
                      <a:pt x="2" y="20531"/>
                    </a:lnTo>
                    <a:cubicBezTo>
                      <a:pt x="2" y="20527"/>
                      <a:pt x="5" y="20523"/>
                      <a:pt x="10" y="20523"/>
                    </a:cubicBezTo>
                    <a:cubicBezTo>
                      <a:pt x="14" y="20523"/>
                      <a:pt x="18" y="20527"/>
                      <a:pt x="18" y="20531"/>
                    </a:cubicBezTo>
                    <a:cubicBezTo>
                      <a:pt x="18" y="20536"/>
                      <a:pt x="14" y="20539"/>
                      <a:pt x="10" y="20539"/>
                    </a:cubicBezTo>
                    <a:cubicBezTo>
                      <a:pt x="5" y="20539"/>
                      <a:pt x="2" y="20536"/>
                      <a:pt x="2" y="20531"/>
                    </a:cubicBezTo>
                    <a:close/>
                    <a:moveTo>
                      <a:pt x="2" y="20499"/>
                    </a:moveTo>
                    <a:lnTo>
                      <a:pt x="2" y="20499"/>
                    </a:lnTo>
                    <a:cubicBezTo>
                      <a:pt x="2" y="20495"/>
                      <a:pt x="5" y="20491"/>
                      <a:pt x="10" y="20491"/>
                    </a:cubicBezTo>
                    <a:cubicBezTo>
                      <a:pt x="14" y="20491"/>
                      <a:pt x="18" y="20495"/>
                      <a:pt x="18" y="20499"/>
                    </a:cubicBezTo>
                    <a:cubicBezTo>
                      <a:pt x="18" y="20504"/>
                      <a:pt x="14" y="20507"/>
                      <a:pt x="10" y="20507"/>
                    </a:cubicBezTo>
                    <a:cubicBezTo>
                      <a:pt x="5" y="20507"/>
                      <a:pt x="2" y="20504"/>
                      <a:pt x="2" y="20499"/>
                    </a:cubicBezTo>
                    <a:close/>
                    <a:moveTo>
                      <a:pt x="2" y="20467"/>
                    </a:moveTo>
                    <a:lnTo>
                      <a:pt x="2" y="20467"/>
                    </a:lnTo>
                    <a:cubicBezTo>
                      <a:pt x="2" y="20463"/>
                      <a:pt x="5" y="20459"/>
                      <a:pt x="10" y="20459"/>
                    </a:cubicBezTo>
                    <a:cubicBezTo>
                      <a:pt x="14" y="20459"/>
                      <a:pt x="18" y="20463"/>
                      <a:pt x="18" y="20467"/>
                    </a:cubicBezTo>
                    <a:cubicBezTo>
                      <a:pt x="18" y="20472"/>
                      <a:pt x="14" y="20475"/>
                      <a:pt x="10" y="20475"/>
                    </a:cubicBezTo>
                    <a:cubicBezTo>
                      <a:pt x="5" y="20475"/>
                      <a:pt x="2" y="20472"/>
                      <a:pt x="2" y="20467"/>
                    </a:cubicBezTo>
                    <a:close/>
                    <a:moveTo>
                      <a:pt x="2" y="20435"/>
                    </a:moveTo>
                    <a:lnTo>
                      <a:pt x="2" y="20435"/>
                    </a:lnTo>
                    <a:cubicBezTo>
                      <a:pt x="2" y="20431"/>
                      <a:pt x="5" y="20427"/>
                      <a:pt x="10" y="20427"/>
                    </a:cubicBezTo>
                    <a:cubicBezTo>
                      <a:pt x="14" y="20427"/>
                      <a:pt x="18" y="20431"/>
                      <a:pt x="18" y="20435"/>
                    </a:cubicBezTo>
                    <a:cubicBezTo>
                      <a:pt x="18" y="20439"/>
                      <a:pt x="14" y="20443"/>
                      <a:pt x="10" y="20443"/>
                    </a:cubicBezTo>
                    <a:cubicBezTo>
                      <a:pt x="5" y="20443"/>
                      <a:pt x="2" y="20439"/>
                      <a:pt x="2" y="20435"/>
                    </a:cubicBezTo>
                    <a:close/>
                    <a:moveTo>
                      <a:pt x="2" y="20403"/>
                    </a:moveTo>
                    <a:lnTo>
                      <a:pt x="2" y="20403"/>
                    </a:lnTo>
                    <a:cubicBezTo>
                      <a:pt x="2" y="20399"/>
                      <a:pt x="5" y="20395"/>
                      <a:pt x="10" y="20395"/>
                    </a:cubicBezTo>
                    <a:cubicBezTo>
                      <a:pt x="14" y="20395"/>
                      <a:pt x="18" y="20399"/>
                      <a:pt x="18" y="20403"/>
                    </a:cubicBezTo>
                    <a:cubicBezTo>
                      <a:pt x="18" y="20407"/>
                      <a:pt x="14" y="20411"/>
                      <a:pt x="10" y="20411"/>
                    </a:cubicBezTo>
                    <a:cubicBezTo>
                      <a:pt x="5" y="20411"/>
                      <a:pt x="2" y="20407"/>
                      <a:pt x="2" y="20403"/>
                    </a:cubicBezTo>
                    <a:close/>
                    <a:moveTo>
                      <a:pt x="2" y="20371"/>
                    </a:moveTo>
                    <a:lnTo>
                      <a:pt x="2" y="20371"/>
                    </a:lnTo>
                    <a:cubicBezTo>
                      <a:pt x="2" y="20367"/>
                      <a:pt x="5" y="20363"/>
                      <a:pt x="10" y="20363"/>
                    </a:cubicBezTo>
                    <a:cubicBezTo>
                      <a:pt x="14" y="20363"/>
                      <a:pt x="18" y="20367"/>
                      <a:pt x="18" y="20371"/>
                    </a:cubicBezTo>
                    <a:cubicBezTo>
                      <a:pt x="18" y="20375"/>
                      <a:pt x="14" y="20379"/>
                      <a:pt x="10" y="20379"/>
                    </a:cubicBezTo>
                    <a:cubicBezTo>
                      <a:pt x="5" y="20379"/>
                      <a:pt x="2" y="20375"/>
                      <a:pt x="2" y="20371"/>
                    </a:cubicBezTo>
                    <a:close/>
                    <a:moveTo>
                      <a:pt x="2" y="20339"/>
                    </a:moveTo>
                    <a:lnTo>
                      <a:pt x="2" y="20339"/>
                    </a:lnTo>
                    <a:cubicBezTo>
                      <a:pt x="2" y="20335"/>
                      <a:pt x="5" y="20331"/>
                      <a:pt x="10" y="20331"/>
                    </a:cubicBezTo>
                    <a:cubicBezTo>
                      <a:pt x="14" y="20331"/>
                      <a:pt x="18" y="20335"/>
                      <a:pt x="18" y="20339"/>
                    </a:cubicBezTo>
                    <a:cubicBezTo>
                      <a:pt x="18" y="20343"/>
                      <a:pt x="14" y="20347"/>
                      <a:pt x="10" y="20347"/>
                    </a:cubicBezTo>
                    <a:cubicBezTo>
                      <a:pt x="5" y="20347"/>
                      <a:pt x="2" y="20343"/>
                      <a:pt x="2" y="20339"/>
                    </a:cubicBezTo>
                    <a:close/>
                    <a:moveTo>
                      <a:pt x="2" y="20307"/>
                    </a:moveTo>
                    <a:lnTo>
                      <a:pt x="2" y="20307"/>
                    </a:lnTo>
                    <a:cubicBezTo>
                      <a:pt x="2" y="20303"/>
                      <a:pt x="5" y="20299"/>
                      <a:pt x="10" y="20299"/>
                    </a:cubicBezTo>
                    <a:cubicBezTo>
                      <a:pt x="14" y="20299"/>
                      <a:pt x="18" y="20303"/>
                      <a:pt x="18" y="20307"/>
                    </a:cubicBezTo>
                    <a:cubicBezTo>
                      <a:pt x="18" y="20311"/>
                      <a:pt x="14" y="20315"/>
                      <a:pt x="10" y="20315"/>
                    </a:cubicBezTo>
                    <a:cubicBezTo>
                      <a:pt x="5" y="20315"/>
                      <a:pt x="2" y="20311"/>
                      <a:pt x="2" y="20307"/>
                    </a:cubicBezTo>
                    <a:close/>
                    <a:moveTo>
                      <a:pt x="2" y="20275"/>
                    </a:moveTo>
                    <a:lnTo>
                      <a:pt x="2" y="20275"/>
                    </a:lnTo>
                    <a:cubicBezTo>
                      <a:pt x="2" y="20271"/>
                      <a:pt x="5" y="20267"/>
                      <a:pt x="10" y="20267"/>
                    </a:cubicBezTo>
                    <a:cubicBezTo>
                      <a:pt x="14" y="20267"/>
                      <a:pt x="18" y="20271"/>
                      <a:pt x="18" y="20275"/>
                    </a:cubicBezTo>
                    <a:cubicBezTo>
                      <a:pt x="18" y="20279"/>
                      <a:pt x="14" y="20283"/>
                      <a:pt x="10" y="20283"/>
                    </a:cubicBezTo>
                    <a:cubicBezTo>
                      <a:pt x="5" y="20283"/>
                      <a:pt x="2" y="20279"/>
                      <a:pt x="2" y="20275"/>
                    </a:cubicBezTo>
                    <a:close/>
                    <a:moveTo>
                      <a:pt x="2" y="20243"/>
                    </a:moveTo>
                    <a:lnTo>
                      <a:pt x="2" y="20243"/>
                    </a:lnTo>
                    <a:cubicBezTo>
                      <a:pt x="2" y="20239"/>
                      <a:pt x="5" y="20235"/>
                      <a:pt x="10" y="20235"/>
                    </a:cubicBezTo>
                    <a:cubicBezTo>
                      <a:pt x="14" y="20235"/>
                      <a:pt x="18" y="20239"/>
                      <a:pt x="18" y="20243"/>
                    </a:cubicBezTo>
                    <a:cubicBezTo>
                      <a:pt x="18" y="20247"/>
                      <a:pt x="14" y="20251"/>
                      <a:pt x="10" y="20251"/>
                    </a:cubicBezTo>
                    <a:cubicBezTo>
                      <a:pt x="5" y="20251"/>
                      <a:pt x="2" y="20247"/>
                      <a:pt x="2" y="20243"/>
                    </a:cubicBezTo>
                    <a:close/>
                    <a:moveTo>
                      <a:pt x="2" y="20211"/>
                    </a:moveTo>
                    <a:lnTo>
                      <a:pt x="2" y="20211"/>
                    </a:lnTo>
                    <a:cubicBezTo>
                      <a:pt x="2" y="20207"/>
                      <a:pt x="5" y="20203"/>
                      <a:pt x="10" y="20203"/>
                    </a:cubicBezTo>
                    <a:cubicBezTo>
                      <a:pt x="14" y="20203"/>
                      <a:pt x="18" y="20207"/>
                      <a:pt x="18" y="20211"/>
                    </a:cubicBezTo>
                    <a:cubicBezTo>
                      <a:pt x="18" y="20215"/>
                      <a:pt x="14" y="20219"/>
                      <a:pt x="10" y="20219"/>
                    </a:cubicBezTo>
                    <a:cubicBezTo>
                      <a:pt x="5" y="20219"/>
                      <a:pt x="2" y="20215"/>
                      <a:pt x="2" y="20211"/>
                    </a:cubicBezTo>
                    <a:close/>
                    <a:moveTo>
                      <a:pt x="2" y="20179"/>
                    </a:moveTo>
                    <a:lnTo>
                      <a:pt x="2" y="20179"/>
                    </a:lnTo>
                    <a:cubicBezTo>
                      <a:pt x="2" y="20174"/>
                      <a:pt x="5" y="20171"/>
                      <a:pt x="10" y="20171"/>
                    </a:cubicBezTo>
                    <a:cubicBezTo>
                      <a:pt x="14" y="20171"/>
                      <a:pt x="18" y="20174"/>
                      <a:pt x="18" y="20179"/>
                    </a:cubicBezTo>
                    <a:cubicBezTo>
                      <a:pt x="18" y="20183"/>
                      <a:pt x="14" y="20187"/>
                      <a:pt x="10" y="20187"/>
                    </a:cubicBezTo>
                    <a:cubicBezTo>
                      <a:pt x="5" y="20187"/>
                      <a:pt x="2" y="20183"/>
                      <a:pt x="2" y="20179"/>
                    </a:cubicBezTo>
                    <a:close/>
                    <a:moveTo>
                      <a:pt x="2" y="20147"/>
                    </a:moveTo>
                    <a:lnTo>
                      <a:pt x="2" y="20147"/>
                    </a:lnTo>
                    <a:cubicBezTo>
                      <a:pt x="2" y="20142"/>
                      <a:pt x="5" y="20139"/>
                      <a:pt x="10" y="20139"/>
                    </a:cubicBezTo>
                    <a:cubicBezTo>
                      <a:pt x="14" y="20139"/>
                      <a:pt x="18" y="20142"/>
                      <a:pt x="18" y="20147"/>
                    </a:cubicBezTo>
                    <a:cubicBezTo>
                      <a:pt x="18" y="20151"/>
                      <a:pt x="14" y="20155"/>
                      <a:pt x="10" y="20155"/>
                    </a:cubicBezTo>
                    <a:cubicBezTo>
                      <a:pt x="5" y="20155"/>
                      <a:pt x="2" y="20151"/>
                      <a:pt x="2" y="20147"/>
                    </a:cubicBezTo>
                    <a:close/>
                    <a:moveTo>
                      <a:pt x="2" y="20115"/>
                    </a:moveTo>
                    <a:lnTo>
                      <a:pt x="2" y="20115"/>
                    </a:lnTo>
                    <a:cubicBezTo>
                      <a:pt x="2" y="20110"/>
                      <a:pt x="5" y="20107"/>
                      <a:pt x="10" y="20107"/>
                    </a:cubicBezTo>
                    <a:cubicBezTo>
                      <a:pt x="14" y="20107"/>
                      <a:pt x="18" y="20110"/>
                      <a:pt x="18" y="20115"/>
                    </a:cubicBezTo>
                    <a:cubicBezTo>
                      <a:pt x="18" y="20119"/>
                      <a:pt x="14" y="20123"/>
                      <a:pt x="10" y="20123"/>
                    </a:cubicBezTo>
                    <a:cubicBezTo>
                      <a:pt x="5" y="20123"/>
                      <a:pt x="2" y="20119"/>
                      <a:pt x="2" y="20115"/>
                    </a:cubicBezTo>
                    <a:close/>
                    <a:moveTo>
                      <a:pt x="2" y="20083"/>
                    </a:moveTo>
                    <a:lnTo>
                      <a:pt x="2" y="20083"/>
                    </a:lnTo>
                    <a:cubicBezTo>
                      <a:pt x="2" y="20078"/>
                      <a:pt x="5" y="20075"/>
                      <a:pt x="10" y="20075"/>
                    </a:cubicBezTo>
                    <a:cubicBezTo>
                      <a:pt x="14" y="20075"/>
                      <a:pt x="18" y="20078"/>
                      <a:pt x="18" y="20083"/>
                    </a:cubicBezTo>
                    <a:cubicBezTo>
                      <a:pt x="18" y="20087"/>
                      <a:pt x="14" y="20091"/>
                      <a:pt x="10" y="20091"/>
                    </a:cubicBezTo>
                    <a:cubicBezTo>
                      <a:pt x="5" y="20091"/>
                      <a:pt x="2" y="20087"/>
                      <a:pt x="2" y="20083"/>
                    </a:cubicBezTo>
                    <a:close/>
                    <a:moveTo>
                      <a:pt x="2" y="20051"/>
                    </a:moveTo>
                    <a:lnTo>
                      <a:pt x="2" y="20051"/>
                    </a:lnTo>
                    <a:cubicBezTo>
                      <a:pt x="2" y="20046"/>
                      <a:pt x="5" y="20043"/>
                      <a:pt x="10" y="20043"/>
                    </a:cubicBezTo>
                    <a:cubicBezTo>
                      <a:pt x="14" y="20043"/>
                      <a:pt x="18" y="20046"/>
                      <a:pt x="18" y="20051"/>
                    </a:cubicBezTo>
                    <a:cubicBezTo>
                      <a:pt x="18" y="20055"/>
                      <a:pt x="14" y="20059"/>
                      <a:pt x="10" y="20059"/>
                    </a:cubicBezTo>
                    <a:cubicBezTo>
                      <a:pt x="5" y="20059"/>
                      <a:pt x="2" y="20055"/>
                      <a:pt x="2" y="20051"/>
                    </a:cubicBezTo>
                    <a:close/>
                    <a:moveTo>
                      <a:pt x="2" y="20019"/>
                    </a:moveTo>
                    <a:lnTo>
                      <a:pt x="2" y="20019"/>
                    </a:lnTo>
                    <a:cubicBezTo>
                      <a:pt x="2" y="20014"/>
                      <a:pt x="5" y="20011"/>
                      <a:pt x="10" y="20011"/>
                    </a:cubicBezTo>
                    <a:cubicBezTo>
                      <a:pt x="14" y="20011"/>
                      <a:pt x="18" y="20014"/>
                      <a:pt x="18" y="20019"/>
                    </a:cubicBezTo>
                    <a:cubicBezTo>
                      <a:pt x="18" y="20023"/>
                      <a:pt x="14" y="20027"/>
                      <a:pt x="10" y="20027"/>
                    </a:cubicBezTo>
                    <a:cubicBezTo>
                      <a:pt x="5" y="20027"/>
                      <a:pt x="2" y="20023"/>
                      <a:pt x="2" y="20019"/>
                    </a:cubicBezTo>
                    <a:close/>
                    <a:moveTo>
                      <a:pt x="2" y="19987"/>
                    </a:moveTo>
                    <a:lnTo>
                      <a:pt x="2" y="19987"/>
                    </a:lnTo>
                    <a:cubicBezTo>
                      <a:pt x="2" y="19982"/>
                      <a:pt x="6" y="19979"/>
                      <a:pt x="10" y="19979"/>
                    </a:cubicBezTo>
                    <a:cubicBezTo>
                      <a:pt x="14" y="19979"/>
                      <a:pt x="18" y="19982"/>
                      <a:pt x="18" y="19987"/>
                    </a:cubicBezTo>
                    <a:cubicBezTo>
                      <a:pt x="18" y="19991"/>
                      <a:pt x="14" y="19995"/>
                      <a:pt x="10" y="19995"/>
                    </a:cubicBezTo>
                    <a:cubicBezTo>
                      <a:pt x="6" y="19995"/>
                      <a:pt x="2" y="19991"/>
                      <a:pt x="2" y="19987"/>
                    </a:cubicBezTo>
                    <a:close/>
                    <a:moveTo>
                      <a:pt x="2" y="19955"/>
                    </a:moveTo>
                    <a:lnTo>
                      <a:pt x="2" y="19955"/>
                    </a:lnTo>
                    <a:cubicBezTo>
                      <a:pt x="2" y="19950"/>
                      <a:pt x="6" y="19947"/>
                      <a:pt x="10" y="19947"/>
                    </a:cubicBezTo>
                    <a:cubicBezTo>
                      <a:pt x="14" y="19947"/>
                      <a:pt x="18" y="19950"/>
                      <a:pt x="18" y="19955"/>
                    </a:cubicBezTo>
                    <a:cubicBezTo>
                      <a:pt x="18" y="19959"/>
                      <a:pt x="14" y="19963"/>
                      <a:pt x="10" y="19963"/>
                    </a:cubicBezTo>
                    <a:cubicBezTo>
                      <a:pt x="6" y="19963"/>
                      <a:pt x="2" y="19959"/>
                      <a:pt x="2" y="19955"/>
                    </a:cubicBezTo>
                    <a:close/>
                    <a:moveTo>
                      <a:pt x="2" y="19923"/>
                    </a:moveTo>
                    <a:lnTo>
                      <a:pt x="2" y="19923"/>
                    </a:lnTo>
                    <a:cubicBezTo>
                      <a:pt x="2" y="19918"/>
                      <a:pt x="6" y="19915"/>
                      <a:pt x="10" y="19915"/>
                    </a:cubicBezTo>
                    <a:cubicBezTo>
                      <a:pt x="14" y="19915"/>
                      <a:pt x="18" y="19918"/>
                      <a:pt x="18" y="19923"/>
                    </a:cubicBezTo>
                    <a:cubicBezTo>
                      <a:pt x="18" y="19927"/>
                      <a:pt x="14" y="19931"/>
                      <a:pt x="10" y="19931"/>
                    </a:cubicBezTo>
                    <a:cubicBezTo>
                      <a:pt x="6" y="19931"/>
                      <a:pt x="2" y="19927"/>
                      <a:pt x="2" y="19923"/>
                    </a:cubicBezTo>
                    <a:close/>
                    <a:moveTo>
                      <a:pt x="2" y="19891"/>
                    </a:moveTo>
                    <a:lnTo>
                      <a:pt x="2" y="19891"/>
                    </a:lnTo>
                    <a:cubicBezTo>
                      <a:pt x="2" y="19886"/>
                      <a:pt x="6" y="19883"/>
                      <a:pt x="10" y="19883"/>
                    </a:cubicBezTo>
                    <a:cubicBezTo>
                      <a:pt x="14" y="19883"/>
                      <a:pt x="18" y="19886"/>
                      <a:pt x="18" y="19891"/>
                    </a:cubicBezTo>
                    <a:cubicBezTo>
                      <a:pt x="18" y="19895"/>
                      <a:pt x="14" y="19899"/>
                      <a:pt x="10" y="19899"/>
                    </a:cubicBezTo>
                    <a:cubicBezTo>
                      <a:pt x="6" y="19899"/>
                      <a:pt x="2" y="19895"/>
                      <a:pt x="2" y="19891"/>
                    </a:cubicBezTo>
                    <a:close/>
                    <a:moveTo>
                      <a:pt x="2" y="19859"/>
                    </a:moveTo>
                    <a:lnTo>
                      <a:pt x="2" y="19859"/>
                    </a:lnTo>
                    <a:cubicBezTo>
                      <a:pt x="2" y="19854"/>
                      <a:pt x="6" y="19851"/>
                      <a:pt x="10" y="19851"/>
                    </a:cubicBezTo>
                    <a:cubicBezTo>
                      <a:pt x="14" y="19851"/>
                      <a:pt x="18" y="19854"/>
                      <a:pt x="18" y="19859"/>
                    </a:cubicBezTo>
                    <a:cubicBezTo>
                      <a:pt x="18" y="19863"/>
                      <a:pt x="14" y="19867"/>
                      <a:pt x="10" y="19867"/>
                    </a:cubicBezTo>
                    <a:cubicBezTo>
                      <a:pt x="6" y="19867"/>
                      <a:pt x="2" y="19863"/>
                      <a:pt x="2" y="19859"/>
                    </a:cubicBezTo>
                    <a:close/>
                    <a:moveTo>
                      <a:pt x="2" y="19827"/>
                    </a:moveTo>
                    <a:lnTo>
                      <a:pt x="2" y="19827"/>
                    </a:lnTo>
                    <a:cubicBezTo>
                      <a:pt x="2" y="19822"/>
                      <a:pt x="6" y="19819"/>
                      <a:pt x="10" y="19819"/>
                    </a:cubicBezTo>
                    <a:cubicBezTo>
                      <a:pt x="14" y="19819"/>
                      <a:pt x="18" y="19822"/>
                      <a:pt x="18" y="19827"/>
                    </a:cubicBezTo>
                    <a:cubicBezTo>
                      <a:pt x="18" y="19831"/>
                      <a:pt x="14" y="19835"/>
                      <a:pt x="10" y="19835"/>
                    </a:cubicBezTo>
                    <a:cubicBezTo>
                      <a:pt x="6" y="19835"/>
                      <a:pt x="2" y="19831"/>
                      <a:pt x="2" y="19827"/>
                    </a:cubicBezTo>
                    <a:close/>
                    <a:moveTo>
                      <a:pt x="2" y="19795"/>
                    </a:moveTo>
                    <a:lnTo>
                      <a:pt x="2" y="19795"/>
                    </a:lnTo>
                    <a:cubicBezTo>
                      <a:pt x="2" y="19790"/>
                      <a:pt x="6" y="19787"/>
                      <a:pt x="10" y="19787"/>
                    </a:cubicBezTo>
                    <a:cubicBezTo>
                      <a:pt x="14" y="19787"/>
                      <a:pt x="18" y="19790"/>
                      <a:pt x="18" y="19795"/>
                    </a:cubicBezTo>
                    <a:cubicBezTo>
                      <a:pt x="18" y="19799"/>
                      <a:pt x="14" y="19803"/>
                      <a:pt x="10" y="19803"/>
                    </a:cubicBezTo>
                    <a:cubicBezTo>
                      <a:pt x="6" y="19803"/>
                      <a:pt x="2" y="19799"/>
                      <a:pt x="2" y="19795"/>
                    </a:cubicBezTo>
                    <a:close/>
                    <a:moveTo>
                      <a:pt x="2" y="19763"/>
                    </a:moveTo>
                    <a:lnTo>
                      <a:pt x="2" y="19763"/>
                    </a:lnTo>
                    <a:cubicBezTo>
                      <a:pt x="2" y="19758"/>
                      <a:pt x="6" y="19755"/>
                      <a:pt x="10" y="19755"/>
                    </a:cubicBezTo>
                    <a:cubicBezTo>
                      <a:pt x="14" y="19755"/>
                      <a:pt x="18" y="19758"/>
                      <a:pt x="18" y="19763"/>
                    </a:cubicBezTo>
                    <a:cubicBezTo>
                      <a:pt x="18" y="19767"/>
                      <a:pt x="14" y="19771"/>
                      <a:pt x="10" y="19771"/>
                    </a:cubicBezTo>
                    <a:cubicBezTo>
                      <a:pt x="6" y="19771"/>
                      <a:pt x="2" y="19767"/>
                      <a:pt x="2" y="19763"/>
                    </a:cubicBezTo>
                    <a:close/>
                    <a:moveTo>
                      <a:pt x="2" y="19731"/>
                    </a:moveTo>
                    <a:lnTo>
                      <a:pt x="2" y="19731"/>
                    </a:lnTo>
                    <a:cubicBezTo>
                      <a:pt x="2" y="19726"/>
                      <a:pt x="6" y="19723"/>
                      <a:pt x="10" y="19723"/>
                    </a:cubicBezTo>
                    <a:cubicBezTo>
                      <a:pt x="14" y="19723"/>
                      <a:pt x="18" y="19726"/>
                      <a:pt x="18" y="19731"/>
                    </a:cubicBezTo>
                    <a:cubicBezTo>
                      <a:pt x="18" y="19735"/>
                      <a:pt x="14" y="19739"/>
                      <a:pt x="10" y="19739"/>
                    </a:cubicBezTo>
                    <a:cubicBezTo>
                      <a:pt x="6" y="19739"/>
                      <a:pt x="2" y="19735"/>
                      <a:pt x="2" y="19731"/>
                    </a:cubicBezTo>
                    <a:close/>
                    <a:moveTo>
                      <a:pt x="2" y="19699"/>
                    </a:moveTo>
                    <a:lnTo>
                      <a:pt x="2" y="19699"/>
                    </a:lnTo>
                    <a:cubicBezTo>
                      <a:pt x="2" y="19694"/>
                      <a:pt x="6" y="19691"/>
                      <a:pt x="10" y="19691"/>
                    </a:cubicBezTo>
                    <a:cubicBezTo>
                      <a:pt x="14" y="19691"/>
                      <a:pt x="18" y="19694"/>
                      <a:pt x="18" y="19699"/>
                    </a:cubicBezTo>
                    <a:cubicBezTo>
                      <a:pt x="18" y="19703"/>
                      <a:pt x="14" y="19707"/>
                      <a:pt x="10" y="19707"/>
                    </a:cubicBezTo>
                    <a:cubicBezTo>
                      <a:pt x="6" y="19707"/>
                      <a:pt x="2" y="19703"/>
                      <a:pt x="2" y="19699"/>
                    </a:cubicBezTo>
                    <a:close/>
                    <a:moveTo>
                      <a:pt x="2" y="19667"/>
                    </a:moveTo>
                    <a:lnTo>
                      <a:pt x="2" y="19667"/>
                    </a:lnTo>
                    <a:cubicBezTo>
                      <a:pt x="2" y="19662"/>
                      <a:pt x="6" y="19659"/>
                      <a:pt x="10" y="19659"/>
                    </a:cubicBezTo>
                    <a:cubicBezTo>
                      <a:pt x="14" y="19659"/>
                      <a:pt x="18" y="19662"/>
                      <a:pt x="18" y="19667"/>
                    </a:cubicBezTo>
                    <a:cubicBezTo>
                      <a:pt x="18" y="19671"/>
                      <a:pt x="14" y="19675"/>
                      <a:pt x="10" y="19675"/>
                    </a:cubicBezTo>
                    <a:cubicBezTo>
                      <a:pt x="6" y="19675"/>
                      <a:pt x="2" y="19671"/>
                      <a:pt x="2" y="19667"/>
                    </a:cubicBezTo>
                    <a:close/>
                    <a:moveTo>
                      <a:pt x="2" y="19635"/>
                    </a:moveTo>
                    <a:lnTo>
                      <a:pt x="2" y="19635"/>
                    </a:lnTo>
                    <a:cubicBezTo>
                      <a:pt x="2" y="19630"/>
                      <a:pt x="6" y="19627"/>
                      <a:pt x="10" y="19627"/>
                    </a:cubicBezTo>
                    <a:cubicBezTo>
                      <a:pt x="14" y="19627"/>
                      <a:pt x="18" y="19630"/>
                      <a:pt x="18" y="19635"/>
                    </a:cubicBezTo>
                    <a:cubicBezTo>
                      <a:pt x="18" y="19639"/>
                      <a:pt x="14" y="19643"/>
                      <a:pt x="10" y="19643"/>
                    </a:cubicBezTo>
                    <a:cubicBezTo>
                      <a:pt x="6" y="19643"/>
                      <a:pt x="2" y="19639"/>
                      <a:pt x="2" y="19635"/>
                    </a:cubicBezTo>
                    <a:close/>
                    <a:moveTo>
                      <a:pt x="2" y="19603"/>
                    </a:moveTo>
                    <a:lnTo>
                      <a:pt x="2" y="19603"/>
                    </a:lnTo>
                    <a:cubicBezTo>
                      <a:pt x="2" y="19598"/>
                      <a:pt x="6" y="19595"/>
                      <a:pt x="10" y="19595"/>
                    </a:cubicBezTo>
                    <a:cubicBezTo>
                      <a:pt x="14" y="19595"/>
                      <a:pt x="18" y="19598"/>
                      <a:pt x="18" y="19603"/>
                    </a:cubicBezTo>
                    <a:cubicBezTo>
                      <a:pt x="18" y="19607"/>
                      <a:pt x="14" y="19611"/>
                      <a:pt x="10" y="19611"/>
                    </a:cubicBezTo>
                    <a:cubicBezTo>
                      <a:pt x="6" y="19611"/>
                      <a:pt x="2" y="19607"/>
                      <a:pt x="2" y="19603"/>
                    </a:cubicBezTo>
                    <a:close/>
                    <a:moveTo>
                      <a:pt x="2" y="19571"/>
                    </a:moveTo>
                    <a:lnTo>
                      <a:pt x="2" y="19571"/>
                    </a:lnTo>
                    <a:cubicBezTo>
                      <a:pt x="2" y="19566"/>
                      <a:pt x="6" y="19563"/>
                      <a:pt x="10" y="19563"/>
                    </a:cubicBezTo>
                    <a:cubicBezTo>
                      <a:pt x="14" y="19563"/>
                      <a:pt x="18" y="19566"/>
                      <a:pt x="18" y="19571"/>
                    </a:cubicBezTo>
                    <a:cubicBezTo>
                      <a:pt x="18" y="19575"/>
                      <a:pt x="14" y="19579"/>
                      <a:pt x="10" y="19579"/>
                    </a:cubicBezTo>
                    <a:cubicBezTo>
                      <a:pt x="6" y="19579"/>
                      <a:pt x="2" y="19575"/>
                      <a:pt x="2" y="19571"/>
                    </a:cubicBezTo>
                    <a:close/>
                    <a:moveTo>
                      <a:pt x="2" y="19539"/>
                    </a:moveTo>
                    <a:lnTo>
                      <a:pt x="2" y="19539"/>
                    </a:lnTo>
                    <a:cubicBezTo>
                      <a:pt x="2" y="19534"/>
                      <a:pt x="6" y="19531"/>
                      <a:pt x="10" y="19531"/>
                    </a:cubicBezTo>
                    <a:cubicBezTo>
                      <a:pt x="14" y="19531"/>
                      <a:pt x="18" y="19534"/>
                      <a:pt x="18" y="19539"/>
                    </a:cubicBezTo>
                    <a:cubicBezTo>
                      <a:pt x="18" y="19543"/>
                      <a:pt x="14" y="19547"/>
                      <a:pt x="10" y="19547"/>
                    </a:cubicBezTo>
                    <a:cubicBezTo>
                      <a:pt x="6" y="19547"/>
                      <a:pt x="2" y="19543"/>
                      <a:pt x="2" y="19539"/>
                    </a:cubicBezTo>
                    <a:close/>
                    <a:moveTo>
                      <a:pt x="2" y="19507"/>
                    </a:moveTo>
                    <a:lnTo>
                      <a:pt x="2" y="19507"/>
                    </a:lnTo>
                    <a:cubicBezTo>
                      <a:pt x="2" y="19502"/>
                      <a:pt x="6" y="19499"/>
                      <a:pt x="10" y="19499"/>
                    </a:cubicBezTo>
                    <a:cubicBezTo>
                      <a:pt x="14" y="19499"/>
                      <a:pt x="18" y="19502"/>
                      <a:pt x="18" y="19507"/>
                    </a:cubicBezTo>
                    <a:cubicBezTo>
                      <a:pt x="18" y="19511"/>
                      <a:pt x="14" y="19515"/>
                      <a:pt x="10" y="19515"/>
                    </a:cubicBezTo>
                    <a:cubicBezTo>
                      <a:pt x="6" y="19515"/>
                      <a:pt x="2" y="19511"/>
                      <a:pt x="2" y="19507"/>
                    </a:cubicBezTo>
                    <a:close/>
                    <a:moveTo>
                      <a:pt x="2" y="19475"/>
                    </a:moveTo>
                    <a:lnTo>
                      <a:pt x="2" y="19475"/>
                    </a:lnTo>
                    <a:cubicBezTo>
                      <a:pt x="2" y="19470"/>
                      <a:pt x="6" y="19467"/>
                      <a:pt x="10" y="19467"/>
                    </a:cubicBezTo>
                    <a:cubicBezTo>
                      <a:pt x="14" y="19467"/>
                      <a:pt x="18" y="19470"/>
                      <a:pt x="18" y="19475"/>
                    </a:cubicBezTo>
                    <a:cubicBezTo>
                      <a:pt x="18" y="19479"/>
                      <a:pt x="14" y="19483"/>
                      <a:pt x="10" y="19483"/>
                    </a:cubicBezTo>
                    <a:cubicBezTo>
                      <a:pt x="6" y="19483"/>
                      <a:pt x="2" y="19479"/>
                      <a:pt x="2" y="19475"/>
                    </a:cubicBezTo>
                    <a:close/>
                    <a:moveTo>
                      <a:pt x="2" y="19443"/>
                    </a:moveTo>
                    <a:lnTo>
                      <a:pt x="2" y="19443"/>
                    </a:lnTo>
                    <a:cubicBezTo>
                      <a:pt x="2" y="19438"/>
                      <a:pt x="6" y="19435"/>
                      <a:pt x="10" y="19435"/>
                    </a:cubicBezTo>
                    <a:cubicBezTo>
                      <a:pt x="14" y="19435"/>
                      <a:pt x="18" y="19438"/>
                      <a:pt x="18" y="19443"/>
                    </a:cubicBezTo>
                    <a:cubicBezTo>
                      <a:pt x="18" y="19447"/>
                      <a:pt x="14" y="19451"/>
                      <a:pt x="10" y="19451"/>
                    </a:cubicBezTo>
                    <a:cubicBezTo>
                      <a:pt x="6" y="19451"/>
                      <a:pt x="2" y="19447"/>
                      <a:pt x="2" y="19443"/>
                    </a:cubicBezTo>
                    <a:close/>
                    <a:moveTo>
                      <a:pt x="2" y="19411"/>
                    </a:moveTo>
                    <a:lnTo>
                      <a:pt x="2" y="19410"/>
                    </a:lnTo>
                    <a:cubicBezTo>
                      <a:pt x="2" y="19406"/>
                      <a:pt x="6" y="19402"/>
                      <a:pt x="10" y="19402"/>
                    </a:cubicBezTo>
                    <a:cubicBezTo>
                      <a:pt x="14" y="19402"/>
                      <a:pt x="18" y="19406"/>
                      <a:pt x="18" y="19410"/>
                    </a:cubicBezTo>
                    <a:lnTo>
                      <a:pt x="18" y="19411"/>
                    </a:lnTo>
                    <a:cubicBezTo>
                      <a:pt x="18" y="19415"/>
                      <a:pt x="14" y="19419"/>
                      <a:pt x="10" y="19419"/>
                    </a:cubicBezTo>
                    <a:cubicBezTo>
                      <a:pt x="6" y="19419"/>
                      <a:pt x="2" y="19415"/>
                      <a:pt x="2" y="19411"/>
                    </a:cubicBezTo>
                    <a:close/>
                    <a:moveTo>
                      <a:pt x="2" y="19378"/>
                    </a:moveTo>
                    <a:lnTo>
                      <a:pt x="2" y="19378"/>
                    </a:lnTo>
                    <a:cubicBezTo>
                      <a:pt x="2" y="19374"/>
                      <a:pt x="6" y="19370"/>
                      <a:pt x="10" y="19370"/>
                    </a:cubicBezTo>
                    <a:cubicBezTo>
                      <a:pt x="14" y="19370"/>
                      <a:pt x="18" y="19374"/>
                      <a:pt x="18" y="19378"/>
                    </a:cubicBezTo>
                    <a:cubicBezTo>
                      <a:pt x="18" y="19383"/>
                      <a:pt x="14" y="19386"/>
                      <a:pt x="10" y="19386"/>
                    </a:cubicBezTo>
                    <a:cubicBezTo>
                      <a:pt x="6" y="19386"/>
                      <a:pt x="2" y="19383"/>
                      <a:pt x="2" y="19378"/>
                    </a:cubicBezTo>
                    <a:close/>
                    <a:moveTo>
                      <a:pt x="2" y="19346"/>
                    </a:moveTo>
                    <a:lnTo>
                      <a:pt x="2" y="19346"/>
                    </a:lnTo>
                    <a:cubicBezTo>
                      <a:pt x="2" y="19342"/>
                      <a:pt x="6" y="19338"/>
                      <a:pt x="10" y="19338"/>
                    </a:cubicBezTo>
                    <a:cubicBezTo>
                      <a:pt x="14" y="19338"/>
                      <a:pt x="18" y="19342"/>
                      <a:pt x="18" y="19346"/>
                    </a:cubicBezTo>
                    <a:cubicBezTo>
                      <a:pt x="18" y="19351"/>
                      <a:pt x="14"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2" y="18962"/>
                    </a:moveTo>
                    <a:lnTo>
                      <a:pt x="2" y="18962"/>
                    </a:lnTo>
                    <a:cubicBezTo>
                      <a:pt x="2" y="18958"/>
                      <a:pt x="6" y="18954"/>
                      <a:pt x="10" y="18954"/>
                    </a:cubicBezTo>
                    <a:cubicBezTo>
                      <a:pt x="15" y="18954"/>
                      <a:pt x="18" y="18958"/>
                      <a:pt x="18" y="18962"/>
                    </a:cubicBezTo>
                    <a:cubicBezTo>
                      <a:pt x="18" y="18967"/>
                      <a:pt x="15" y="18970"/>
                      <a:pt x="10" y="18970"/>
                    </a:cubicBezTo>
                    <a:cubicBezTo>
                      <a:pt x="6" y="18970"/>
                      <a:pt x="2" y="18967"/>
                      <a:pt x="2" y="18962"/>
                    </a:cubicBezTo>
                    <a:close/>
                    <a:moveTo>
                      <a:pt x="2" y="18930"/>
                    </a:moveTo>
                    <a:lnTo>
                      <a:pt x="2" y="18930"/>
                    </a:lnTo>
                    <a:cubicBezTo>
                      <a:pt x="2" y="18926"/>
                      <a:pt x="6" y="18922"/>
                      <a:pt x="10" y="18922"/>
                    </a:cubicBezTo>
                    <a:cubicBezTo>
                      <a:pt x="15" y="18922"/>
                      <a:pt x="18" y="18926"/>
                      <a:pt x="18" y="18930"/>
                    </a:cubicBezTo>
                    <a:cubicBezTo>
                      <a:pt x="18" y="18935"/>
                      <a:pt x="15" y="18938"/>
                      <a:pt x="10" y="18938"/>
                    </a:cubicBezTo>
                    <a:cubicBezTo>
                      <a:pt x="6" y="18938"/>
                      <a:pt x="2" y="18935"/>
                      <a:pt x="2" y="18930"/>
                    </a:cubicBezTo>
                    <a:close/>
                    <a:moveTo>
                      <a:pt x="2" y="18898"/>
                    </a:moveTo>
                    <a:lnTo>
                      <a:pt x="2" y="18898"/>
                    </a:lnTo>
                    <a:cubicBezTo>
                      <a:pt x="2" y="18894"/>
                      <a:pt x="6" y="18890"/>
                      <a:pt x="10" y="18890"/>
                    </a:cubicBezTo>
                    <a:cubicBezTo>
                      <a:pt x="15" y="18890"/>
                      <a:pt x="18" y="18894"/>
                      <a:pt x="18" y="18898"/>
                    </a:cubicBezTo>
                    <a:cubicBezTo>
                      <a:pt x="18" y="18903"/>
                      <a:pt x="15" y="18906"/>
                      <a:pt x="10" y="18906"/>
                    </a:cubicBezTo>
                    <a:cubicBezTo>
                      <a:pt x="6" y="18906"/>
                      <a:pt x="2" y="18903"/>
                      <a:pt x="2" y="18898"/>
                    </a:cubicBezTo>
                    <a:close/>
                    <a:moveTo>
                      <a:pt x="2" y="18866"/>
                    </a:moveTo>
                    <a:lnTo>
                      <a:pt x="2" y="18866"/>
                    </a:lnTo>
                    <a:cubicBezTo>
                      <a:pt x="2" y="18862"/>
                      <a:pt x="6" y="18858"/>
                      <a:pt x="10" y="18858"/>
                    </a:cubicBezTo>
                    <a:cubicBezTo>
                      <a:pt x="15" y="18858"/>
                      <a:pt x="18" y="18862"/>
                      <a:pt x="18" y="18866"/>
                    </a:cubicBezTo>
                    <a:cubicBezTo>
                      <a:pt x="18" y="18871"/>
                      <a:pt x="15" y="18874"/>
                      <a:pt x="10" y="18874"/>
                    </a:cubicBezTo>
                    <a:cubicBezTo>
                      <a:pt x="6" y="18874"/>
                      <a:pt x="2" y="18871"/>
                      <a:pt x="2" y="18866"/>
                    </a:cubicBezTo>
                    <a:close/>
                    <a:moveTo>
                      <a:pt x="2" y="18834"/>
                    </a:moveTo>
                    <a:lnTo>
                      <a:pt x="2" y="18834"/>
                    </a:lnTo>
                    <a:cubicBezTo>
                      <a:pt x="2" y="18830"/>
                      <a:pt x="6" y="18826"/>
                      <a:pt x="10" y="18826"/>
                    </a:cubicBezTo>
                    <a:cubicBezTo>
                      <a:pt x="15" y="18826"/>
                      <a:pt x="18" y="18830"/>
                      <a:pt x="18" y="18834"/>
                    </a:cubicBezTo>
                    <a:cubicBezTo>
                      <a:pt x="18" y="18839"/>
                      <a:pt x="15" y="18842"/>
                      <a:pt x="10" y="18842"/>
                    </a:cubicBezTo>
                    <a:cubicBezTo>
                      <a:pt x="6" y="18842"/>
                      <a:pt x="2" y="18839"/>
                      <a:pt x="2" y="18834"/>
                    </a:cubicBezTo>
                    <a:close/>
                    <a:moveTo>
                      <a:pt x="2" y="18802"/>
                    </a:moveTo>
                    <a:lnTo>
                      <a:pt x="2" y="18802"/>
                    </a:lnTo>
                    <a:cubicBezTo>
                      <a:pt x="2" y="18798"/>
                      <a:pt x="6" y="18794"/>
                      <a:pt x="10" y="18794"/>
                    </a:cubicBezTo>
                    <a:cubicBezTo>
                      <a:pt x="15" y="18794"/>
                      <a:pt x="18" y="18798"/>
                      <a:pt x="18" y="18802"/>
                    </a:cubicBezTo>
                    <a:cubicBezTo>
                      <a:pt x="18" y="18807"/>
                      <a:pt x="15" y="18810"/>
                      <a:pt x="10" y="18810"/>
                    </a:cubicBezTo>
                    <a:cubicBezTo>
                      <a:pt x="6" y="18810"/>
                      <a:pt x="2" y="18807"/>
                      <a:pt x="2" y="18802"/>
                    </a:cubicBezTo>
                    <a:close/>
                    <a:moveTo>
                      <a:pt x="2" y="18770"/>
                    </a:moveTo>
                    <a:lnTo>
                      <a:pt x="2" y="18770"/>
                    </a:lnTo>
                    <a:cubicBezTo>
                      <a:pt x="2" y="18766"/>
                      <a:pt x="6" y="18762"/>
                      <a:pt x="10" y="18762"/>
                    </a:cubicBezTo>
                    <a:cubicBezTo>
                      <a:pt x="15" y="18762"/>
                      <a:pt x="18" y="18766"/>
                      <a:pt x="18" y="18770"/>
                    </a:cubicBezTo>
                    <a:cubicBezTo>
                      <a:pt x="18" y="18775"/>
                      <a:pt x="15" y="18778"/>
                      <a:pt x="10" y="18778"/>
                    </a:cubicBezTo>
                    <a:cubicBezTo>
                      <a:pt x="6" y="18778"/>
                      <a:pt x="2" y="18775"/>
                      <a:pt x="2" y="18770"/>
                    </a:cubicBezTo>
                    <a:close/>
                    <a:moveTo>
                      <a:pt x="2" y="18738"/>
                    </a:moveTo>
                    <a:lnTo>
                      <a:pt x="2" y="18738"/>
                    </a:lnTo>
                    <a:cubicBezTo>
                      <a:pt x="2" y="18734"/>
                      <a:pt x="6" y="18730"/>
                      <a:pt x="10" y="18730"/>
                    </a:cubicBezTo>
                    <a:cubicBezTo>
                      <a:pt x="15" y="18730"/>
                      <a:pt x="18" y="18734"/>
                      <a:pt x="18" y="18738"/>
                    </a:cubicBezTo>
                    <a:cubicBezTo>
                      <a:pt x="18" y="18743"/>
                      <a:pt x="15" y="18746"/>
                      <a:pt x="10" y="18746"/>
                    </a:cubicBezTo>
                    <a:cubicBezTo>
                      <a:pt x="6" y="18746"/>
                      <a:pt x="2" y="18743"/>
                      <a:pt x="2" y="18738"/>
                    </a:cubicBezTo>
                    <a:close/>
                    <a:moveTo>
                      <a:pt x="2" y="18706"/>
                    </a:moveTo>
                    <a:lnTo>
                      <a:pt x="2" y="18706"/>
                    </a:lnTo>
                    <a:cubicBezTo>
                      <a:pt x="2" y="18702"/>
                      <a:pt x="6" y="18698"/>
                      <a:pt x="10" y="18698"/>
                    </a:cubicBezTo>
                    <a:cubicBezTo>
                      <a:pt x="15" y="18698"/>
                      <a:pt x="18" y="18702"/>
                      <a:pt x="18" y="18706"/>
                    </a:cubicBezTo>
                    <a:cubicBezTo>
                      <a:pt x="18" y="18711"/>
                      <a:pt x="15" y="18714"/>
                      <a:pt x="10" y="18714"/>
                    </a:cubicBezTo>
                    <a:cubicBezTo>
                      <a:pt x="6" y="18714"/>
                      <a:pt x="2" y="18711"/>
                      <a:pt x="2" y="18706"/>
                    </a:cubicBezTo>
                    <a:close/>
                    <a:moveTo>
                      <a:pt x="2" y="18674"/>
                    </a:moveTo>
                    <a:lnTo>
                      <a:pt x="2" y="18674"/>
                    </a:lnTo>
                    <a:cubicBezTo>
                      <a:pt x="2" y="18670"/>
                      <a:pt x="6" y="18666"/>
                      <a:pt x="10" y="18666"/>
                    </a:cubicBezTo>
                    <a:cubicBezTo>
                      <a:pt x="15" y="18666"/>
                      <a:pt x="18" y="18670"/>
                      <a:pt x="18" y="18674"/>
                    </a:cubicBezTo>
                    <a:cubicBezTo>
                      <a:pt x="18" y="18679"/>
                      <a:pt x="15" y="18682"/>
                      <a:pt x="10" y="18682"/>
                    </a:cubicBezTo>
                    <a:cubicBezTo>
                      <a:pt x="6" y="18682"/>
                      <a:pt x="2" y="18679"/>
                      <a:pt x="2" y="18674"/>
                    </a:cubicBezTo>
                    <a:close/>
                    <a:moveTo>
                      <a:pt x="2" y="18642"/>
                    </a:moveTo>
                    <a:lnTo>
                      <a:pt x="2" y="18642"/>
                    </a:lnTo>
                    <a:cubicBezTo>
                      <a:pt x="2" y="18638"/>
                      <a:pt x="6" y="18634"/>
                      <a:pt x="10" y="18634"/>
                    </a:cubicBezTo>
                    <a:cubicBezTo>
                      <a:pt x="15" y="18634"/>
                      <a:pt x="18" y="18638"/>
                      <a:pt x="18" y="18642"/>
                    </a:cubicBezTo>
                    <a:cubicBezTo>
                      <a:pt x="18" y="18647"/>
                      <a:pt x="15" y="18650"/>
                      <a:pt x="10" y="18650"/>
                    </a:cubicBezTo>
                    <a:cubicBezTo>
                      <a:pt x="6" y="18650"/>
                      <a:pt x="2" y="18647"/>
                      <a:pt x="2" y="18642"/>
                    </a:cubicBezTo>
                    <a:close/>
                    <a:moveTo>
                      <a:pt x="2" y="18610"/>
                    </a:moveTo>
                    <a:lnTo>
                      <a:pt x="2" y="18610"/>
                    </a:lnTo>
                    <a:cubicBezTo>
                      <a:pt x="2" y="18606"/>
                      <a:pt x="6" y="18602"/>
                      <a:pt x="10" y="18602"/>
                    </a:cubicBezTo>
                    <a:cubicBezTo>
                      <a:pt x="15" y="18602"/>
                      <a:pt x="18" y="18606"/>
                      <a:pt x="18" y="18610"/>
                    </a:cubicBezTo>
                    <a:cubicBezTo>
                      <a:pt x="18" y="18614"/>
                      <a:pt x="15" y="18618"/>
                      <a:pt x="10" y="18618"/>
                    </a:cubicBezTo>
                    <a:cubicBezTo>
                      <a:pt x="6" y="18618"/>
                      <a:pt x="2" y="18614"/>
                      <a:pt x="2" y="18610"/>
                    </a:cubicBezTo>
                    <a:close/>
                    <a:moveTo>
                      <a:pt x="2" y="18578"/>
                    </a:moveTo>
                    <a:lnTo>
                      <a:pt x="2" y="18578"/>
                    </a:lnTo>
                    <a:cubicBezTo>
                      <a:pt x="2" y="18574"/>
                      <a:pt x="6" y="18570"/>
                      <a:pt x="10" y="18570"/>
                    </a:cubicBezTo>
                    <a:cubicBezTo>
                      <a:pt x="15" y="18570"/>
                      <a:pt x="18" y="18574"/>
                      <a:pt x="18" y="18578"/>
                    </a:cubicBezTo>
                    <a:cubicBezTo>
                      <a:pt x="18" y="18582"/>
                      <a:pt x="15" y="18586"/>
                      <a:pt x="10" y="18586"/>
                    </a:cubicBezTo>
                    <a:cubicBezTo>
                      <a:pt x="6" y="18586"/>
                      <a:pt x="2" y="18582"/>
                      <a:pt x="2" y="18578"/>
                    </a:cubicBezTo>
                    <a:close/>
                    <a:moveTo>
                      <a:pt x="2" y="18546"/>
                    </a:moveTo>
                    <a:lnTo>
                      <a:pt x="2" y="18546"/>
                    </a:lnTo>
                    <a:cubicBezTo>
                      <a:pt x="2" y="18542"/>
                      <a:pt x="6" y="18538"/>
                      <a:pt x="10" y="18538"/>
                    </a:cubicBezTo>
                    <a:cubicBezTo>
                      <a:pt x="15" y="18538"/>
                      <a:pt x="18" y="18542"/>
                      <a:pt x="18" y="18546"/>
                    </a:cubicBezTo>
                    <a:cubicBezTo>
                      <a:pt x="18" y="18550"/>
                      <a:pt x="15" y="18554"/>
                      <a:pt x="10" y="18554"/>
                    </a:cubicBezTo>
                    <a:cubicBezTo>
                      <a:pt x="6" y="18554"/>
                      <a:pt x="2" y="18550"/>
                      <a:pt x="2" y="18546"/>
                    </a:cubicBezTo>
                    <a:close/>
                    <a:moveTo>
                      <a:pt x="2" y="18514"/>
                    </a:moveTo>
                    <a:lnTo>
                      <a:pt x="2" y="18514"/>
                    </a:lnTo>
                    <a:cubicBezTo>
                      <a:pt x="2" y="18510"/>
                      <a:pt x="6" y="18506"/>
                      <a:pt x="10" y="18506"/>
                    </a:cubicBezTo>
                    <a:cubicBezTo>
                      <a:pt x="15" y="18506"/>
                      <a:pt x="18" y="18510"/>
                      <a:pt x="18" y="18514"/>
                    </a:cubicBezTo>
                    <a:cubicBezTo>
                      <a:pt x="18" y="18518"/>
                      <a:pt x="15" y="18522"/>
                      <a:pt x="10" y="18522"/>
                    </a:cubicBezTo>
                    <a:cubicBezTo>
                      <a:pt x="6" y="18522"/>
                      <a:pt x="2" y="18518"/>
                      <a:pt x="2" y="18514"/>
                    </a:cubicBezTo>
                    <a:close/>
                    <a:moveTo>
                      <a:pt x="2" y="18482"/>
                    </a:moveTo>
                    <a:lnTo>
                      <a:pt x="2" y="18482"/>
                    </a:lnTo>
                    <a:cubicBezTo>
                      <a:pt x="2" y="18478"/>
                      <a:pt x="6" y="18474"/>
                      <a:pt x="10" y="18474"/>
                    </a:cubicBezTo>
                    <a:cubicBezTo>
                      <a:pt x="15" y="18474"/>
                      <a:pt x="18" y="18478"/>
                      <a:pt x="18" y="18482"/>
                    </a:cubicBezTo>
                    <a:cubicBezTo>
                      <a:pt x="18" y="18486"/>
                      <a:pt x="15" y="18490"/>
                      <a:pt x="10" y="18490"/>
                    </a:cubicBezTo>
                    <a:cubicBezTo>
                      <a:pt x="6" y="18490"/>
                      <a:pt x="2" y="18486"/>
                      <a:pt x="2" y="18482"/>
                    </a:cubicBezTo>
                    <a:close/>
                    <a:moveTo>
                      <a:pt x="2" y="18450"/>
                    </a:moveTo>
                    <a:lnTo>
                      <a:pt x="2" y="18450"/>
                    </a:lnTo>
                    <a:cubicBezTo>
                      <a:pt x="2" y="18446"/>
                      <a:pt x="6" y="18442"/>
                      <a:pt x="10" y="18442"/>
                    </a:cubicBezTo>
                    <a:cubicBezTo>
                      <a:pt x="15" y="18442"/>
                      <a:pt x="18" y="18446"/>
                      <a:pt x="18" y="18450"/>
                    </a:cubicBezTo>
                    <a:cubicBezTo>
                      <a:pt x="18" y="18454"/>
                      <a:pt x="15" y="18458"/>
                      <a:pt x="10" y="18458"/>
                    </a:cubicBezTo>
                    <a:cubicBezTo>
                      <a:pt x="6" y="18458"/>
                      <a:pt x="2" y="18454"/>
                      <a:pt x="2" y="18450"/>
                    </a:cubicBezTo>
                    <a:close/>
                    <a:moveTo>
                      <a:pt x="2" y="18418"/>
                    </a:moveTo>
                    <a:lnTo>
                      <a:pt x="2" y="18418"/>
                    </a:lnTo>
                    <a:cubicBezTo>
                      <a:pt x="2" y="18414"/>
                      <a:pt x="6" y="18410"/>
                      <a:pt x="10" y="18410"/>
                    </a:cubicBezTo>
                    <a:cubicBezTo>
                      <a:pt x="15" y="18410"/>
                      <a:pt x="18" y="18414"/>
                      <a:pt x="18" y="18418"/>
                    </a:cubicBezTo>
                    <a:cubicBezTo>
                      <a:pt x="18" y="18422"/>
                      <a:pt x="15" y="18426"/>
                      <a:pt x="10" y="18426"/>
                    </a:cubicBezTo>
                    <a:cubicBezTo>
                      <a:pt x="6" y="18426"/>
                      <a:pt x="2" y="18422"/>
                      <a:pt x="2" y="18418"/>
                    </a:cubicBezTo>
                    <a:close/>
                    <a:moveTo>
                      <a:pt x="2" y="18386"/>
                    </a:moveTo>
                    <a:lnTo>
                      <a:pt x="2" y="18386"/>
                    </a:lnTo>
                    <a:cubicBezTo>
                      <a:pt x="2" y="18382"/>
                      <a:pt x="6" y="18378"/>
                      <a:pt x="10" y="18378"/>
                    </a:cubicBezTo>
                    <a:cubicBezTo>
                      <a:pt x="15" y="18378"/>
                      <a:pt x="18" y="18382"/>
                      <a:pt x="18" y="18386"/>
                    </a:cubicBezTo>
                    <a:cubicBezTo>
                      <a:pt x="18" y="18390"/>
                      <a:pt x="15" y="18394"/>
                      <a:pt x="10" y="18394"/>
                    </a:cubicBezTo>
                    <a:cubicBezTo>
                      <a:pt x="6" y="18394"/>
                      <a:pt x="2" y="18390"/>
                      <a:pt x="2" y="18386"/>
                    </a:cubicBezTo>
                    <a:close/>
                    <a:moveTo>
                      <a:pt x="2" y="18354"/>
                    </a:moveTo>
                    <a:lnTo>
                      <a:pt x="2" y="18354"/>
                    </a:lnTo>
                    <a:cubicBezTo>
                      <a:pt x="2" y="18349"/>
                      <a:pt x="6" y="18346"/>
                      <a:pt x="10" y="18346"/>
                    </a:cubicBezTo>
                    <a:cubicBezTo>
                      <a:pt x="15" y="18346"/>
                      <a:pt x="18" y="18349"/>
                      <a:pt x="18" y="18354"/>
                    </a:cubicBezTo>
                    <a:cubicBezTo>
                      <a:pt x="18" y="18358"/>
                      <a:pt x="15" y="18362"/>
                      <a:pt x="10" y="18362"/>
                    </a:cubicBezTo>
                    <a:cubicBezTo>
                      <a:pt x="6" y="18362"/>
                      <a:pt x="2" y="18358"/>
                      <a:pt x="2" y="18354"/>
                    </a:cubicBezTo>
                    <a:close/>
                    <a:moveTo>
                      <a:pt x="2" y="18322"/>
                    </a:moveTo>
                    <a:lnTo>
                      <a:pt x="2" y="18322"/>
                    </a:lnTo>
                    <a:cubicBezTo>
                      <a:pt x="2" y="18317"/>
                      <a:pt x="6" y="18314"/>
                      <a:pt x="10" y="18314"/>
                    </a:cubicBezTo>
                    <a:cubicBezTo>
                      <a:pt x="15" y="18314"/>
                      <a:pt x="18" y="18317"/>
                      <a:pt x="18" y="18322"/>
                    </a:cubicBezTo>
                    <a:cubicBezTo>
                      <a:pt x="18" y="18326"/>
                      <a:pt x="15" y="18330"/>
                      <a:pt x="10" y="18330"/>
                    </a:cubicBezTo>
                    <a:cubicBezTo>
                      <a:pt x="6" y="18330"/>
                      <a:pt x="2" y="18326"/>
                      <a:pt x="2" y="18322"/>
                    </a:cubicBezTo>
                    <a:close/>
                    <a:moveTo>
                      <a:pt x="2" y="18290"/>
                    </a:moveTo>
                    <a:lnTo>
                      <a:pt x="2" y="18290"/>
                    </a:lnTo>
                    <a:cubicBezTo>
                      <a:pt x="2" y="18285"/>
                      <a:pt x="6" y="18282"/>
                      <a:pt x="10" y="18282"/>
                    </a:cubicBezTo>
                    <a:cubicBezTo>
                      <a:pt x="15" y="18282"/>
                      <a:pt x="18" y="18285"/>
                      <a:pt x="18" y="18290"/>
                    </a:cubicBezTo>
                    <a:cubicBezTo>
                      <a:pt x="18" y="18294"/>
                      <a:pt x="15" y="18298"/>
                      <a:pt x="10" y="18298"/>
                    </a:cubicBezTo>
                    <a:cubicBezTo>
                      <a:pt x="6" y="18298"/>
                      <a:pt x="2" y="18294"/>
                      <a:pt x="2" y="18290"/>
                    </a:cubicBezTo>
                    <a:close/>
                    <a:moveTo>
                      <a:pt x="2" y="18258"/>
                    </a:moveTo>
                    <a:lnTo>
                      <a:pt x="2" y="18258"/>
                    </a:lnTo>
                    <a:cubicBezTo>
                      <a:pt x="2" y="18253"/>
                      <a:pt x="6" y="18250"/>
                      <a:pt x="10" y="18250"/>
                    </a:cubicBezTo>
                    <a:cubicBezTo>
                      <a:pt x="15" y="18250"/>
                      <a:pt x="18" y="18253"/>
                      <a:pt x="18" y="18258"/>
                    </a:cubicBezTo>
                    <a:cubicBezTo>
                      <a:pt x="18" y="18262"/>
                      <a:pt x="15" y="18266"/>
                      <a:pt x="10" y="18266"/>
                    </a:cubicBezTo>
                    <a:cubicBezTo>
                      <a:pt x="6" y="18266"/>
                      <a:pt x="2" y="18262"/>
                      <a:pt x="2" y="18258"/>
                    </a:cubicBezTo>
                    <a:close/>
                    <a:moveTo>
                      <a:pt x="2" y="18226"/>
                    </a:moveTo>
                    <a:lnTo>
                      <a:pt x="2" y="18226"/>
                    </a:lnTo>
                    <a:cubicBezTo>
                      <a:pt x="2" y="18221"/>
                      <a:pt x="6" y="18218"/>
                      <a:pt x="10" y="18218"/>
                    </a:cubicBezTo>
                    <a:cubicBezTo>
                      <a:pt x="15" y="18218"/>
                      <a:pt x="18" y="18221"/>
                      <a:pt x="18" y="18226"/>
                    </a:cubicBezTo>
                    <a:cubicBezTo>
                      <a:pt x="18" y="18230"/>
                      <a:pt x="15" y="18234"/>
                      <a:pt x="10" y="18234"/>
                    </a:cubicBezTo>
                    <a:cubicBezTo>
                      <a:pt x="6" y="18234"/>
                      <a:pt x="2" y="18230"/>
                      <a:pt x="2" y="18226"/>
                    </a:cubicBezTo>
                    <a:close/>
                    <a:moveTo>
                      <a:pt x="2" y="18194"/>
                    </a:moveTo>
                    <a:lnTo>
                      <a:pt x="2" y="18194"/>
                    </a:lnTo>
                    <a:cubicBezTo>
                      <a:pt x="2" y="18189"/>
                      <a:pt x="6" y="18186"/>
                      <a:pt x="10" y="18186"/>
                    </a:cubicBezTo>
                    <a:cubicBezTo>
                      <a:pt x="15" y="18186"/>
                      <a:pt x="18" y="18189"/>
                      <a:pt x="18" y="18194"/>
                    </a:cubicBezTo>
                    <a:cubicBezTo>
                      <a:pt x="18" y="18198"/>
                      <a:pt x="15" y="18202"/>
                      <a:pt x="10" y="18202"/>
                    </a:cubicBezTo>
                    <a:cubicBezTo>
                      <a:pt x="6" y="18202"/>
                      <a:pt x="2" y="18198"/>
                      <a:pt x="2" y="18194"/>
                    </a:cubicBezTo>
                    <a:close/>
                    <a:moveTo>
                      <a:pt x="2" y="18162"/>
                    </a:moveTo>
                    <a:lnTo>
                      <a:pt x="2" y="18162"/>
                    </a:lnTo>
                    <a:cubicBezTo>
                      <a:pt x="2" y="18157"/>
                      <a:pt x="6" y="18154"/>
                      <a:pt x="10" y="18154"/>
                    </a:cubicBezTo>
                    <a:cubicBezTo>
                      <a:pt x="15" y="18154"/>
                      <a:pt x="18" y="18157"/>
                      <a:pt x="18" y="18162"/>
                    </a:cubicBezTo>
                    <a:cubicBezTo>
                      <a:pt x="18" y="18166"/>
                      <a:pt x="15" y="18170"/>
                      <a:pt x="10" y="18170"/>
                    </a:cubicBezTo>
                    <a:cubicBezTo>
                      <a:pt x="6" y="18170"/>
                      <a:pt x="2" y="18166"/>
                      <a:pt x="2" y="18162"/>
                    </a:cubicBezTo>
                    <a:close/>
                    <a:moveTo>
                      <a:pt x="2" y="18130"/>
                    </a:moveTo>
                    <a:lnTo>
                      <a:pt x="2" y="18130"/>
                    </a:lnTo>
                    <a:cubicBezTo>
                      <a:pt x="2" y="18125"/>
                      <a:pt x="6" y="18122"/>
                      <a:pt x="10" y="18122"/>
                    </a:cubicBezTo>
                    <a:cubicBezTo>
                      <a:pt x="15" y="18122"/>
                      <a:pt x="18" y="18125"/>
                      <a:pt x="18" y="18130"/>
                    </a:cubicBezTo>
                    <a:cubicBezTo>
                      <a:pt x="18" y="18134"/>
                      <a:pt x="15" y="18138"/>
                      <a:pt x="10" y="18138"/>
                    </a:cubicBezTo>
                    <a:cubicBezTo>
                      <a:pt x="6" y="18138"/>
                      <a:pt x="2" y="18134"/>
                      <a:pt x="2" y="18130"/>
                    </a:cubicBezTo>
                    <a:close/>
                    <a:moveTo>
                      <a:pt x="2" y="18098"/>
                    </a:moveTo>
                    <a:lnTo>
                      <a:pt x="2" y="18098"/>
                    </a:lnTo>
                    <a:cubicBezTo>
                      <a:pt x="2" y="18093"/>
                      <a:pt x="6" y="18090"/>
                      <a:pt x="10" y="18090"/>
                    </a:cubicBezTo>
                    <a:cubicBezTo>
                      <a:pt x="15" y="18090"/>
                      <a:pt x="18" y="18093"/>
                      <a:pt x="18" y="18098"/>
                    </a:cubicBezTo>
                    <a:cubicBezTo>
                      <a:pt x="18" y="18102"/>
                      <a:pt x="15" y="18106"/>
                      <a:pt x="10" y="18106"/>
                    </a:cubicBezTo>
                    <a:cubicBezTo>
                      <a:pt x="6" y="18106"/>
                      <a:pt x="2" y="18102"/>
                      <a:pt x="2" y="18098"/>
                    </a:cubicBezTo>
                    <a:close/>
                    <a:moveTo>
                      <a:pt x="2" y="18066"/>
                    </a:moveTo>
                    <a:lnTo>
                      <a:pt x="2" y="18066"/>
                    </a:lnTo>
                    <a:cubicBezTo>
                      <a:pt x="2" y="18061"/>
                      <a:pt x="6" y="18058"/>
                      <a:pt x="10" y="18058"/>
                    </a:cubicBezTo>
                    <a:cubicBezTo>
                      <a:pt x="15" y="18058"/>
                      <a:pt x="18" y="18061"/>
                      <a:pt x="18" y="18066"/>
                    </a:cubicBezTo>
                    <a:cubicBezTo>
                      <a:pt x="18" y="18070"/>
                      <a:pt x="15" y="18074"/>
                      <a:pt x="10" y="18074"/>
                    </a:cubicBezTo>
                    <a:cubicBezTo>
                      <a:pt x="6" y="18074"/>
                      <a:pt x="2" y="18070"/>
                      <a:pt x="2" y="18066"/>
                    </a:cubicBezTo>
                    <a:close/>
                    <a:moveTo>
                      <a:pt x="2" y="18034"/>
                    </a:moveTo>
                    <a:lnTo>
                      <a:pt x="2" y="18034"/>
                    </a:lnTo>
                    <a:cubicBezTo>
                      <a:pt x="2" y="18029"/>
                      <a:pt x="6" y="18026"/>
                      <a:pt x="10" y="18026"/>
                    </a:cubicBezTo>
                    <a:cubicBezTo>
                      <a:pt x="15" y="18026"/>
                      <a:pt x="18" y="18029"/>
                      <a:pt x="18" y="18034"/>
                    </a:cubicBezTo>
                    <a:cubicBezTo>
                      <a:pt x="18" y="18038"/>
                      <a:pt x="15" y="18042"/>
                      <a:pt x="10" y="18042"/>
                    </a:cubicBezTo>
                    <a:cubicBezTo>
                      <a:pt x="6" y="18042"/>
                      <a:pt x="2" y="18038"/>
                      <a:pt x="2" y="18034"/>
                    </a:cubicBezTo>
                    <a:close/>
                    <a:moveTo>
                      <a:pt x="2" y="18002"/>
                    </a:moveTo>
                    <a:lnTo>
                      <a:pt x="2" y="18002"/>
                    </a:lnTo>
                    <a:cubicBezTo>
                      <a:pt x="2" y="17997"/>
                      <a:pt x="6" y="17994"/>
                      <a:pt x="10" y="17994"/>
                    </a:cubicBezTo>
                    <a:cubicBezTo>
                      <a:pt x="15" y="17994"/>
                      <a:pt x="18" y="17997"/>
                      <a:pt x="18" y="18002"/>
                    </a:cubicBezTo>
                    <a:cubicBezTo>
                      <a:pt x="18" y="18006"/>
                      <a:pt x="15" y="18010"/>
                      <a:pt x="10" y="18010"/>
                    </a:cubicBezTo>
                    <a:cubicBezTo>
                      <a:pt x="6" y="18010"/>
                      <a:pt x="2" y="18006"/>
                      <a:pt x="2" y="18002"/>
                    </a:cubicBezTo>
                    <a:close/>
                    <a:moveTo>
                      <a:pt x="2" y="17970"/>
                    </a:moveTo>
                    <a:lnTo>
                      <a:pt x="2" y="17970"/>
                    </a:lnTo>
                    <a:cubicBezTo>
                      <a:pt x="2" y="17965"/>
                      <a:pt x="6" y="17962"/>
                      <a:pt x="10" y="17962"/>
                    </a:cubicBezTo>
                    <a:cubicBezTo>
                      <a:pt x="15" y="17962"/>
                      <a:pt x="18" y="17965"/>
                      <a:pt x="18" y="17970"/>
                    </a:cubicBezTo>
                    <a:cubicBezTo>
                      <a:pt x="18" y="17974"/>
                      <a:pt x="15" y="17978"/>
                      <a:pt x="10" y="17978"/>
                    </a:cubicBezTo>
                    <a:cubicBezTo>
                      <a:pt x="6" y="17978"/>
                      <a:pt x="2" y="17974"/>
                      <a:pt x="2" y="17970"/>
                    </a:cubicBezTo>
                    <a:close/>
                    <a:moveTo>
                      <a:pt x="2" y="17938"/>
                    </a:moveTo>
                    <a:lnTo>
                      <a:pt x="2" y="17938"/>
                    </a:lnTo>
                    <a:cubicBezTo>
                      <a:pt x="2" y="17933"/>
                      <a:pt x="6" y="17930"/>
                      <a:pt x="10" y="17930"/>
                    </a:cubicBezTo>
                    <a:cubicBezTo>
                      <a:pt x="15" y="17930"/>
                      <a:pt x="18" y="17933"/>
                      <a:pt x="18" y="17938"/>
                    </a:cubicBezTo>
                    <a:cubicBezTo>
                      <a:pt x="18" y="17942"/>
                      <a:pt x="15" y="17946"/>
                      <a:pt x="10" y="17946"/>
                    </a:cubicBezTo>
                    <a:cubicBezTo>
                      <a:pt x="6" y="17946"/>
                      <a:pt x="2" y="17942"/>
                      <a:pt x="2" y="17938"/>
                    </a:cubicBezTo>
                    <a:close/>
                    <a:moveTo>
                      <a:pt x="2" y="17906"/>
                    </a:moveTo>
                    <a:lnTo>
                      <a:pt x="2" y="17906"/>
                    </a:lnTo>
                    <a:cubicBezTo>
                      <a:pt x="2" y="17901"/>
                      <a:pt x="6" y="17898"/>
                      <a:pt x="10" y="17898"/>
                    </a:cubicBezTo>
                    <a:cubicBezTo>
                      <a:pt x="15" y="17898"/>
                      <a:pt x="18" y="17901"/>
                      <a:pt x="18" y="17906"/>
                    </a:cubicBezTo>
                    <a:cubicBezTo>
                      <a:pt x="18" y="17910"/>
                      <a:pt x="15" y="17914"/>
                      <a:pt x="10" y="17914"/>
                    </a:cubicBezTo>
                    <a:cubicBezTo>
                      <a:pt x="6" y="17914"/>
                      <a:pt x="2" y="17910"/>
                      <a:pt x="2" y="17906"/>
                    </a:cubicBezTo>
                    <a:close/>
                    <a:moveTo>
                      <a:pt x="2" y="17874"/>
                    </a:moveTo>
                    <a:lnTo>
                      <a:pt x="2" y="17874"/>
                    </a:lnTo>
                    <a:cubicBezTo>
                      <a:pt x="2" y="17869"/>
                      <a:pt x="6" y="17866"/>
                      <a:pt x="10" y="17866"/>
                    </a:cubicBezTo>
                    <a:cubicBezTo>
                      <a:pt x="15" y="17866"/>
                      <a:pt x="18" y="17869"/>
                      <a:pt x="18" y="17874"/>
                    </a:cubicBezTo>
                    <a:cubicBezTo>
                      <a:pt x="18" y="17878"/>
                      <a:pt x="15" y="17882"/>
                      <a:pt x="10" y="17882"/>
                    </a:cubicBezTo>
                    <a:cubicBezTo>
                      <a:pt x="6" y="17882"/>
                      <a:pt x="2" y="17878"/>
                      <a:pt x="2" y="17874"/>
                    </a:cubicBezTo>
                    <a:close/>
                    <a:moveTo>
                      <a:pt x="2" y="17842"/>
                    </a:moveTo>
                    <a:lnTo>
                      <a:pt x="2" y="17842"/>
                    </a:lnTo>
                    <a:cubicBezTo>
                      <a:pt x="2" y="17837"/>
                      <a:pt x="6" y="17834"/>
                      <a:pt x="10" y="17834"/>
                    </a:cubicBezTo>
                    <a:cubicBezTo>
                      <a:pt x="15" y="17834"/>
                      <a:pt x="18" y="17837"/>
                      <a:pt x="18" y="17842"/>
                    </a:cubicBezTo>
                    <a:cubicBezTo>
                      <a:pt x="18" y="17846"/>
                      <a:pt x="15" y="17850"/>
                      <a:pt x="10" y="17850"/>
                    </a:cubicBezTo>
                    <a:cubicBezTo>
                      <a:pt x="6" y="17850"/>
                      <a:pt x="2" y="17846"/>
                      <a:pt x="2" y="17842"/>
                    </a:cubicBezTo>
                    <a:close/>
                    <a:moveTo>
                      <a:pt x="2" y="17810"/>
                    </a:moveTo>
                    <a:lnTo>
                      <a:pt x="2" y="17810"/>
                    </a:lnTo>
                    <a:cubicBezTo>
                      <a:pt x="2" y="17805"/>
                      <a:pt x="6" y="17802"/>
                      <a:pt x="10" y="17802"/>
                    </a:cubicBezTo>
                    <a:cubicBezTo>
                      <a:pt x="15" y="17802"/>
                      <a:pt x="18" y="17805"/>
                      <a:pt x="18" y="17810"/>
                    </a:cubicBezTo>
                    <a:cubicBezTo>
                      <a:pt x="18" y="17814"/>
                      <a:pt x="15" y="17818"/>
                      <a:pt x="10" y="17818"/>
                    </a:cubicBezTo>
                    <a:cubicBezTo>
                      <a:pt x="6" y="17818"/>
                      <a:pt x="2" y="17814"/>
                      <a:pt x="2" y="17810"/>
                    </a:cubicBezTo>
                    <a:close/>
                    <a:moveTo>
                      <a:pt x="2" y="17778"/>
                    </a:moveTo>
                    <a:lnTo>
                      <a:pt x="2" y="17778"/>
                    </a:lnTo>
                    <a:cubicBezTo>
                      <a:pt x="2" y="17773"/>
                      <a:pt x="6" y="17770"/>
                      <a:pt x="10" y="17770"/>
                    </a:cubicBezTo>
                    <a:cubicBezTo>
                      <a:pt x="15" y="17770"/>
                      <a:pt x="18" y="17773"/>
                      <a:pt x="18" y="17778"/>
                    </a:cubicBezTo>
                    <a:cubicBezTo>
                      <a:pt x="18" y="17782"/>
                      <a:pt x="15" y="17786"/>
                      <a:pt x="10" y="17786"/>
                    </a:cubicBezTo>
                    <a:cubicBezTo>
                      <a:pt x="6" y="17786"/>
                      <a:pt x="2" y="17782"/>
                      <a:pt x="2" y="17778"/>
                    </a:cubicBezTo>
                    <a:close/>
                    <a:moveTo>
                      <a:pt x="2" y="17746"/>
                    </a:moveTo>
                    <a:lnTo>
                      <a:pt x="2" y="17746"/>
                    </a:lnTo>
                    <a:cubicBezTo>
                      <a:pt x="2" y="17741"/>
                      <a:pt x="6" y="17738"/>
                      <a:pt x="10" y="17738"/>
                    </a:cubicBezTo>
                    <a:cubicBezTo>
                      <a:pt x="15" y="17738"/>
                      <a:pt x="18" y="17741"/>
                      <a:pt x="18" y="17746"/>
                    </a:cubicBezTo>
                    <a:cubicBezTo>
                      <a:pt x="18" y="17750"/>
                      <a:pt x="15" y="17754"/>
                      <a:pt x="10" y="17754"/>
                    </a:cubicBezTo>
                    <a:cubicBezTo>
                      <a:pt x="6" y="17754"/>
                      <a:pt x="2" y="17750"/>
                      <a:pt x="2" y="17746"/>
                    </a:cubicBezTo>
                    <a:close/>
                    <a:moveTo>
                      <a:pt x="2" y="17714"/>
                    </a:moveTo>
                    <a:lnTo>
                      <a:pt x="2" y="17714"/>
                    </a:lnTo>
                    <a:cubicBezTo>
                      <a:pt x="2" y="17709"/>
                      <a:pt x="6" y="17706"/>
                      <a:pt x="10" y="17706"/>
                    </a:cubicBezTo>
                    <a:cubicBezTo>
                      <a:pt x="15" y="17706"/>
                      <a:pt x="18" y="17709"/>
                      <a:pt x="18" y="17714"/>
                    </a:cubicBezTo>
                    <a:cubicBezTo>
                      <a:pt x="18" y="17718"/>
                      <a:pt x="15" y="17722"/>
                      <a:pt x="10" y="17722"/>
                    </a:cubicBezTo>
                    <a:cubicBezTo>
                      <a:pt x="6" y="17722"/>
                      <a:pt x="2" y="17718"/>
                      <a:pt x="2" y="17714"/>
                    </a:cubicBezTo>
                    <a:close/>
                    <a:moveTo>
                      <a:pt x="2" y="17682"/>
                    </a:moveTo>
                    <a:lnTo>
                      <a:pt x="2" y="17682"/>
                    </a:lnTo>
                    <a:cubicBezTo>
                      <a:pt x="2" y="17677"/>
                      <a:pt x="6" y="17674"/>
                      <a:pt x="10" y="17674"/>
                    </a:cubicBezTo>
                    <a:cubicBezTo>
                      <a:pt x="15" y="17674"/>
                      <a:pt x="18" y="17677"/>
                      <a:pt x="18" y="17682"/>
                    </a:cubicBezTo>
                    <a:cubicBezTo>
                      <a:pt x="18" y="17686"/>
                      <a:pt x="15" y="17690"/>
                      <a:pt x="10" y="17690"/>
                    </a:cubicBezTo>
                    <a:cubicBezTo>
                      <a:pt x="6" y="17690"/>
                      <a:pt x="2" y="17686"/>
                      <a:pt x="2" y="17682"/>
                    </a:cubicBezTo>
                    <a:close/>
                    <a:moveTo>
                      <a:pt x="2" y="17650"/>
                    </a:moveTo>
                    <a:lnTo>
                      <a:pt x="2" y="17650"/>
                    </a:lnTo>
                    <a:cubicBezTo>
                      <a:pt x="2" y="17645"/>
                      <a:pt x="6" y="17642"/>
                      <a:pt x="10" y="17642"/>
                    </a:cubicBezTo>
                    <a:cubicBezTo>
                      <a:pt x="15" y="17642"/>
                      <a:pt x="18" y="17645"/>
                      <a:pt x="18" y="17650"/>
                    </a:cubicBezTo>
                    <a:cubicBezTo>
                      <a:pt x="18" y="17654"/>
                      <a:pt x="15" y="17658"/>
                      <a:pt x="10" y="17658"/>
                    </a:cubicBezTo>
                    <a:cubicBezTo>
                      <a:pt x="6" y="17658"/>
                      <a:pt x="2" y="17654"/>
                      <a:pt x="2" y="17650"/>
                    </a:cubicBezTo>
                    <a:close/>
                    <a:moveTo>
                      <a:pt x="2" y="17618"/>
                    </a:moveTo>
                    <a:lnTo>
                      <a:pt x="2" y="17618"/>
                    </a:lnTo>
                    <a:cubicBezTo>
                      <a:pt x="2" y="17613"/>
                      <a:pt x="6" y="17610"/>
                      <a:pt x="10" y="17610"/>
                    </a:cubicBezTo>
                    <a:cubicBezTo>
                      <a:pt x="15" y="17610"/>
                      <a:pt x="18" y="17613"/>
                      <a:pt x="18" y="17618"/>
                    </a:cubicBezTo>
                    <a:cubicBezTo>
                      <a:pt x="18" y="17622"/>
                      <a:pt x="15" y="17626"/>
                      <a:pt x="10" y="17626"/>
                    </a:cubicBezTo>
                    <a:cubicBezTo>
                      <a:pt x="6" y="17626"/>
                      <a:pt x="2" y="17622"/>
                      <a:pt x="2"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6" y="17225"/>
                      <a:pt x="11" y="17225"/>
                    </a:cubicBezTo>
                    <a:cubicBezTo>
                      <a:pt x="15" y="17225"/>
                      <a:pt x="19" y="17229"/>
                      <a:pt x="19" y="17233"/>
                    </a:cubicBezTo>
                    <a:cubicBezTo>
                      <a:pt x="19" y="17238"/>
                      <a:pt x="15" y="17241"/>
                      <a:pt x="11" y="17241"/>
                    </a:cubicBezTo>
                    <a:cubicBezTo>
                      <a:pt x="6" y="17241"/>
                      <a:pt x="3" y="17238"/>
                      <a:pt x="3" y="17233"/>
                    </a:cubicBezTo>
                    <a:close/>
                    <a:moveTo>
                      <a:pt x="3" y="17201"/>
                    </a:moveTo>
                    <a:lnTo>
                      <a:pt x="3" y="17201"/>
                    </a:lnTo>
                    <a:cubicBezTo>
                      <a:pt x="3" y="17197"/>
                      <a:pt x="6" y="17193"/>
                      <a:pt x="11" y="17193"/>
                    </a:cubicBezTo>
                    <a:cubicBezTo>
                      <a:pt x="15" y="17193"/>
                      <a:pt x="19" y="17197"/>
                      <a:pt x="19" y="17201"/>
                    </a:cubicBezTo>
                    <a:cubicBezTo>
                      <a:pt x="19" y="17206"/>
                      <a:pt x="15" y="17209"/>
                      <a:pt x="11" y="17209"/>
                    </a:cubicBezTo>
                    <a:cubicBezTo>
                      <a:pt x="6" y="17209"/>
                      <a:pt x="3" y="17206"/>
                      <a:pt x="3" y="17201"/>
                    </a:cubicBezTo>
                    <a:close/>
                    <a:moveTo>
                      <a:pt x="3" y="17169"/>
                    </a:moveTo>
                    <a:lnTo>
                      <a:pt x="3" y="17169"/>
                    </a:lnTo>
                    <a:cubicBezTo>
                      <a:pt x="3" y="17165"/>
                      <a:pt x="6" y="17161"/>
                      <a:pt x="11" y="17161"/>
                    </a:cubicBezTo>
                    <a:cubicBezTo>
                      <a:pt x="15" y="17161"/>
                      <a:pt x="19" y="17165"/>
                      <a:pt x="19" y="17169"/>
                    </a:cubicBezTo>
                    <a:cubicBezTo>
                      <a:pt x="19" y="17174"/>
                      <a:pt x="15" y="17177"/>
                      <a:pt x="11" y="17177"/>
                    </a:cubicBezTo>
                    <a:cubicBezTo>
                      <a:pt x="6" y="17177"/>
                      <a:pt x="3" y="17174"/>
                      <a:pt x="3" y="17169"/>
                    </a:cubicBezTo>
                    <a:close/>
                    <a:moveTo>
                      <a:pt x="3" y="17137"/>
                    </a:moveTo>
                    <a:lnTo>
                      <a:pt x="3" y="17137"/>
                    </a:lnTo>
                    <a:cubicBezTo>
                      <a:pt x="3" y="17133"/>
                      <a:pt x="6" y="17129"/>
                      <a:pt x="11" y="17129"/>
                    </a:cubicBezTo>
                    <a:cubicBezTo>
                      <a:pt x="15" y="17129"/>
                      <a:pt x="19" y="17133"/>
                      <a:pt x="19" y="17137"/>
                    </a:cubicBezTo>
                    <a:cubicBezTo>
                      <a:pt x="19" y="17142"/>
                      <a:pt x="15" y="17145"/>
                      <a:pt x="11" y="17145"/>
                    </a:cubicBezTo>
                    <a:cubicBezTo>
                      <a:pt x="6" y="17145"/>
                      <a:pt x="3" y="17142"/>
                      <a:pt x="3" y="17137"/>
                    </a:cubicBezTo>
                    <a:close/>
                    <a:moveTo>
                      <a:pt x="3" y="17105"/>
                    </a:moveTo>
                    <a:lnTo>
                      <a:pt x="3" y="17105"/>
                    </a:lnTo>
                    <a:cubicBezTo>
                      <a:pt x="3" y="17101"/>
                      <a:pt x="6" y="17097"/>
                      <a:pt x="11" y="17097"/>
                    </a:cubicBezTo>
                    <a:cubicBezTo>
                      <a:pt x="15" y="17097"/>
                      <a:pt x="19" y="17101"/>
                      <a:pt x="19" y="17105"/>
                    </a:cubicBezTo>
                    <a:cubicBezTo>
                      <a:pt x="19" y="17110"/>
                      <a:pt x="15" y="17113"/>
                      <a:pt x="11" y="17113"/>
                    </a:cubicBezTo>
                    <a:cubicBezTo>
                      <a:pt x="6" y="17113"/>
                      <a:pt x="3" y="17110"/>
                      <a:pt x="3" y="17105"/>
                    </a:cubicBezTo>
                    <a:close/>
                    <a:moveTo>
                      <a:pt x="3" y="17073"/>
                    </a:moveTo>
                    <a:lnTo>
                      <a:pt x="3" y="17073"/>
                    </a:lnTo>
                    <a:cubicBezTo>
                      <a:pt x="3" y="17069"/>
                      <a:pt x="6" y="17065"/>
                      <a:pt x="11" y="17065"/>
                    </a:cubicBezTo>
                    <a:cubicBezTo>
                      <a:pt x="15" y="17065"/>
                      <a:pt x="19" y="17069"/>
                      <a:pt x="19" y="17073"/>
                    </a:cubicBezTo>
                    <a:cubicBezTo>
                      <a:pt x="19" y="17078"/>
                      <a:pt x="15" y="17081"/>
                      <a:pt x="11" y="17081"/>
                    </a:cubicBezTo>
                    <a:cubicBezTo>
                      <a:pt x="6" y="17081"/>
                      <a:pt x="3" y="17078"/>
                      <a:pt x="3" y="17073"/>
                    </a:cubicBezTo>
                    <a:close/>
                    <a:moveTo>
                      <a:pt x="3" y="17041"/>
                    </a:moveTo>
                    <a:lnTo>
                      <a:pt x="3" y="17041"/>
                    </a:lnTo>
                    <a:cubicBezTo>
                      <a:pt x="3" y="17037"/>
                      <a:pt x="6" y="17033"/>
                      <a:pt x="11" y="17033"/>
                    </a:cubicBezTo>
                    <a:cubicBezTo>
                      <a:pt x="15" y="17033"/>
                      <a:pt x="19" y="17037"/>
                      <a:pt x="19" y="17041"/>
                    </a:cubicBezTo>
                    <a:cubicBezTo>
                      <a:pt x="19" y="17046"/>
                      <a:pt x="15" y="17049"/>
                      <a:pt x="11" y="17049"/>
                    </a:cubicBezTo>
                    <a:cubicBezTo>
                      <a:pt x="6" y="17049"/>
                      <a:pt x="3" y="17046"/>
                      <a:pt x="3" y="17041"/>
                    </a:cubicBezTo>
                    <a:close/>
                    <a:moveTo>
                      <a:pt x="3" y="17009"/>
                    </a:moveTo>
                    <a:lnTo>
                      <a:pt x="3" y="17009"/>
                    </a:lnTo>
                    <a:cubicBezTo>
                      <a:pt x="3" y="17005"/>
                      <a:pt x="6" y="17001"/>
                      <a:pt x="11" y="17001"/>
                    </a:cubicBezTo>
                    <a:cubicBezTo>
                      <a:pt x="15" y="17001"/>
                      <a:pt x="19" y="17005"/>
                      <a:pt x="19" y="17009"/>
                    </a:cubicBezTo>
                    <a:cubicBezTo>
                      <a:pt x="19" y="17014"/>
                      <a:pt x="15" y="17017"/>
                      <a:pt x="11" y="17017"/>
                    </a:cubicBezTo>
                    <a:cubicBezTo>
                      <a:pt x="6" y="17017"/>
                      <a:pt x="3" y="17014"/>
                      <a:pt x="3" y="17009"/>
                    </a:cubicBezTo>
                    <a:close/>
                    <a:moveTo>
                      <a:pt x="3" y="16977"/>
                    </a:moveTo>
                    <a:lnTo>
                      <a:pt x="3" y="16977"/>
                    </a:lnTo>
                    <a:cubicBezTo>
                      <a:pt x="3" y="16973"/>
                      <a:pt x="6" y="16969"/>
                      <a:pt x="11" y="16969"/>
                    </a:cubicBezTo>
                    <a:cubicBezTo>
                      <a:pt x="15" y="16969"/>
                      <a:pt x="19" y="16973"/>
                      <a:pt x="19" y="16977"/>
                    </a:cubicBezTo>
                    <a:cubicBezTo>
                      <a:pt x="19" y="16982"/>
                      <a:pt x="15" y="16985"/>
                      <a:pt x="11" y="16985"/>
                    </a:cubicBezTo>
                    <a:cubicBezTo>
                      <a:pt x="6" y="16985"/>
                      <a:pt x="3" y="16982"/>
                      <a:pt x="3" y="16977"/>
                    </a:cubicBezTo>
                    <a:close/>
                    <a:moveTo>
                      <a:pt x="3" y="16945"/>
                    </a:moveTo>
                    <a:lnTo>
                      <a:pt x="3" y="16945"/>
                    </a:lnTo>
                    <a:cubicBezTo>
                      <a:pt x="3" y="16941"/>
                      <a:pt x="6" y="16937"/>
                      <a:pt x="11" y="16937"/>
                    </a:cubicBezTo>
                    <a:cubicBezTo>
                      <a:pt x="15" y="16937"/>
                      <a:pt x="19" y="16941"/>
                      <a:pt x="19" y="16945"/>
                    </a:cubicBezTo>
                    <a:cubicBezTo>
                      <a:pt x="19" y="16950"/>
                      <a:pt x="15" y="16953"/>
                      <a:pt x="11" y="16953"/>
                    </a:cubicBezTo>
                    <a:cubicBezTo>
                      <a:pt x="6" y="16953"/>
                      <a:pt x="3" y="16950"/>
                      <a:pt x="3" y="16945"/>
                    </a:cubicBezTo>
                    <a:close/>
                    <a:moveTo>
                      <a:pt x="3" y="16913"/>
                    </a:moveTo>
                    <a:lnTo>
                      <a:pt x="3" y="16913"/>
                    </a:lnTo>
                    <a:cubicBezTo>
                      <a:pt x="3" y="16909"/>
                      <a:pt x="6" y="16905"/>
                      <a:pt x="11" y="16905"/>
                    </a:cubicBezTo>
                    <a:cubicBezTo>
                      <a:pt x="15" y="16905"/>
                      <a:pt x="19" y="16909"/>
                      <a:pt x="19" y="16913"/>
                    </a:cubicBezTo>
                    <a:cubicBezTo>
                      <a:pt x="19" y="16918"/>
                      <a:pt x="15" y="16921"/>
                      <a:pt x="11" y="16921"/>
                    </a:cubicBezTo>
                    <a:cubicBezTo>
                      <a:pt x="6" y="16921"/>
                      <a:pt x="3" y="16918"/>
                      <a:pt x="3" y="16913"/>
                    </a:cubicBezTo>
                    <a:close/>
                    <a:moveTo>
                      <a:pt x="3" y="16881"/>
                    </a:moveTo>
                    <a:lnTo>
                      <a:pt x="3" y="16881"/>
                    </a:lnTo>
                    <a:cubicBezTo>
                      <a:pt x="3" y="16877"/>
                      <a:pt x="6" y="16873"/>
                      <a:pt x="11" y="16873"/>
                    </a:cubicBezTo>
                    <a:cubicBezTo>
                      <a:pt x="15" y="16873"/>
                      <a:pt x="19" y="16877"/>
                      <a:pt x="19" y="16881"/>
                    </a:cubicBezTo>
                    <a:cubicBezTo>
                      <a:pt x="19" y="16886"/>
                      <a:pt x="15" y="16889"/>
                      <a:pt x="11" y="16889"/>
                    </a:cubicBezTo>
                    <a:cubicBezTo>
                      <a:pt x="6" y="16889"/>
                      <a:pt x="3" y="16886"/>
                      <a:pt x="3" y="16881"/>
                    </a:cubicBezTo>
                    <a:close/>
                    <a:moveTo>
                      <a:pt x="3" y="16849"/>
                    </a:moveTo>
                    <a:lnTo>
                      <a:pt x="3" y="16849"/>
                    </a:lnTo>
                    <a:cubicBezTo>
                      <a:pt x="3" y="16845"/>
                      <a:pt x="6" y="16841"/>
                      <a:pt x="11" y="16841"/>
                    </a:cubicBezTo>
                    <a:cubicBezTo>
                      <a:pt x="15" y="16841"/>
                      <a:pt x="19" y="16845"/>
                      <a:pt x="19" y="16849"/>
                    </a:cubicBezTo>
                    <a:cubicBezTo>
                      <a:pt x="19" y="16854"/>
                      <a:pt x="15" y="16857"/>
                      <a:pt x="11" y="16857"/>
                    </a:cubicBezTo>
                    <a:cubicBezTo>
                      <a:pt x="6" y="16857"/>
                      <a:pt x="3" y="16854"/>
                      <a:pt x="3" y="16849"/>
                    </a:cubicBezTo>
                    <a:close/>
                    <a:moveTo>
                      <a:pt x="3" y="16817"/>
                    </a:moveTo>
                    <a:lnTo>
                      <a:pt x="3" y="16817"/>
                    </a:lnTo>
                    <a:cubicBezTo>
                      <a:pt x="3" y="16813"/>
                      <a:pt x="6" y="16809"/>
                      <a:pt x="11" y="16809"/>
                    </a:cubicBezTo>
                    <a:cubicBezTo>
                      <a:pt x="15" y="16809"/>
                      <a:pt x="19" y="16813"/>
                      <a:pt x="19" y="16817"/>
                    </a:cubicBezTo>
                    <a:cubicBezTo>
                      <a:pt x="19" y="16822"/>
                      <a:pt x="15" y="16825"/>
                      <a:pt x="11" y="16825"/>
                    </a:cubicBezTo>
                    <a:cubicBezTo>
                      <a:pt x="6" y="16825"/>
                      <a:pt x="3" y="16822"/>
                      <a:pt x="3" y="16817"/>
                    </a:cubicBezTo>
                    <a:close/>
                    <a:moveTo>
                      <a:pt x="3" y="16785"/>
                    </a:moveTo>
                    <a:lnTo>
                      <a:pt x="3" y="16785"/>
                    </a:lnTo>
                    <a:cubicBezTo>
                      <a:pt x="3" y="16781"/>
                      <a:pt x="6" y="16777"/>
                      <a:pt x="11" y="16777"/>
                    </a:cubicBezTo>
                    <a:cubicBezTo>
                      <a:pt x="15" y="16777"/>
                      <a:pt x="19" y="16781"/>
                      <a:pt x="19" y="16785"/>
                    </a:cubicBezTo>
                    <a:cubicBezTo>
                      <a:pt x="19" y="16789"/>
                      <a:pt x="15" y="16793"/>
                      <a:pt x="11" y="16793"/>
                    </a:cubicBezTo>
                    <a:cubicBezTo>
                      <a:pt x="6" y="16793"/>
                      <a:pt x="3" y="16789"/>
                      <a:pt x="3" y="16785"/>
                    </a:cubicBezTo>
                    <a:close/>
                    <a:moveTo>
                      <a:pt x="3" y="16753"/>
                    </a:moveTo>
                    <a:lnTo>
                      <a:pt x="3" y="16753"/>
                    </a:lnTo>
                    <a:cubicBezTo>
                      <a:pt x="3" y="16749"/>
                      <a:pt x="6" y="16745"/>
                      <a:pt x="11" y="16745"/>
                    </a:cubicBezTo>
                    <a:cubicBezTo>
                      <a:pt x="15" y="16745"/>
                      <a:pt x="19" y="16749"/>
                      <a:pt x="19" y="16753"/>
                    </a:cubicBezTo>
                    <a:cubicBezTo>
                      <a:pt x="19" y="16757"/>
                      <a:pt x="15" y="16761"/>
                      <a:pt x="11" y="16761"/>
                    </a:cubicBezTo>
                    <a:cubicBezTo>
                      <a:pt x="6" y="16761"/>
                      <a:pt x="3" y="16757"/>
                      <a:pt x="3" y="16753"/>
                    </a:cubicBezTo>
                    <a:close/>
                    <a:moveTo>
                      <a:pt x="3" y="16721"/>
                    </a:moveTo>
                    <a:lnTo>
                      <a:pt x="3" y="16721"/>
                    </a:lnTo>
                    <a:cubicBezTo>
                      <a:pt x="3" y="16717"/>
                      <a:pt x="6" y="16713"/>
                      <a:pt x="11" y="16713"/>
                    </a:cubicBezTo>
                    <a:cubicBezTo>
                      <a:pt x="15" y="16713"/>
                      <a:pt x="19" y="16717"/>
                      <a:pt x="19" y="16721"/>
                    </a:cubicBezTo>
                    <a:cubicBezTo>
                      <a:pt x="19" y="16725"/>
                      <a:pt x="15" y="16729"/>
                      <a:pt x="11" y="16729"/>
                    </a:cubicBezTo>
                    <a:cubicBezTo>
                      <a:pt x="6" y="16729"/>
                      <a:pt x="3" y="16725"/>
                      <a:pt x="3" y="16721"/>
                    </a:cubicBezTo>
                    <a:close/>
                    <a:moveTo>
                      <a:pt x="3" y="16689"/>
                    </a:moveTo>
                    <a:lnTo>
                      <a:pt x="3" y="16689"/>
                    </a:lnTo>
                    <a:cubicBezTo>
                      <a:pt x="3" y="16685"/>
                      <a:pt x="6" y="16681"/>
                      <a:pt x="11" y="16681"/>
                    </a:cubicBezTo>
                    <a:cubicBezTo>
                      <a:pt x="15" y="16681"/>
                      <a:pt x="19" y="16685"/>
                      <a:pt x="19" y="16689"/>
                    </a:cubicBezTo>
                    <a:cubicBezTo>
                      <a:pt x="19" y="16693"/>
                      <a:pt x="15" y="16697"/>
                      <a:pt x="11" y="16697"/>
                    </a:cubicBezTo>
                    <a:cubicBezTo>
                      <a:pt x="6" y="16697"/>
                      <a:pt x="3" y="16693"/>
                      <a:pt x="3" y="16689"/>
                    </a:cubicBezTo>
                    <a:close/>
                    <a:moveTo>
                      <a:pt x="3" y="16657"/>
                    </a:moveTo>
                    <a:lnTo>
                      <a:pt x="3" y="16657"/>
                    </a:lnTo>
                    <a:cubicBezTo>
                      <a:pt x="3" y="16653"/>
                      <a:pt x="6" y="16649"/>
                      <a:pt x="11" y="16649"/>
                    </a:cubicBezTo>
                    <a:cubicBezTo>
                      <a:pt x="15" y="16649"/>
                      <a:pt x="19" y="16653"/>
                      <a:pt x="19" y="16657"/>
                    </a:cubicBezTo>
                    <a:cubicBezTo>
                      <a:pt x="19" y="16661"/>
                      <a:pt x="15" y="16665"/>
                      <a:pt x="11" y="16665"/>
                    </a:cubicBezTo>
                    <a:cubicBezTo>
                      <a:pt x="6" y="16665"/>
                      <a:pt x="3" y="16661"/>
                      <a:pt x="3" y="16657"/>
                    </a:cubicBezTo>
                    <a:close/>
                    <a:moveTo>
                      <a:pt x="3" y="16625"/>
                    </a:moveTo>
                    <a:lnTo>
                      <a:pt x="3" y="16625"/>
                    </a:lnTo>
                    <a:cubicBezTo>
                      <a:pt x="3" y="16621"/>
                      <a:pt x="6" y="16617"/>
                      <a:pt x="11" y="16617"/>
                    </a:cubicBezTo>
                    <a:cubicBezTo>
                      <a:pt x="15" y="16617"/>
                      <a:pt x="19" y="16621"/>
                      <a:pt x="19" y="16625"/>
                    </a:cubicBezTo>
                    <a:cubicBezTo>
                      <a:pt x="19" y="16629"/>
                      <a:pt x="15" y="16633"/>
                      <a:pt x="11" y="16633"/>
                    </a:cubicBezTo>
                    <a:cubicBezTo>
                      <a:pt x="6" y="16633"/>
                      <a:pt x="3" y="16629"/>
                      <a:pt x="3" y="16625"/>
                    </a:cubicBezTo>
                    <a:close/>
                    <a:moveTo>
                      <a:pt x="3" y="16593"/>
                    </a:moveTo>
                    <a:lnTo>
                      <a:pt x="3" y="16593"/>
                    </a:lnTo>
                    <a:cubicBezTo>
                      <a:pt x="3" y="16589"/>
                      <a:pt x="6" y="16585"/>
                      <a:pt x="11" y="16585"/>
                    </a:cubicBezTo>
                    <a:cubicBezTo>
                      <a:pt x="15" y="16585"/>
                      <a:pt x="19" y="16589"/>
                      <a:pt x="19" y="16593"/>
                    </a:cubicBezTo>
                    <a:cubicBezTo>
                      <a:pt x="19" y="16597"/>
                      <a:pt x="15" y="16601"/>
                      <a:pt x="11" y="16601"/>
                    </a:cubicBezTo>
                    <a:cubicBezTo>
                      <a:pt x="6" y="16601"/>
                      <a:pt x="3" y="16597"/>
                      <a:pt x="3" y="16593"/>
                    </a:cubicBezTo>
                    <a:close/>
                    <a:moveTo>
                      <a:pt x="3" y="16561"/>
                    </a:moveTo>
                    <a:lnTo>
                      <a:pt x="3" y="16561"/>
                    </a:lnTo>
                    <a:cubicBezTo>
                      <a:pt x="3" y="16557"/>
                      <a:pt x="6" y="16553"/>
                      <a:pt x="11" y="16553"/>
                    </a:cubicBezTo>
                    <a:cubicBezTo>
                      <a:pt x="15" y="16553"/>
                      <a:pt x="19" y="16557"/>
                      <a:pt x="19" y="16561"/>
                    </a:cubicBezTo>
                    <a:cubicBezTo>
                      <a:pt x="19" y="16565"/>
                      <a:pt x="15" y="16569"/>
                      <a:pt x="11" y="16569"/>
                    </a:cubicBezTo>
                    <a:cubicBezTo>
                      <a:pt x="6" y="16569"/>
                      <a:pt x="3" y="16565"/>
                      <a:pt x="3" y="16561"/>
                    </a:cubicBezTo>
                    <a:close/>
                    <a:moveTo>
                      <a:pt x="3" y="16529"/>
                    </a:moveTo>
                    <a:lnTo>
                      <a:pt x="3" y="16529"/>
                    </a:lnTo>
                    <a:cubicBezTo>
                      <a:pt x="3" y="16524"/>
                      <a:pt x="6" y="16521"/>
                      <a:pt x="11" y="16521"/>
                    </a:cubicBezTo>
                    <a:cubicBezTo>
                      <a:pt x="15" y="16521"/>
                      <a:pt x="19" y="16524"/>
                      <a:pt x="19" y="16529"/>
                    </a:cubicBezTo>
                    <a:cubicBezTo>
                      <a:pt x="19" y="16533"/>
                      <a:pt x="15" y="16537"/>
                      <a:pt x="11" y="16537"/>
                    </a:cubicBezTo>
                    <a:cubicBezTo>
                      <a:pt x="6" y="16537"/>
                      <a:pt x="3" y="16533"/>
                      <a:pt x="3" y="16529"/>
                    </a:cubicBezTo>
                    <a:close/>
                    <a:moveTo>
                      <a:pt x="3" y="16497"/>
                    </a:moveTo>
                    <a:lnTo>
                      <a:pt x="3" y="16497"/>
                    </a:lnTo>
                    <a:cubicBezTo>
                      <a:pt x="3" y="16492"/>
                      <a:pt x="6" y="16489"/>
                      <a:pt x="11" y="16489"/>
                    </a:cubicBezTo>
                    <a:cubicBezTo>
                      <a:pt x="15" y="16489"/>
                      <a:pt x="19" y="16492"/>
                      <a:pt x="19" y="16497"/>
                    </a:cubicBezTo>
                    <a:cubicBezTo>
                      <a:pt x="19" y="16501"/>
                      <a:pt x="15" y="16505"/>
                      <a:pt x="11" y="16505"/>
                    </a:cubicBezTo>
                    <a:cubicBezTo>
                      <a:pt x="6" y="16505"/>
                      <a:pt x="3" y="16501"/>
                      <a:pt x="3" y="16497"/>
                    </a:cubicBezTo>
                    <a:close/>
                    <a:moveTo>
                      <a:pt x="3" y="16465"/>
                    </a:moveTo>
                    <a:lnTo>
                      <a:pt x="3" y="16465"/>
                    </a:lnTo>
                    <a:cubicBezTo>
                      <a:pt x="3" y="16460"/>
                      <a:pt x="6" y="16457"/>
                      <a:pt x="11" y="16457"/>
                    </a:cubicBezTo>
                    <a:cubicBezTo>
                      <a:pt x="15" y="16457"/>
                      <a:pt x="19" y="16460"/>
                      <a:pt x="19" y="16465"/>
                    </a:cubicBezTo>
                    <a:cubicBezTo>
                      <a:pt x="19" y="16469"/>
                      <a:pt x="15" y="16473"/>
                      <a:pt x="11" y="16473"/>
                    </a:cubicBezTo>
                    <a:cubicBezTo>
                      <a:pt x="6" y="16473"/>
                      <a:pt x="3" y="16469"/>
                      <a:pt x="3" y="16465"/>
                    </a:cubicBezTo>
                    <a:close/>
                    <a:moveTo>
                      <a:pt x="3" y="16433"/>
                    </a:moveTo>
                    <a:lnTo>
                      <a:pt x="3" y="16433"/>
                    </a:lnTo>
                    <a:cubicBezTo>
                      <a:pt x="3" y="16428"/>
                      <a:pt x="6" y="16425"/>
                      <a:pt x="11" y="16425"/>
                    </a:cubicBezTo>
                    <a:cubicBezTo>
                      <a:pt x="15" y="16425"/>
                      <a:pt x="19" y="16428"/>
                      <a:pt x="19" y="16433"/>
                    </a:cubicBezTo>
                    <a:cubicBezTo>
                      <a:pt x="19" y="16437"/>
                      <a:pt x="15" y="16441"/>
                      <a:pt x="11" y="16441"/>
                    </a:cubicBezTo>
                    <a:cubicBezTo>
                      <a:pt x="6" y="16441"/>
                      <a:pt x="3" y="16437"/>
                      <a:pt x="3" y="16433"/>
                    </a:cubicBezTo>
                    <a:close/>
                    <a:moveTo>
                      <a:pt x="3" y="16401"/>
                    </a:moveTo>
                    <a:lnTo>
                      <a:pt x="3" y="16401"/>
                    </a:lnTo>
                    <a:cubicBezTo>
                      <a:pt x="3" y="16396"/>
                      <a:pt x="6" y="16393"/>
                      <a:pt x="11" y="16393"/>
                    </a:cubicBezTo>
                    <a:cubicBezTo>
                      <a:pt x="15" y="16393"/>
                      <a:pt x="19" y="16396"/>
                      <a:pt x="19" y="16401"/>
                    </a:cubicBezTo>
                    <a:cubicBezTo>
                      <a:pt x="19" y="16405"/>
                      <a:pt x="15" y="16409"/>
                      <a:pt x="11" y="16409"/>
                    </a:cubicBezTo>
                    <a:cubicBezTo>
                      <a:pt x="6" y="16409"/>
                      <a:pt x="3" y="16405"/>
                      <a:pt x="3" y="16401"/>
                    </a:cubicBezTo>
                    <a:close/>
                    <a:moveTo>
                      <a:pt x="3" y="16369"/>
                    </a:moveTo>
                    <a:lnTo>
                      <a:pt x="3" y="16369"/>
                    </a:lnTo>
                    <a:cubicBezTo>
                      <a:pt x="3" y="16364"/>
                      <a:pt x="6" y="16361"/>
                      <a:pt x="11" y="16361"/>
                    </a:cubicBezTo>
                    <a:cubicBezTo>
                      <a:pt x="15" y="16361"/>
                      <a:pt x="19" y="16364"/>
                      <a:pt x="19" y="16369"/>
                    </a:cubicBezTo>
                    <a:cubicBezTo>
                      <a:pt x="19" y="16373"/>
                      <a:pt x="15" y="16377"/>
                      <a:pt x="11" y="16377"/>
                    </a:cubicBezTo>
                    <a:cubicBezTo>
                      <a:pt x="6" y="16377"/>
                      <a:pt x="3" y="16373"/>
                      <a:pt x="3" y="16369"/>
                    </a:cubicBezTo>
                    <a:close/>
                    <a:moveTo>
                      <a:pt x="3" y="16337"/>
                    </a:moveTo>
                    <a:lnTo>
                      <a:pt x="3" y="16337"/>
                    </a:lnTo>
                    <a:cubicBezTo>
                      <a:pt x="3" y="16332"/>
                      <a:pt x="6" y="16329"/>
                      <a:pt x="11" y="16329"/>
                    </a:cubicBezTo>
                    <a:cubicBezTo>
                      <a:pt x="15" y="16329"/>
                      <a:pt x="19" y="16332"/>
                      <a:pt x="19" y="16337"/>
                    </a:cubicBezTo>
                    <a:cubicBezTo>
                      <a:pt x="19" y="16341"/>
                      <a:pt x="15" y="16345"/>
                      <a:pt x="11" y="16345"/>
                    </a:cubicBezTo>
                    <a:cubicBezTo>
                      <a:pt x="6" y="16345"/>
                      <a:pt x="3" y="16341"/>
                      <a:pt x="3" y="16337"/>
                    </a:cubicBezTo>
                    <a:close/>
                    <a:moveTo>
                      <a:pt x="3" y="16305"/>
                    </a:moveTo>
                    <a:lnTo>
                      <a:pt x="3" y="16305"/>
                    </a:lnTo>
                    <a:cubicBezTo>
                      <a:pt x="3" y="16300"/>
                      <a:pt x="6" y="16297"/>
                      <a:pt x="11" y="16297"/>
                    </a:cubicBezTo>
                    <a:cubicBezTo>
                      <a:pt x="15" y="16297"/>
                      <a:pt x="19" y="16300"/>
                      <a:pt x="19" y="16305"/>
                    </a:cubicBezTo>
                    <a:cubicBezTo>
                      <a:pt x="19" y="16309"/>
                      <a:pt x="15" y="16313"/>
                      <a:pt x="11" y="16313"/>
                    </a:cubicBezTo>
                    <a:cubicBezTo>
                      <a:pt x="6" y="16313"/>
                      <a:pt x="3" y="16309"/>
                      <a:pt x="3" y="16305"/>
                    </a:cubicBezTo>
                    <a:close/>
                    <a:moveTo>
                      <a:pt x="3" y="16273"/>
                    </a:moveTo>
                    <a:lnTo>
                      <a:pt x="3" y="16273"/>
                    </a:lnTo>
                    <a:cubicBezTo>
                      <a:pt x="3" y="16268"/>
                      <a:pt x="6" y="16265"/>
                      <a:pt x="11" y="16265"/>
                    </a:cubicBezTo>
                    <a:cubicBezTo>
                      <a:pt x="15" y="16265"/>
                      <a:pt x="19" y="16268"/>
                      <a:pt x="19" y="16273"/>
                    </a:cubicBezTo>
                    <a:cubicBezTo>
                      <a:pt x="19" y="16277"/>
                      <a:pt x="15" y="16281"/>
                      <a:pt x="11" y="16281"/>
                    </a:cubicBezTo>
                    <a:cubicBezTo>
                      <a:pt x="6" y="16281"/>
                      <a:pt x="3" y="16277"/>
                      <a:pt x="3" y="16273"/>
                    </a:cubicBezTo>
                    <a:close/>
                    <a:moveTo>
                      <a:pt x="3" y="16241"/>
                    </a:moveTo>
                    <a:lnTo>
                      <a:pt x="3" y="16241"/>
                    </a:lnTo>
                    <a:cubicBezTo>
                      <a:pt x="3" y="16236"/>
                      <a:pt x="6" y="16233"/>
                      <a:pt x="11" y="16233"/>
                    </a:cubicBezTo>
                    <a:cubicBezTo>
                      <a:pt x="15" y="16233"/>
                      <a:pt x="19" y="16236"/>
                      <a:pt x="19" y="16241"/>
                    </a:cubicBezTo>
                    <a:cubicBezTo>
                      <a:pt x="19" y="16245"/>
                      <a:pt x="15" y="16249"/>
                      <a:pt x="11" y="16249"/>
                    </a:cubicBezTo>
                    <a:cubicBezTo>
                      <a:pt x="6" y="16249"/>
                      <a:pt x="3" y="16245"/>
                      <a:pt x="3" y="16241"/>
                    </a:cubicBezTo>
                    <a:close/>
                    <a:moveTo>
                      <a:pt x="3" y="16209"/>
                    </a:moveTo>
                    <a:lnTo>
                      <a:pt x="3" y="16209"/>
                    </a:lnTo>
                    <a:cubicBezTo>
                      <a:pt x="3" y="16204"/>
                      <a:pt x="6" y="16201"/>
                      <a:pt x="11" y="16201"/>
                    </a:cubicBezTo>
                    <a:cubicBezTo>
                      <a:pt x="15" y="16201"/>
                      <a:pt x="19" y="16204"/>
                      <a:pt x="19" y="16209"/>
                    </a:cubicBezTo>
                    <a:cubicBezTo>
                      <a:pt x="19" y="16213"/>
                      <a:pt x="15" y="16217"/>
                      <a:pt x="11" y="16217"/>
                    </a:cubicBezTo>
                    <a:cubicBezTo>
                      <a:pt x="6" y="16217"/>
                      <a:pt x="3" y="16213"/>
                      <a:pt x="3" y="16209"/>
                    </a:cubicBezTo>
                    <a:close/>
                    <a:moveTo>
                      <a:pt x="3" y="16177"/>
                    </a:moveTo>
                    <a:lnTo>
                      <a:pt x="3" y="16177"/>
                    </a:lnTo>
                    <a:cubicBezTo>
                      <a:pt x="3" y="16172"/>
                      <a:pt x="6" y="16169"/>
                      <a:pt x="11" y="16169"/>
                    </a:cubicBezTo>
                    <a:cubicBezTo>
                      <a:pt x="15" y="16169"/>
                      <a:pt x="19" y="16172"/>
                      <a:pt x="19" y="16177"/>
                    </a:cubicBezTo>
                    <a:cubicBezTo>
                      <a:pt x="19" y="16181"/>
                      <a:pt x="15" y="16185"/>
                      <a:pt x="11" y="16185"/>
                    </a:cubicBezTo>
                    <a:cubicBezTo>
                      <a:pt x="6" y="16185"/>
                      <a:pt x="3" y="16181"/>
                      <a:pt x="3" y="16177"/>
                    </a:cubicBezTo>
                    <a:close/>
                    <a:moveTo>
                      <a:pt x="3" y="16145"/>
                    </a:moveTo>
                    <a:lnTo>
                      <a:pt x="3" y="16145"/>
                    </a:lnTo>
                    <a:cubicBezTo>
                      <a:pt x="3" y="16140"/>
                      <a:pt x="6" y="16137"/>
                      <a:pt x="11" y="16137"/>
                    </a:cubicBezTo>
                    <a:cubicBezTo>
                      <a:pt x="15" y="16137"/>
                      <a:pt x="19" y="16140"/>
                      <a:pt x="19" y="16145"/>
                    </a:cubicBezTo>
                    <a:cubicBezTo>
                      <a:pt x="19" y="16149"/>
                      <a:pt x="15" y="16153"/>
                      <a:pt x="11" y="16153"/>
                    </a:cubicBezTo>
                    <a:cubicBezTo>
                      <a:pt x="6" y="16153"/>
                      <a:pt x="3" y="16149"/>
                      <a:pt x="3" y="16145"/>
                    </a:cubicBezTo>
                    <a:close/>
                    <a:moveTo>
                      <a:pt x="3" y="16113"/>
                    </a:moveTo>
                    <a:lnTo>
                      <a:pt x="3" y="16113"/>
                    </a:lnTo>
                    <a:cubicBezTo>
                      <a:pt x="3" y="16108"/>
                      <a:pt x="6" y="16105"/>
                      <a:pt x="11" y="16105"/>
                    </a:cubicBezTo>
                    <a:cubicBezTo>
                      <a:pt x="15" y="16105"/>
                      <a:pt x="19" y="16108"/>
                      <a:pt x="19" y="16113"/>
                    </a:cubicBezTo>
                    <a:cubicBezTo>
                      <a:pt x="19" y="16117"/>
                      <a:pt x="15" y="16121"/>
                      <a:pt x="11" y="16121"/>
                    </a:cubicBezTo>
                    <a:cubicBezTo>
                      <a:pt x="6" y="16121"/>
                      <a:pt x="3" y="16117"/>
                      <a:pt x="3" y="16113"/>
                    </a:cubicBezTo>
                    <a:close/>
                    <a:moveTo>
                      <a:pt x="3" y="16081"/>
                    </a:moveTo>
                    <a:lnTo>
                      <a:pt x="3" y="16081"/>
                    </a:lnTo>
                    <a:cubicBezTo>
                      <a:pt x="3" y="16076"/>
                      <a:pt x="6" y="16073"/>
                      <a:pt x="11" y="16073"/>
                    </a:cubicBezTo>
                    <a:cubicBezTo>
                      <a:pt x="15" y="16073"/>
                      <a:pt x="19" y="16076"/>
                      <a:pt x="19" y="16081"/>
                    </a:cubicBezTo>
                    <a:cubicBezTo>
                      <a:pt x="19" y="16085"/>
                      <a:pt x="15" y="16089"/>
                      <a:pt x="11" y="16089"/>
                    </a:cubicBezTo>
                    <a:cubicBezTo>
                      <a:pt x="6" y="16089"/>
                      <a:pt x="3" y="16085"/>
                      <a:pt x="3" y="16081"/>
                    </a:cubicBezTo>
                    <a:close/>
                    <a:moveTo>
                      <a:pt x="3" y="16049"/>
                    </a:moveTo>
                    <a:lnTo>
                      <a:pt x="3" y="16049"/>
                    </a:lnTo>
                    <a:cubicBezTo>
                      <a:pt x="3" y="16044"/>
                      <a:pt x="6" y="16041"/>
                      <a:pt x="11" y="16041"/>
                    </a:cubicBezTo>
                    <a:cubicBezTo>
                      <a:pt x="15" y="16041"/>
                      <a:pt x="19" y="16044"/>
                      <a:pt x="19" y="16049"/>
                    </a:cubicBezTo>
                    <a:cubicBezTo>
                      <a:pt x="19" y="16053"/>
                      <a:pt x="15" y="16057"/>
                      <a:pt x="11" y="16057"/>
                    </a:cubicBezTo>
                    <a:cubicBezTo>
                      <a:pt x="6" y="16057"/>
                      <a:pt x="3" y="16053"/>
                      <a:pt x="3" y="16049"/>
                    </a:cubicBezTo>
                    <a:close/>
                    <a:moveTo>
                      <a:pt x="3" y="16017"/>
                    </a:moveTo>
                    <a:lnTo>
                      <a:pt x="3" y="16017"/>
                    </a:lnTo>
                    <a:cubicBezTo>
                      <a:pt x="3" y="16012"/>
                      <a:pt x="6" y="16009"/>
                      <a:pt x="11" y="16009"/>
                    </a:cubicBezTo>
                    <a:cubicBezTo>
                      <a:pt x="15" y="16009"/>
                      <a:pt x="19" y="16012"/>
                      <a:pt x="19" y="16017"/>
                    </a:cubicBezTo>
                    <a:cubicBezTo>
                      <a:pt x="19" y="16021"/>
                      <a:pt x="15" y="16025"/>
                      <a:pt x="11" y="16025"/>
                    </a:cubicBezTo>
                    <a:cubicBezTo>
                      <a:pt x="6" y="16025"/>
                      <a:pt x="3" y="16021"/>
                      <a:pt x="3" y="16017"/>
                    </a:cubicBezTo>
                    <a:close/>
                    <a:moveTo>
                      <a:pt x="3" y="15985"/>
                    </a:moveTo>
                    <a:lnTo>
                      <a:pt x="3" y="15985"/>
                    </a:lnTo>
                    <a:cubicBezTo>
                      <a:pt x="3" y="15980"/>
                      <a:pt x="6" y="15977"/>
                      <a:pt x="11" y="15977"/>
                    </a:cubicBezTo>
                    <a:cubicBezTo>
                      <a:pt x="15" y="15977"/>
                      <a:pt x="19" y="15980"/>
                      <a:pt x="19" y="15985"/>
                    </a:cubicBezTo>
                    <a:cubicBezTo>
                      <a:pt x="19" y="15989"/>
                      <a:pt x="15" y="15993"/>
                      <a:pt x="11" y="15993"/>
                    </a:cubicBezTo>
                    <a:cubicBezTo>
                      <a:pt x="6" y="15993"/>
                      <a:pt x="3" y="15989"/>
                      <a:pt x="3" y="15985"/>
                    </a:cubicBezTo>
                    <a:close/>
                    <a:moveTo>
                      <a:pt x="3" y="15953"/>
                    </a:moveTo>
                    <a:lnTo>
                      <a:pt x="3" y="15953"/>
                    </a:lnTo>
                    <a:cubicBezTo>
                      <a:pt x="3" y="15948"/>
                      <a:pt x="6" y="15945"/>
                      <a:pt x="11" y="15945"/>
                    </a:cubicBezTo>
                    <a:cubicBezTo>
                      <a:pt x="15" y="15945"/>
                      <a:pt x="19" y="15948"/>
                      <a:pt x="19" y="15953"/>
                    </a:cubicBezTo>
                    <a:cubicBezTo>
                      <a:pt x="19" y="15957"/>
                      <a:pt x="15" y="15961"/>
                      <a:pt x="11" y="15961"/>
                    </a:cubicBezTo>
                    <a:cubicBezTo>
                      <a:pt x="6" y="15961"/>
                      <a:pt x="3" y="15957"/>
                      <a:pt x="3" y="15953"/>
                    </a:cubicBezTo>
                    <a:close/>
                    <a:moveTo>
                      <a:pt x="3" y="15921"/>
                    </a:moveTo>
                    <a:lnTo>
                      <a:pt x="3" y="15921"/>
                    </a:lnTo>
                    <a:cubicBezTo>
                      <a:pt x="3" y="15916"/>
                      <a:pt x="6" y="15913"/>
                      <a:pt x="11" y="15913"/>
                    </a:cubicBezTo>
                    <a:cubicBezTo>
                      <a:pt x="15" y="15913"/>
                      <a:pt x="19" y="15916"/>
                      <a:pt x="19" y="15921"/>
                    </a:cubicBezTo>
                    <a:cubicBezTo>
                      <a:pt x="19" y="15925"/>
                      <a:pt x="15" y="15929"/>
                      <a:pt x="11" y="15929"/>
                    </a:cubicBezTo>
                    <a:cubicBezTo>
                      <a:pt x="6" y="15929"/>
                      <a:pt x="3" y="15925"/>
                      <a:pt x="3" y="15921"/>
                    </a:cubicBezTo>
                    <a:close/>
                    <a:moveTo>
                      <a:pt x="3" y="15889"/>
                    </a:moveTo>
                    <a:lnTo>
                      <a:pt x="3" y="15889"/>
                    </a:lnTo>
                    <a:cubicBezTo>
                      <a:pt x="3" y="15884"/>
                      <a:pt x="7" y="15881"/>
                      <a:pt x="11" y="15881"/>
                    </a:cubicBezTo>
                    <a:cubicBezTo>
                      <a:pt x="15" y="15881"/>
                      <a:pt x="19" y="15884"/>
                      <a:pt x="19" y="15889"/>
                    </a:cubicBezTo>
                    <a:cubicBezTo>
                      <a:pt x="19" y="15893"/>
                      <a:pt x="15" y="15897"/>
                      <a:pt x="11" y="15897"/>
                    </a:cubicBezTo>
                    <a:cubicBezTo>
                      <a:pt x="7" y="15897"/>
                      <a:pt x="3" y="15893"/>
                      <a:pt x="3" y="15889"/>
                    </a:cubicBezTo>
                    <a:close/>
                    <a:moveTo>
                      <a:pt x="3" y="15857"/>
                    </a:moveTo>
                    <a:lnTo>
                      <a:pt x="3" y="15857"/>
                    </a:lnTo>
                    <a:cubicBezTo>
                      <a:pt x="3" y="15852"/>
                      <a:pt x="7" y="15849"/>
                      <a:pt x="11" y="15849"/>
                    </a:cubicBezTo>
                    <a:cubicBezTo>
                      <a:pt x="15" y="15849"/>
                      <a:pt x="19" y="15852"/>
                      <a:pt x="19" y="15857"/>
                    </a:cubicBezTo>
                    <a:cubicBezTo>
                      <a:pt x="19" y="15861"/>
                      <a:pt x="15" y="15865"/>
                      <a:pt x="11" y="15865"/>
                    </a:cubicBezTo>
                    <a:cubicBezTo>
                      <a:pt x="7" y="15865"/>
                      <a:pt x="3" y="15861"/>
                      <a:pt x="3" y="15857"/>
                    </a:cubicBezTo>
                    <a:close/>
                    <a:moveTo>
                      <a:pt x="3" y="15825"/>
                    </a:moveTo>
                    <a:lnTo>
                      <a:pt x="3" y="15825"/>
                    </a:lnTo>
                    <a:cubicBezTo>
                      <a:pt x="3" y="15820"/>
                      <a:pt x="7" y="15817"/>
                      <a:pt x="11" y="15817"/>
                    </a:cubicBezTo>
                    <a:cubicBezTo>
                      <a:pt x="15" y="15817"/>
                      <a:pt x="19" y="15820"/>
                      <a:pt x="19" y="15825"/>
                    </a:cubicBezTo>
                    <a:cubicBezTo>
                      <a:pt x="19" y="15829"/>
                      <a:pt x="15" y="15833"/>
                      <a:pt x="11" y="15833"/>
                    </a:cubicBezTo>
                    <a:cubicBezTo>
                      <a:pt x="7" y="15833"/>
                      <a:pt x="3" y="15829"/>
                      <a:pt x="3" y="15825"/>
                    </a:cubicBezTo>
                    <a:close/>
                    <a:moveTo>
                      <a:pt x="3" y="15793"/>
                    </a:moveTo>
                    <a:lnTo>
                      <a:pt x="3" y="15793"/>
                    </a:lnTo>
                    <a:cubicBezTo>
                      <a:pt x="3" y="15788"/>
                      <a:pt x="7" y="15785"/>
                      <a:pt x="11" y="15785"/>
                    </a:cubicBezTo>
                    <a:cubicBezTo>
                      <a:pt x="15" y="15785"/>
                      <a:pt x="19" y="15788"/>
                      <a:pt x="19" y="15793"/>
                    </a:cubicBezTo>
                    <a:cubicBezTo>
                      <a:pt x="19" y="15797"/>
                      <a:pt x="15" y="15801"/>
                      <a:pt x="11" y="15801"/>
                    </a:cubicBezTo>
                    <a:cubicBezTo>
                      <a:pt x="7" y="15801"/>
                      <a:pt x="3" y="15797"/>
                      <a:pt x="3" y="15793"/>
                    </a:cubicBezTo>
                    <a:close/>
                    <a:moveTo>
                      <a:pt x="3" y="15761"/>
                    </a:moveTo>
                    <a:lnTo>
                      <a:pt x="3" y="15761"/>
                    </a:lnTo>
                    <a:cubicBezTo>
                      <a:pt x="3" y="15756"/>
                      <a:pt x="7" y="15753"/>
                      <a:pt x="11" y="15753"/>
                    </a:cubicBezTo>
                    <a:cubicBezTo>
                      <a:pt x="15" y="15753"/>
                      <a:pt x="19" y="15756"/>
                      <a:pt x="19" y="15761"/>
                    </a:cubicBezTo>
                    <a:cubicBezTo>
                      <a:pt x="19" y="15765"/>
                      <a:pt x="15" y="15769"/>
                      <a:pt x="11" y="15769"/>
                    </a:cubicBezTo>
                    <a:cubicBezTo>
                      <a:pt x="7" y="15769"/>
                      <a:pt x="3" y="15765"/>
                      <a:pt x="3" y="15761"/>
                    </a:cubicBezTo>
                    <a:close/>
                    <a:moveTo>
                      <a:pt x="3" y="15729"/>
                    </a:moveTo>
                    <a:lnTo>
                      <a:pt x="3" y="15728"/>
                    </a:lnTo>
                    <a:cubicBezTo>
                      <a:pt x="3" y="15724"/>
                      <a:pt x="7" y="15720"/>
                      <a:pt x="11" y="15720"/>
                    </a:cubicBezTo>
                    <a:cubicBezTo>
                      <a:pt x="15" y="15720"/>
                      <a:pt x="19" y="15724"/>
                      <a:pt x="19" y="15728"/>
                    </a:cubicBezTo>
                    <a:lnTo>
                      <a:pt x="19" y="15729"/>
                    </a:lnTo>
                    <a:cubicBezTo>
                      <a:pt x="19" y="15733"/>
                      <a:pt x="15" y="15737"/>
                      <a:pt x="11" y="15737"/>
                    </a:cubicBezTo>
                    <a:cubicBezTo>
                      <a:pt x="7" y="15737"/>
                      <a:pt x="3" y="15733"/>
                      <a:pt x="3" y="15729"/>
                    </a:cubicBezTo>
                    <a:close/>
                    <a:moveTo>
                      <a:pt x="3" y="15696"/>
                    </a:moveTo>
                    <a:lnTo>
                      <a:pt x="3" y="15696"/>
                    </a:lnTo>
                    <a:cubicBezTo>
                      <a:pt x="3" y="15692"/>
                      <a:pt x="7" y="15688"/>
                      <a:pt x="11" y="15688"/>
                    </a:cubicBezTo>
                    <a:cubicBezTo>
                      <a:pt x="15" y="15688"/>
                      <a:pt x="19" y="15692"/>
                      <a:pt x="19" y="15696"/>
                    </a:cubicBezTo>
                    <a:cubicBezTo>
                      <a:pt x="19" y="15701"/>
                      <a:pt x="15" y="15704"/>
                      <a:pt x="11" y="15704"/>
                    </a:cubicBezTo>
                    <a:cubicBezTo>
                      <a:pt x="7" y="15704"/>
                      <a:pt x="3" y="15701"/>
                      <a:pt x="3" y="15696"/>
                    </a:cubicBezTo>
                    <a:close/>
                    <a:moveTo>
                      <a:pt x="3" y="15664"/>
                    </a:moveTo>
                    <a:lnTo>
                      <a:pt x="3" y="15664"/>
                    </a:lnTo>
                    <a:cubicBezTo>
                      <a:pt x="3" y="15660"/>
                      <a:pt x="7" y="15656"/>
                      <a:pt x="11" y="15656"/>
                    </a:cubicBezTo>
                    <a:cubicBezTo>
                      <a:pt x="15" y="15656"/>
                      <a:pt x="19" y="15660"/>
                      <a:pt x="19" y="15664"/>
                    </a:cubicBezTo>
                    <a:cubicBezTo>
                      <a:pt x="19" y="15669"/>
                      <a:pt x="15" y="15672"/>
                      <a:pt x="11" y="15672"/>
                    </a:cubicBezTo>
                    <a:cubicBezTo>
                      <a:pt x="7" y="15672"/>
                      <a:pt x="3" y="15669"/>
                      <a:pt x="3" y="15664"/>
                    </a:cubicBezTo>
                    <a:close/>
                    <a:moveTo>
                      <a:pt x="3" y="15632"/>
                    </a:moveTo>
                    <a:lnTo>
                      <a:pt x="3" y="15632"/>
                    </a:lnTo>
                    <a:cubicBezTo>
                      <a:pt x="3" y="15628"/>
                      <a:pt x="7" y="15624"/>
                      <a:pt x="11" y="15624"/>
                    </a:cubicBezTo>
                    <a:cubicBezTo>
                      <a:pt x="15" y="15624"/>
                      <a:pt x="19" y="15628"/>
                      <a:pt x="19" y="15632"/>
                    </a:cubicBezTo>
                    <a:cubicBezTo>
                      <a:pt x="19" y="15637"/>
                      <a:pt x="15" y="15640"/>
                      <a:pt x="11" y="15640"/>
                    </a:cubicBezTo>
                    <a:cubicBezTo>
                      <a:pt x="7" y="15640"/>
                      <a:pt x="3" y="15637"/>
                      <a:pt x="3" y="15632"/>
                    </a:cubicBezTo>
                    <a:close/>
                    <a:moveTo>
                      <a:pt x="3" y="15600"/>
                    </a:moveTo>
                    <a:lnTo>
                      <a:pt x="3" y="15600"/>
                    </a:lnTo>
                    <a:cubicBezTo>
                      <a:pt x="3" y="15596"/>
                      <a:pt x="7" y="15592"/>
                      <a:pt x="11" y="15592"/>
                    </a:cubicBezTo>
                    <a:cubicBezTo>
                      <a:pt x="15" y="15592"/>
                      <a:pt x="19" y="15596"/>
                      <a:pt x="19" y="15600"/>
                    </a:cubicBezTo>
                    <a:cubicBezTo>
                      <a:pt x="19" y="15605"/>
                      <a:pt x="15" y="15608"/>
                      <a:pt x="11" y="15608"/>
                    </a:cubicBezTo>
                    <a:cubicBezTo>
                      <a:pt x="7" y="15608"/>
                      <a:pt x="3" y="15605"/>
                      <a:pt x="3" y="15600"/>
                    </a:cubicBezTo>
                    <a:close/>
                    <a:moveTo>
                      <a:pt x="3" y="15568"/>
                    </a:moveTo>
                    <a:lnTo>
                      <a:pt x="3" y="15568"/>
                    </a:lnTo>
                    <a:cubicBezTo>
                      <a:pt x="3" y="15564"/>
                      <a:pt x="7" y="15560"/>
                      <a:pt x="11" y="15560"/>
                    </a:cubicBezTo>
                    <a:cubicBezTo>
                      <a:pt x="15" y="15560"/>
                      <a:pt x="19" y="15564"/>
                      <a:pt x="19" y="15568"/>
                    </a:cubicBezTo>
                    <a:cubicBezTo>
                      <a:pt x="19" y="15573"/>
                      <a:pt x="15" y="15576"/>
                      <a:pt x="11" y="15576"/>
                    </a:cubicBezTo>
                    <a:cubicBezTo>
                      <a:pt x="7" y="15576"/>
                      <a:pt x="3" y="15573"/>
                      <a:pt x="3" y="15568"/>
                    </a:cubicBezTo>
                    <a:close/>
                    <a:moveTo>
                      <a:pt x="3" y="15536"/>
                    </a:moveTo>
                    <a:lnTo>
                      <a:pt x="3" y="15536"/>
                    </a:lnTo>
                    <a:cubicBezTo>
                      <a:pt x="3" y="15532"/>
                      <a:pt x="7" y="15528"/>
                      <a:pt x="11" y="15528"/>
                    </a:cubicBezTo>
                    <a:cubicBezTo>
                      <a:pt x="15" y="15528"/>
                      <a:pt x="19" y="15532"/>
                      <a:pt x="19" y="15536"/>
                    </a:cubicBezTo>
                    <a:cubicBezTo>
                      <a:pt x="19" y="15541"/>
                      <a:pt x="15" y="15544"/>
                      <a:pt x="11" y="15544"/>
                    </a:cubicBezTo>
                    <a:cubicBezTo>
                      <a:pt x="7" y="15544"/>
                      <a:pt x="3" y="15541"/>
                      <a:pt x="3" y="15536"/>
                    </a:cubicBezTo>
                    <a:close/>
                    <a:moveTo>
                      <a:pt x="3" y="15504"/>
                    </a:moveTo>
                    <a:lnTo>
                      <a:pt x="3" y="15504"/>
                    </a:lnTo>
                    <a:cubicBezTo>
                      <a:pt x="3" y="15500"/>
                      <a:pt x="7" y="15496"/>
                      <a:pt x="11" y="15496"/>
                    </a:cubicBezTo>
                    <a:cubicBezTo>
                      <a:pt x="15" y="15496"/>
                      <a:pt x="19" y="15500"/>
                      <a:pt x="19" y="15504"/>
                    </a:cubicBezTo>
                    <a:cubicBezTo>
                      <a:pt x="19" y="15509"/>
                      <a:pt x="15" y="15512"/>
                      <a:pt x="11" y="15512"/>
                    </a:cubicBezTo>
                    <a:cubicBezTo>
                      <a:pt x="7" y="15512"/>
                      <a:pt x="3" y="15509"/>
                      <a:pt x="3" y="15504"/>
                    </a:cubicBezTo>
                    <a:close/>
                    <a:moveTo>
                      <a:pt x="3" y="15472"/>
                    </a:moveTo>
                    <a:lnTo>
                      <a:pt x="3" y="15472"/>
                    </a:lnTo>
                    <a:cubicBezTo>
                      <a:pt x="3" y="15468"/>
                      <a:pt x="7" y="15464"/>
                      <a:pt x="11" y="15464"/>
                    </a:cubicBezTo>
                    <a:cubicBezTo>
                      <a:pt x="15" y="15464"/>
                      <a:pt x="19" y="15468"/>
                      <a:pt x="19" y="15472"/>
                    </a:cubicBezTo>
                    <a:cubicBezTo>
                      <a:pt x="19" y="15477"/>
                      <a:pt x="15" y="15480"/>
                      <a:pt x="11" y="15480"/>
                    </a:cubicBezTo>
                    <a:cubicBezTo>
                      <a:pt x="7" y="15480"/>
                      <a:pt x="3" y="15477"/>
                      <a:pt x="3" y="15472"/>
                    </a:cubicBezTo>
                    <a:close/>
                    <a:moveTo>
                      <a:pt x="3" y="15440"/>
                    </a:moveTo>
                    <a:lnTo>
                      <a:pt x="3" y="15440"/>
                    </a:lnTo>
                    <a:cubicBezTo>
                      <a:pt x="3" y="15436"/>
                      <a:pt x="7" y="15432"/>
                      <a:pt x="11" y="15432"/>
                    </a:cubicBezTo>
                    <a:cubicBezTo>
                      <a:pt x="15" y="15432"/>
                      <a:pt x="19" y="15436"/>
                      <a:pt x="19" y="15440"/>
                    </a:cubicBezTo>
                    <a:cubicBezTo>
                      <a:pt x="19" y="15445"/>
                      <a:pt x="15" y="15448"/>
                      <a:pt x="11" y="15448"/>
                    </a:cubicBezTo>
                    <a:cubicBezTo>
                      <a:pt x="7" y="15448"/>
                      <a:pt x="3" y="15445"/>
                      <a:pt x="3" y="15440"/>
                    </a:cubicBezTo>
                    <a:close/>
                    <a:moveTo>
                      <a:pt x="3" y="15408"/>
                    </a:moveTo>
                    <a:lnTo>
                      <a:pt x="3" y="15408"/>
                    </a:lnTo>
                    <a:cubicBezTo>
                      <a:pt x="3" y="15404"/>
                      <a:pt x="7" y="15400"/>
                      <a:pt x="11" y="15400"/>
                    </a:cubicBezTo>
                    <a:cubicBezTo>
                      <a:pt x="15" y="15400"/>
                      <a:pt x="19" y="15404"/>
                      <a:pt x="19" y="15408"/>
                    </a:cubicBezTo>
                    <a:cubicBezTo>
                      <a:pt x="19" y="15413"/>
                      <a:pt x="15" y="15416"/>
                      <a:pt x="11" y="15416"/>
                    </a:cubicBezTo>
                    <a:cubicBezTo>
                      <a:pt x="7" y="15416"/>
                      <a:pt x="3" y="15413"/>
                      <a:pt x="3" y="15408"/>
                    </a:cubicBezTo>
                    <a:close/>
                    <a:moveTo>
                      <a:pt x="3" y="15376"/>
                    </a:moveTo>
                    <a:lnTo>
                      <a:pt x="3" y="15376"/>
                    </a:lnTo>
                    <a:cubicBezTo>
                      <a:pt x="3" y="15372"/>
                      <a:pt x="7" y="15368"/>
                      <a:pt x="11" y="15368"/>
                    </a:cubicBezTo>
                    <a:cubicBezTo>
                      <a:pt x="15" y="15368"/>
                      <a:pt x="19" y="15372"/>
                      <a:pt x="19" y="15376"/>
                    </a:cubicBezTo>
                    <a:cubicBezTo>
                      <a:pt x="19" y="15381"/>
                      <a:pt x="15" y="15384"/>
                      <a:pt x="11" y="15384"/>
                    </a:cubicBezTo>
                    <a:cubicBezTo>
                      <a:pt x="7" y="15384"/>
                      <a:pt x="3" y="15381"/>
                      <a:pt x="3" y="15376"/>
                    </a:cubicBezTo>
                    <a:close/>
                    <a:moveTo>
                      <a:pt x="3" y="15344"/>
                    </a:moveTo>
                    <a:lnTo>
                      <a:pt x="3" y="15344"/>
                    </a:lnTo>
                    <a:cubicBezTo>
                      <a:pt x="3" y="15340"/>
                      <a:pt x="7" y="15336"/>
                      <a:pt x="11" y="15336"/>
                    </a:cubicBezTo>
                    <a:cubicBezTo>
                      <a:pt x="15" y="15336"/>
                      <a:pt x="19" y="15340"/>
                      <a:pt x="19" y="15344"/>
                    </a:cubicBezTo>
                    <a:cubicBezTo>
                      <a:pt x="19" y="15349"/>
                      <a:pt x="15" y="15352"/>
                      <a:pt x="11" y="15352"/>
                    </a:cubicBezTo>
                    <a:cubicBezTo>
                      <a:pt x="7" y="15352"/>
                      <a:pt x="3" y="15349"/>
                      <a:pt x="3" y="15344"/>
                    </a:cubicBezTo>
                    <a:close/>
                    <a:moveTo>
                      <a:pt x="3" y="15312"/>
                    </a:moveTo>
                    <a:lnTo>
                      <a:pt x="3" y="15312"/>
                    </a:lnTo>
                    <a:cubicBezTo>
                      <a:pt x="3" y="15308"/>
                      <a:pt x="7" y="15304"/>
                      <a:pt x="11" y="15304"/>
                    </a:cubicBezTo>
                    <a:cubicBezTo>
                      <a:pt x="15" y="15304"/>
                      <a:pt x="19" y="15308"/>
                      <a:pt x="19" y="15312"/>
                    </a:cubicBezTo>
                    <a:cubicBezTo>
                      <a:pt x="19" y="15317"/>
                      <a:pt x="15" y="15320"/>
                      <a:pt x="11" y="15320"/>
                    </a:cubicBezTo>
                    <a:cubicBezTo>
                      <a:pt x="7" y="15320"/>
                      <a:pt x="3" y="15317"/>
                      <a:pt x="3" y="15312"/>
                    </a:cubicBezTo>
                    <a:close/>
                    <a:moveTo>
                      <a:pt x="3" y="15280"/>
                    </a:moveTo>
                    <a:lnTo>
                      <a:pt x="3" y="15280"/>
                    </a:lnTo>
                    <a:cubicBezTo>
                      <a:pt x="3" y="15276"/>
                      <a:pt x="7" y="15272"/>
                      <a:pt x="11" y="15272"/>
                    </a:cubicBezTo>
                    <a:cubicBezTo>
                      <a:pt x="15" y="15272"/>
                      <a:pt x="19" y="15276"/>
                      <a:pt x="19" y="15280"/>
                    </a:cubicBezTo>
                    <a:cubicBezTo>
                      <a:pt x="19" y="15285"/>
                      <a:pt x="15" y="15288"/>
                      <a:pt x="11" y="15288"/>
                    </a:cubicBezTo>
                    <a:cubicBezTo>
                      <a:pt x="7" y="15288"/>
                      <a:pt x="3" y="15285"/>
                      <a:pt x="3" y="15280"/>
                    </a:cubicBezTo>
                    <a:close/>
                    <a:moveTo>
                      <a:pt x="3" y="15248"/>
                    </a:moveTo>
                    <a:lnTo>
                      <a:pt x="3" y="15248"/>
                    </a:lnTo>
                    <a:cubicBezTo>
                      <a:pt x="3" y="15244"/>
                      <a:pt x="7" y="15240"/>
                      <a:pt x="11" y="15240"/>
                    </a:cubicBezTo>
                    <a:cubicBezTo>
                      <a:pt x="15" y="15240"/>
                      <a:pt x="19" y="15244"/>
                      <a:pt x="19" y="15248"/>
                    </a:cubicBezTo>
                    <a:cubicBezTo>
                      <a:pt x="19" y="15253"/>
                      <a:pt x="15"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3" y="14864"/>
                    </a:moveTo>
                    <a:lnTo>
                      <a:pt x="3" y="14864"/>
                    </a:lnTo>
                    <a:cubicBezTo>
                      <a:pt x="3" y="14860"/>
                      <a:pt x="7" y="14856"/>
                      <a:pt x="11" y="14856"/>
                    </a:cubicBezTo>
                    <a:cubicBezTo>
                      <a:pt x="16" y="14856"/>
                      <a:pt x="19" y="14860"/>
                      <a:pt x="19" y="14864"/>
                    </a:cubicBezTo>
                    <a:cubicBezTo>
                      <a:pt x="19" y="14868"/>
                      <a:pt x="16" y="14872"/>
                      <a:pt x="11" y="14872"/>
                    </a:cubicBezTo>
                    <a:cubicBezTo>
                      <a:pt x="7" y="14872"/>
                      <a:pt x="3" y="14868"/>
                      <a:pt x="3" y="14864"/>
                    </a:cubicBezTo>
                    <a:close/>
                    <a:moveTo>
                      <a:pt x="3" y="14832"/>
                    </a:moveTo>
                    <a:lnTo>
                      <a:pt x="3" y="14832"/>
                    </a:lnTo>
                    <a:cubicBezTo>
                      <a:pt x="3" y="14828"/>
                      <a:pt x="7" y="14824"/>
                      <a:pt x="11" y="14824"/>
                    </a:cubicBezTo>
                    <a:cubicBezTo>
                      <a:pt x="16" y="14824"/>
                      <a:pt x="19" y="14828"/>
                      <a:pt x="19" y="14832"/>
                    </a:cubicBezTo>
                    <a:cubicBezTo>
                      <a:pt x="19" y="14836"/>
                      <a:pt x="16" y="14840"/>
                      <a:pt x="11" y="14840"/>
                    </a:cubicBezTo>
                    <a:cubicBezTo>
                      <a:pt x="7" y="14840"/>
                      <a:pt x="3" y="14836"/>
                      <a:pt x="3" y="14832"/>
                    </a:cubicBezTo>
                    <a:close/>
                    <a:moveTo>
                      <a:pt x="3" y="14800"/>
                    </a:moveTo>
                    <a:lnTo>
                      <a:pt x="3" y="14800"/>
                    </a:lnTo>
                    <a:cubicBezTo>
                      <a:pt x="3" y="14796"/>
                      <a:pt x="7" y="14792"/>
                      <a:pt x="11" y="14792"/>
                    </a:cubicBezTo>
                    <a:cubicBezTo>
                      <a:pt x="16" y="14792"/>
                      <a:pt x="19" y="14796"/>
                      <a:pt x="19" y="14800"/>
                    </a:cubicBezTo>
                    <a:cubicBezTo>
                      <a:pt x="19" y="14804"/>
                      <a:pt x="16" y="14808"/>
                      <a:pt x="11" y="14808"/>
                    </a:cubicBezTo>
                    <a:cubicBezTo>
                      <a:pt x="7" y="14808"/>
                      <a:pt x="3" y="14804"/>
                      <a:pt x="3" y="14800"/>
                    </a:cubicBezTo>
                    <a:close/>
                    <a:moveTo>
                      <a:pt x="3" y="14768"/>
                    </a:moveTo>
                    <a:lnTo>
                      <a:pt x="3" y="14768"/>
                    </a:lnTo>
                    <a:cubicBezTo>
                      <a:pt x="3" y="14764"/>
                      <a:pt x="7" y="14760"/>
                      <a:pt x="11" y="14760"/>
                    </a:cubicBezTo>
                    <a:cubicBezTo>
                      <a:pt x="16" y="14760"/>
                      <a:pt x="19" y="14764"/>
                      <a:pt x="19" y="14768"/>
                    </a:cubicBezTo>
                    <a:cubicBezTo>
                      <a:pt x="19" y="14772"/>
                      <a:pt x="16" y="14776"/>
                      <a:pt x="11" y="14776"/>
                    </a:cubicBezTo>
                    <a:cubicBezTo>
                      <a:pt x="7" y="14776"/>
                      <a:pt x="3" y="14772"/>
                      <a:pt x="3" y="14768"/>
                    </a:cubicBezTo>
                    <a:close/>
                    <a:moveTo>
                      <a:pt x="3" y="14736"/>
                    </a:moveTo>
                    <a:lnTo>
                      <a:pt x="3" y="14736"/>
                    </a:lnTo>
                    <a:cubicBezTo>
                      <a:pt x="3" y="14732"/>
                      <a:pt x="7" y="14728"/>
                      <a:pt x="11" y="14728"/>
                    </a:cubicBezTo>
                    <a:cubicBezTo>
                      <a:pt x="16" y="14728"/>
                      <a:pt x="19" y="14732"/>
                      <a:pt x="19" y="14736"/>
                    </a:cubicBezTo>
                    <a:cubicBezTo>
                      <a:pt x="19" y="14740"/>
                      <a:pt x="16" y="14744"/>
                      <a:pt x="11" y="14744"/>
                    </a:cubicBezTo>
                    <a:cubicBezTo>
                      <a:pt x="7" y="14744"/>
                      <a:pt x="3" y="14740"/>
                      <a:pt x="3" y="14736"/>
                    </a:cubicBezTo>
                    <a:close/>
                    <a:moveTo>
                      <a:pt x="3" y="14704"/>
                    </a:moveTo>
                    <a:lnTo>
                      <a:pt x="3" y="14704"/>
                    </a:lnTo>
                    <a:cubicBezTo>
                      <a:pt x="3" y="14700"/>
                      <a:pt x="7" y="14696"/>
                      <a:pt x="11" y="14696"/>
                    </a:cubicBezTo>
                    <a:cubicBezTo>
                      <a:pt x="16" y="14696"/>
                      <a:pt x="19" y="14700"/>
                      <a:pt x="19" y="14704"/>
                    </a:cubicBezTo>
                    <a:cubicBezTo>
                      <a:pt x="19" y="14708"/>
                      <a:pt x="16" y="14712"/>
                      <a:pt x="11" y="14712"/>
                    </a:cubicBezTo>
                    <a:cubicBezTo>
                      <a:pt x="7" y="14712"/>
                      <a:pt x="3" y="14708"/>
                      <a:pt x="3" y="14704"/>
                    </a:cubicBezTo>
                    <a:close/>
                    <a:moveTo>
                      <a:pt x="3" y="14672"/>
                    </a:moveTo>
                    <a:lnTo>
                      <a:pt x="3" y="14672"/>
                    </a:lnTo>
                    <a:cubicBezTo>
                      <a:pt x="3" y="14668"/>
                      <a:pt x="7" y="14664"/>
                      <a:pt x="11" y="14664"/>
                    </a:cubicBezTo>
                    <a:cubicBezTo>
                      <a:pt x="16" y="14664"/>
                      <a:pt x="19" y="14668"/>
                      <a:pt x="19" y="14672"/>
                    </a:cubicBezTo>
                    <a:cubicBezTo>
                      <a:pt x="19" y="14676"/>
                      <a:pt x="16" y="14680"/>
                      <a:pt x="11" y="14680"/>
                    </a:cubicBezTo>
                    <a:cubicBezTo>
                      <a:pt x="7" y="14680"/>
                      <a:pt x="3" y="14676"/>
                      <a:pt x="3" y="14672"/>
                    </a:cubicBezTo>
                    <a:close/>
                    <a:moveTo>
                      <a:pt x="3" y="14640"/>
                    </a:moveTo>
                    <a:lnTo>
                      <a:pt x="3" y="14640"/>
                    </a:lnTo>
                    <a:cubicBezTo>
                      <a:pt x="3" y="14636"/>
                      <a:pt x="7" y="14632"/>
                      <a:pt x="11" y="14632"/>
                    </a:cubicBezTo>
                    <a:cubicBezTo>
                      <a:pt x="16" y="14632"/>
                      <a:pt x="19" y="14636"/>
                      <a:pt x="19" y="14640"/>
                    </a:cubicBezTo>
                    <a:cubicBezTo>
                      <a:pt x="19" y="14644"/>
                      <a:pt x="16" y="14648"/>
                      <a:pt x="11" y="14648"/>
                    </a:cubicBezTo>
                    <a:cubicBezTo>
                      <a:pt x="7" y="14648"/>
                      <a:pt x="3" y="14644"/>
                      <a:pt x="3" y="14640"/>
                    </a:cubicBezTo>
                    <a:close/>
                    <a:moveTo>
                      <a:pt x="3" y="14608"/>
                    </a:moveTo>
                    <a:lnTo>
                      <a:pt x="3" y="14608"/>
                    </a:lnTo>
                    <a:cubicBezTo>
                      <a:pt x="3" y="14603"/>
                      <a:pt x="7" y="14600"/>
                      <a:pt x="11" y="14600"/>
                    </a:cubicBezTo>
                    <a:cubicBezTo>
                      <a:pt x="16" y="14600"/>
                      <a:pt x="19" y="14603"/>
                      <a:pt x="19" y="14608"/>
                    </a:cubicBezTo>
                    <a:cubicBezTo>
                      <a:pt x="19" y="14612"/>
                      <a:pt x="16" y="14616"/>
                      <a:pt x="11" y="14616"/>
                    </a:cubicBezTo>
                    <a:cubicBezTo>
                      <a:pt x="7" y="14616"/>
                      <a:pt x="3" y="14612"/>
                      <a:pt x="3" y="14608"/>
                    </a:cubicBezTo>
                    <a:close/>
                    <a:moveTo>
                      <a:pt x="3" y="14576"/>
                    </a:moveTo>
                    <a:lnTo>
                      <a:pt x="3" y="14576"/>
                    </a:lnTo>
                    <a:cubicBezTo>
                      <a:pt x="3" y="14571"/>
                      <a:pt x="7" y="14568"/>
                      <a:pt x="11" y="14568"/>
                    </a:cubicBezTo>
                    <a:cubicBezTo>
                      <a:pt x="16" y="14568"/>
                      <a:pt x="19" y="14571"/>
                      <a:pt x="19" y="14576"/>
                    </a:cubicBezTo>
                    <a:cubicBezTo>
                      <a:pt x="19" y="14580"/>
                      <a:pt x="16" y="14584"/>
                      <a:pt x="11" y="14584"/>
                    </a:cubicBezTo>
                    <a:cubicBezTo>
                      <a:pt x="7" y="14584"/>
                      <a:pt x="3" y="14580"/>
                      <a:pt x="3" y="14576"/>
                    </a:cubicBezTo>
                    <a:close/>
                    <a:moveTo>
                      <a:pt x="3" y="14544"/>
                    </a:moveTo>
                    <a:lnTo>
                      <a:pt x="3" y="14544"/>
                    </a:lnTo>
                    <a:cubicBezTo>
                      <a:pt x="3" y="14539"/>
                      <a:pt x="7" y="14536"/>
                      <a:pt x="11" y="14536"/>
                    </a:cubicBezTo>
                    <a:cubicBezTo>
                      <a:pt x="16" y="14536"/>
                      <a:pt x="19" y="14539"/>
                      <a:pt x="19" y="14544"/>
                    </a:cubicBezTo>
                    <a:cubicBezTo>
                      <a:pt x="19" y="14548"/>
                      <a:pt x="16" y="14552"/>
                      <a:pt x="11" y="14552"/>
                    </a:cubicBezTo>
                    <a:cubicBezTo>
                      <a:pt x="7" y="14552"/>
                      <a:pt x="3" y="14548"/>
                      <a:pt x="3" y="14544"/>
                    </a:cubicBezTo>
                    <a:close/>
                    <a:moveTo>
                      <a:pt x="3" y="14512"/>
                    </a:moveTo>
                    <a:lnTo>
                      <a:pt x="3" y="14512"/>
                    </a:lnTo>
                    <a:cubicBezTo>
                      <a:pt x="3" y="14507"/>
                      <a:pt x="7" y="14504"/>
                      <a:pt x="11" y="14504"/>
                    </a:cubicBezTo>
                    <a:cubicBezTo>
                      <a:pt x="16" y="14504"/>
                      <a:pt x="19" y="14507"/>
                      <a:pt x="19" y="14512"/>
                    </a:cubicBezTo>
                    <a:cubicBezTo>
                      <a:pt x="19" y="14516"/>
                      <a:pt x="16" y="14520"/>
                      <a:pt x="11" y="14520"/>
                    </a:cubicBezTo>
                    <a:cubicBezTo>
                      <a:pt x="7" y="14520"/>
                      <a:pt x="3" y="14516"/>
                      <a:pt x="3" y="14512"/>
                    </a:cubicBezTo>
                    <a:close/>
                    <a:moveTo>
                      <a:pt x="3" y="14480"/>
                    </a:moveTo>
                    <a:lnTo>
                      <a:pt x="3" y="14480"/>
                    </a:lnTo>
                    <a:cubicBezTo>
                      <a:pt x="3" y="14475"/>
                      <a:pt x="7" y="14472"/>
                      <a:pt x="11" y="14472"/>
                    </a:cubicBezTo>
                    <a:cubicBezTo>
                      <a:pt x="16" y="14472"/>
                      <a:pt x="19" y="14475"/>
                      <a:pt x="19" y="14480"/>
                    </a:cubicBezTo>
                    <a:cubicBezTo>
                      <a:pt x="19" y="14484"/>
                      <a:pt x="16" y="14488"/>
                      <a:pt x="11" y="14488"/>
                    </a:cubicBezTo>
                    <a:cubicBezTo>
                      <a:pt x="7" y="14488"/>
                      <a:pt x="3" y="14484"/>
                      <a:pt x="3" y="14480"/>
                    </a:cubicBezTo>
                    <a:close/>
                    <a:moveTo>
                      <a:pt x="3" y="14448"/>
                    </a:moveTo>
                    <a:lnTo>
                      <a:pt x="3" y="14448"/>
                    </a:lnTo>
                    <a:cubicBezTo>
                      <a:pt x="3" y="14443"/>
                      <a:pt x="7" y="14440"/>
                      <a:pt x="11" y="14440"/>
                    </a:cubicBezTo>
                    <a:cubicBezTo>
                      <a:pt x="16" y="14440"/>
                      <a:pt x="19" y="14443"/>
                      <a:pt x="19" y="14448"/>
                    </a:cubicBezTo>
                    <a:cubicBezTo>
                      <a:pt x="19" y="14452"/>
                      <a:pt x="16" y="14456"/>
                      <a:pt x="11" y="14456"/>
                    </a:cubicBezTo>
                    <a:cubicBezTo>
                      <a:pt x="7" y="14456"/>
                      <a:pt x="3" y="14452"/>
                      <a:pt x="3" y="14448"/>
                    </a:cubicBezTo>
                    <a:close/>
                    <a:moveTo>
                      <a:pt x="3" y="14416"/>
                    </a:moveTo>
                    <a:lnTo>
                      <a:pt x="3" y="14416"/>
                    </a:lnTo>
                    <a:cubicBezTo>
                      <a:pt x="3" y="14411"/>
                      <a:pt x="7" y="14408"/>
                      <a:pt x="11" y="14408"/>
                    </a:cubicBezTo>
                    <a:cubicBezTo>
                      <a:pt x="16" y="14408"/>
                      <a:pt x="19" y="14411"/>
                      <a:pt x="19" y="14416"/>
                    </a:cubicBezTo>
                    <a:cubicBezTo>
                      <a:pt x="19" y="14420"/>
                      <a:pt x="16" y="14424"/>
                      <a:pt x="11" y="14424"/>
                    </a:cubicBezTo>
                    <a:cubicBezTo>
                      <a:pt x="7" y="14424"/>
                      <a:pt x="3" y="14420"/>
                      <a:pt x="3" y="14416"/>
                    </a:cubicBezTo>
                    <a:close/>
                    <a:moveTo>
                      <a:pt x="3" y="14384"/>
                    </a:moveTo>
                    <a:lnTo>
                      <a:pt x="3" y="14384"/>
                    </a:lnTo>
                    <a:cubicBezTo>
                      <a:pt x="3" y="14379"/>
                      <a:pt x="7" y="14376"/>
                      <a:pt x="11" y="14376"/>
                    </a:cubicBezTo>
                    <a:cubicBezTo>
                      <a:pt x="16" y="14376"/>
                      <a:pt x="19" y="14379"/>
                      <a:pt x="19" y="14384"/>
                    </a:cubicBezTo>
                    <a:cubicBezTo>
                      <a:pt x="19" y="14388"/>
                      <a:pt x="16" y="14392"/>
                      <a:pt x="11" y="14392"/>
                    </a:cubicBezTo>
                    <a:cubicBezTo>
                      <a:pt x="7" y="14392"/>
                      <a:pt x="3" y="14388"/>
                      <a:pt x="3" y="14384"/>
                    </a:cubicBezTo>
                    <a:close/>
                    <a:moveTo>
                      <a:pt x="3" y="14352"/>
                    </a:moveTo>
                    <a:lnTo>
                      <a:pt x="3" y="14352"/>
                    </a:lnTo>
                    <a:cubicBezTo>
                      <a:pt x="3" y="14347"/>
                      <a:pt x="7" y="14344"/>
                      <a:pt x="11" y="14344"/>
                    </a:cubicBezTo>
                    <a:cubicBezTo>
                      <a:pt x="16" y="14344"/>
                      <a:pt x="19" y="14347"/>
                      <a:pt x="19" y="14352"/>
                    </a:cubicBezTo>
                    <a:cubicBezTo>
                      <a:pt x="19" y="14356"/>
                      <a:pt x="16" y="14360"/>
                      <a:pt x="11" y="14360"/>
                    </a:cubicBezTo>
                    <a:cubicBezTo>
                      <a:pt x="7" y="14360"/>
                      <a:pt x="3" y="14356"/>
                      <a:pt x="3" y="14352"/>
                    </a:cubicBezTo>
                    <a:close/>
                    <a:moveTo>
                      <a:pt x="3" y="14320"/>
                    </a:moveTo>
                    <a:lnTo>
                      <a:pt x="3" y="14320"/>
                    </a:lnTo>
                    <a:cubicBezTo>
                      <a:pt x="3" y="14315"/>
                      <a:pt x="7" y="14312"/>
                      <a:pt x="11" y="14312"/>
                    </a:cubicBezTo>
                    <a:cubicBezTo>
                      <a:pt x="16" y="14312"/>
                      <a:pt x="19" y="14315"/>
                      <a:pt x="19" y="14320"/>
                    </a:cubicBezTo>
                    <a:cubicBezTo>
                      <a:pt x="19" y="14324"/>
                      <a:pt x="16" y="14328"/>
                      <a:pt x="11" y="14328"/>
                    </a:cubicBezTo>
                    <a:cubicBezTo>
                      <a:pt x="7" y="14328"/>
                      <a:pt x="3" y="14324"/>
                      <a:pt x="3" y="14320"/>
                    </a:cubicBezTo>
                    <a:close/>
                    <a:moveTo>
                      <a:pt x="3" y="14288"/>
                    </a:moveTo>
                    <a:lnTo>
                      <a:pt x="3" y="14288"/>
                    </a:lnTo>
                    <a:cubicBezTo>
                      <a:pt x="3" y="14283"/>
                      <a:pt x="7" y="14280"/>
                      <a:pt x="11" y="14280"/>
                    </a:cubicBezTo>
                    <a:cubicBezTo>
                      <a:pt x="16" y="14280"/>
                      <a:pt x="19" y="14283"/>
                      <a:pt x="19" y="14288"/>
                    </a:cubicBezTo>
                    <a:cubicBezTo>
                      <a:pt x="19" y="14292"/>
                      <a:pt x="16" y="14296"/>
                      <a:pt x="11" y="14296"/>
                    </a:cubicBezTo>
                    <a:cubicBezTo>
                      <a:pt x="7" y="14296"/>
                      <a:pt x="3" y="14292"/>
                      <a:pt x="3" y="14288"/>
                    </a:cubicBezTo>
                    <a:close/>
                    <a:moveTo>
                      <a:pt x="3" y="14256"/>
                    </a:moveTo>
                    <a:lnTo>
                      <a:pt x="3" y="14256"/>
                    </a:lnTo>
                    <a:cubicBezTo>
                      <a:pt x="3" y="14251"/>
                      <a:pt x="7" y="14248"/>
                      <a:pt x="11" y="14248"/>
                    </a:cubicBezTo>
                    <a:cubicBezTo>
                      <a:pt x="16" y="14248"/>
                      <a:pt x="19" y="14251"/>
                      <a:pt x="19" y="14256"/>
                    </a:cubicBezTo>
                    <a:cubicBezTo>
                      <a:pt x="19" y="14260"/>
                      <a:pt x="16" y="14264"/>
                      <a:pt x="11" y="14264"/>
                    </a:cubicBezTo>
                    <a:cubicBezTo>
                      <a:pt x="7" y="14264"/>
                      <a:pt x="3" y="14260"/>
                      <a:pt x="3" y="14256"/>
                    </a:cubicBezTo>
                    <a:close/>
                    <a:moveTo>
                      <a:pt x="3" y="14224"/>
                    </a:moveTo>
                    <a:lnTo>
                      <a:pt x="3" y="14224"/>
                    </a:lnTo>
                    <a:cubicBezTo>
                      <a:pt x="3" y="14219"/>
                      <a:pt x="7" y="14216"/>
                      <a:pt x="11" y="14216"/>
                    </a:cubicBezTo>
                    <a:cubicBezTo>
                      <a:pt x="16" y="14216"/>
                      <a:pt x="19" y="14219"/>
                      <a:pt x="19" y="14224"/>
                    </a:cubicBezTo>
                    <a:cubicBezTo>
                      <a:pt x="19" y="14228"/>
                      <a:pt x="16" y="14232"/>
                      <a:pt x="11" y="14232"/>
                    </a:cubicBezTo>
                    <a:cubicBezTo>
                      <a:pt x="7" y="14232"/>
                      <a:pt x="3" y="14228"/>
                      <a:pt x="3" y="14224"/>
                    </a:cubicBezTo>
                    <a:close/>
                    <a:moveTo>
                      <a:pt x="3" y="14192"/>
                    </a:moveTo>
                    <a:lnTo>
                      <a:pt x="3" y="14192"/>
                    </a:lnTo>
                    <a:cubicBezTo>
                      <a:pt x="3" y="14187"/>
                      <a:pt x="7" y="14184"/>
                      <a:pt x="11" y="14184"/>
                    </a:cubicBezTo>
                    <a:cubicBezTo>
                      <a:pt x="16" y="14184"/>
                      <a:pt x="19" y="14187"/>
                      <a:pt x="19" y="14192"/>
                    </a:cubicBezTo>
                    <a:cubicBezTo>
                      <a:pt x="19" y="14196"/>
                      <a:pt x="16" y="14200"/>
                      <a:pt x="11" y="14200"/>
                    </a:cubicBezTo>
                    <a:cubicBezTo>
                      <a:pt x="7" y="14200"/>
                      <a:pt x="3" y="14196"/>
                      <a:pt x="3" y="14192"/>
                    </a:cubicBezTo>
                    <a:close/>
                    <a:moveTo>
                      <a:pt x="3" y="14160"/>
                    </a:moveTo>
                    <a:lnTo>
                      <a:pt x="3" y="14160"/>
                    </a:lnTo>
                    <a:cubicBezTo>
                      <a:pt x="3" y="14155"/>
                      <a:pt x="7" y="14152"/>
                      <a:pt x="11" y="14152"/>
                    </a:cubicBezTo>
                    <a:cubicBezTo>
                      <a:pt x="16" y="14152"/>
                      <a:pt x="19" y="14155"/>
                      <a:pt x="19" y="14160"/>
                    </a:cubicBezTo>
                    <a:cubicBezTo>
                      <a:pt x="19" y="14164"/>
                      <a:pt x="16" y="14168"/>
                      <a:pt x="11" y="14168"/>
                    </a:cubicBezTo>
                    <a:cubicBezTo>
                      <a:pt x="7" y="14168"/>
                      <a:pt x="3" y="14164"/>
                      <a:pt x="3" y="14160"/>
                    </a:cubicBezTo>
                    <a:close/>
                    <a:moveTo>
                      <a:pt x="3" y="14128"/>
                    </a:moveTo>
                    <a:lnTo>
                      <a:pt x="3" y="14128"/>
                    </a:lnTo>
                    <a:cubicBezTo>
                      <a:pt x="3" y="14123"/>
                      <a:pt x="7" y="14120"/>
                      <a:pt x="11" y="14120"/>
                    </a:cubicBezTo>
                    <a:cubicBezTo>
                      <a:pt x="16" y="14120"/>
                      <a:pt x="19" y="14123"/>
                      <a:pt x="19" y="14128"/>
                    </a:cubicBezTo>
                    <a:cubicBezTo>
                      <a:pt x="19" y="14132"/>
                      <a:pt x="16" y="14136"/>
                      <a:pt x="11" y="14136"/>
                    </a:cubicBezTo>
                    <a:cubicBezTo>
                      <a:pt x="7" y="14136"/>
                      <a:pt x="3" y="14132"/>
                      <a:pt x="3" y="14128"/>
                    </a:cubicBezTo>
                    <a:close/>
                    <a:moveTo>
                      <a:pt x="3" y="14096"/>
                    </a:moveTo>
                    <a:lnTo>
                      <a:pt x="3" y="14096"/>
                    </a:lnTo>
                    <a:cubicBezTo>
                      <a:pt x="3" y="14091"/>
                      <a:pt x="7" y="14088"/>
                      <a:pt x="11" y="14088"/>
                    </a:cubicBezTo>
                    <a:cubicBezTo>
                      <a:pt x="16" y="14088"/>
                      <a:pt x="19" y="14091"/>
                      <a:pt x="19" y="14096"/>
                    </a:cubicBezTo>
                    <a:cubicBezTo>
                      <a:pt x="19" y="14100"/>
                      <a:pt x="16" y="14104"/>
                      <a:pt x="11" y="14104"/>
                    </a:cubicBezTo>
                    <a:cubicBezTo>
                      <a:pt x="7" y="14104"/>
                      <a:pt x="3" y="14100"/>
                      <a:pt x="3" y="14096"/>
                    </a:cubicBezTo>
                    <a:close/>
                    <a:moveTo>
                      <a:pt x="3" y="14064"/>
                    </a:moveTo>
                    <a:lnTo>
                      <a:pt x="3" y="14064"/>
                    </a:lnTo>
                    <a:cubicBezTo>
                      <a:pt x="3" y="14059"/>
                      <a:pt x="7" y="14056"/>
                      <a:pt x="11" y="14056"/>
                    </a:cubicBezTo>
                    <a:cubicBezTo>
                      <a:pt x="16" y="14056"/>
                      <a:pt x="19" y="14059"/>
                      <a:pt x="19" y="14064"/>
                    </a:cubicBezTo>
                    <a:cubicBezTo>
                      <a:pt x="19" y="14068"/>
                      <a:pt x="16" y="14072"/>
                      <a:pt x="11" y="14072"/>
                    </a:cubicBezTo>
                    <a:cubicBezTo>
                      <a:pt x="7" y="14072"/>
                      <a:pt x="3" y="14068"/>
                      <a:pt x="3" y="14064"/>
                    </a:cubicBezTo>
                    <a:close/>
                    <a:moveTo>
                      <a:pt x="3" y="14032"/>
                    </a:moveTo>
                    <a:lnTo>
                      <a:pt x="3" y="14032"/>
                    </a:lnTo>
                    <a:cubicBezTo>
                      <a:pt x="3" y="14027"/>
                      <a:pt x="7" y="14024"/>
                      <a:pt x="11" y="14024"/>
                    </a:cubicBezTo>
                    <a:cubicBezTo>
                      <a:pt x="16" y="14024"/>
                      <a:pt x="19" y="14027"/>
                      <a:pt x="19" y="14032"/>
                    </a:cubicBezTo>
                    <a:cubicBezTo>
                      <a:pt x="19" y="14036"/>
                      <a:pt x="16" y="14040"/>
                      <a:pt x="11" y="14040"/>
                    </a:cubicBezTo>
                    <a:cubicBezTo>
                      <a:pt x="7" y="14040"/>
                      <a:pt x="3" y="14036"/>
                      <a:pt x="3" y="14032"/>
                    </a:cubicBezTo>
                    <a:close/>
                    <a:moveTo>
                      <a:pt x="3" y="14000"/>
                    </a:moveTo>
                    <a:lnTo>
                      <a:pt x="3" y="14000"/>
                    </a:lnTo>
                    <a:cubicBezTo>
                      <a:pt x="3" y="13995"/>
                      <a:pt x="7" y="13992"/>
                      <a:pt x="11" y="13992"/>
                    </a:cubicBezTo>
                    <a:cubicBezTo>
                      <a:pt x="16" y="13992"/>
                      <a:pt x="19" y="13995"/>
                      <a:pt x="19" y="14000"/>
                    </a:cubicBezTo>
                    <a:cubicBezTo>
                      <a:pt x="19" y="14004"/>
                      <a:pt x="16" y="14008"/>
                      <a:pt x="11" y="14008"/>
                    </a:cubicBezTo>
                    <a:cubicBezTo>
                      <a:pt x="7" y="14008"/>
                      <a:pt x="3" y="14004"/>
                      <a:pt x="3" y="14000"/>
                    </a:cubicBezTo>
                    <a:close/>
                    <a:moveTo>
                      <a:pt x="3" y="13968"/>
                    </a:moveTo>
                    <a:lnTo>
                      <a:pt x="3" y="13968"/>
                    </a:lnTo>
                    <a:cubicBezTo>
                      <a:pt x="3" y="13963"/>
                      <a:pt x="7" y="13960"/>
                      <a:pt x="11" y="13960"/>
                    </a:cubicBezTo>
                    <a:cubicBezTo>
                      <a:pt x="16" y="13960"/>
                      <a:pt x="19" y="13963"/>
                      <a:pt x="19" y="13968"/>
                    </a:cubicBezTo>
                    <a:cubicBezTo>
                      <a:pt x="19" y="13972"/>
                      <a:pt x="16" y="13976"/>
                      <a:pt x="11" y="13976"/>
                    </a:cubicBezTo>
                    <a:cubicBezTo>
                      <a:pt x="7" y="13976"/>
                      <a:pt x="3" y="13972"/>
                      <a:pt x="3" y="13968"/>
                    </a:cubicBezTo>
                    <a:close/>
                    <a:moveTo>
                      <a:pt x="3" y="13936"/>
                    </a:moveTo>
                    <a:lnTo>
                      <a:pt x="3" y="13936"/>
                    </a:lnTo>
                    <a:cubicBezTo>
                      <a:pt x="3" y="13931"/>
                      <a:pt x="7" y="13928"/>
                      <a:pt x="11" y="13928"/>
                    </a:cubicBezTo>
                    <a:cubicBezTo>
                      <a:pt x="16" y="13928"/>
                      <a:pt x="19" y="13931"/>
                      <a:pt x="19" y="13936"/>
                    </a:cubicBezTo>
                    <a:cubicBezTo>
                      <a:pt x="19" y="13940"/>
                      <a:pt x="16" y="13944"/>
                      <a:pt x="11" y="13944"/>
                    </a:cubicBezTo>
                    <a:cubicBezTo>
                      <a:pt x="7" y="13944"/>
                      <a:pt x="3" y="13940"/>
                      <a:pt x="3" y="13936"/>
                    </a:cubicBezTo>
                    <a:close/>
                    <a:moveTo>
                      <a:pt x="3" y="13904"/>
                    </a:moveTo>
                    <a:lnTo>
                      <a:pt x="3" y="13904"/>
                    </a:lnTo>
                    <a:cubicBezTo>
                      <a:pt x="3" y="13899"/>
                      <a:pt x="7" y="13896"/>
                      <a:pt x="11" y="13896"/>
                    </a:cubicBezTo>
                    <a:cubicBezTo>
                      <a:pt x="16" y="13896"/>
                      <a:pt x="19" y="13899"/>
                      <a:pt x="19" y="13904"/>
                    </a:cubicBezTo>
                    <a:cubicBezTo>
                      <a:pt x="19" y="13908"/>
                      <a:pt x="16" y="13912"/>
                      <a:pt x="11" y="13912"/>
                    </a:cubicBezTo>
                    <a:cubicBezTo>
                      <a:pt x="7" y="13912"/>
                      <a:pt x="3" y="13908"/>
                      <a:pt x="3" y="13904"/>
                    </a:cubicBezTo>
                    <a:close/>
                    <a:moveTo>
                      <a:pt x="3" y="13872"/>
                    </a:moveTo>
                    <a:lnTo>
                      <a:pt x="3" y="13872"/>
                    </a:lnTo>
                    <a:cubicBezTo>
                      <a:pt x="3" y="13867"/>
                      <a:pt x="7" y="13864"/>
                      <a:pt x="11" y="13864"/>
                    </a:cubicBezTo>
                    <a:cubicBezTo>
                      <a:pt x="16" y="13864"/>
                      <a:pt x="19" y="13867"/>
                      <a:pt x="19" y="13872"/>
                    </a:cubicBezTo>
                    <a:cubicBezTo>
                      <a:pt x="19" y="13876"/>
                      <a:pt x="16" y="13880"/>
                      <a:pt x="11" y="13880"/>
                    </a:cubicBezTo>
                    <a:cubicBezTo>
                      <a:pt x="7" y="13880"/>
                      <a:pt x="3" y="13876"/>
                      <a:pt x="3" y="13872"/>
                    </a:cubicBezTo>
                    <a:close/>
                    <a:moveTo>
                      <a:pt x="3" y="13840"/>
                    </a:moveTo>
                    <a:lnTo>
                      <a:pt x="3" y="13840"/>
                    </a:lnTo>
                    <a:cubicBezTo>
                      <a:pt x="3" y="13835"/>
                      <a:pt x="7" y="13832"/>
                      <a:pt x="11" y="13832"/>
                    </a:cubicBezTo>
                    <a:cubicBezTo>
                      <a:pt x="16" y="13832"/>
                      <a:pt x="19" y="13835"/>
                      <a:pt x="19" y="13840"/>
                    </a:cubicBezTo>
                    <a:cubicBezTo>
                      <a:pt x="19" y="13844"/>
                      <a:pt x="16" y="13848"/>
                      <a:pt x="11" y="13848"/>
                    </a:cubicBezTo>
                    <a:cubicBezTo>
                      <a:pt x="7" y="13848"/>
                      <a:pt x="3" y="13844"/>
                      <a:pt x="3" y="13840"/>
                    </a:cubicBezTo>
                    <a:close/>
                    <a:moveTo>
                      <a:pt x="3" y="13808"/>
                    </a:moveTo>
                    <a:lnTo>
                      <a:pt x="3" y="13807"/>
                    </a:lnTo>
                    <a:cubicBezTo>
                      <a:pt x="3" y="13803"/>
                      <a:pt x="7" y="13799"/>
                      <a:pt x="11" y="13799"/>
                    </a:cubicBezTo>
                    <a:cubicBezTo>
                      <a:pt x="16" y="13799"/>
                      <a:pt x="19" y="13803"/>
                      <a:pt x="19" y="13807"/>
                    </a:cubicBezTo>
                    <a:lnTo>
                      <a:pt x="19" y="13808"/>
                    </a:lnTo>
                    <a:cubicBezTo>
                      <a:pt x="19" y="13812"/>
                      <a:pt x="16" y="13816"/>
                      <a:pt x="11" y="13816"/>
                    </a:cubicBezTo>
                    <a:cubicBezTo>
                      <a:pt x="7" y="13816"/>
                      <a:pt x="3" y="13812"/>
                      <a:pt x="3" y="13808"/>
                    </a:cubicBezTo>
                    <a:close/>
                    <a:moveTo>
                      <a:pt x="3" y="13775"/>
                    </a:moveTo>
                    <a:lnTo>
                      <a:pt x="3" y="13775"/>
                    </a:lnTo>
                    <a:cubicBezTo>
                      <a:pt x="3" y="13771"/>
                      <a:pt x="7" y="13767"/>
                      <a:pt x="11" y="13767"/>
                    </a:cubicBezTo>
                    <a:cubicBezTo>
                      <a:pt x="16" y="13767"/>
                      <a:pt x="19" y="13771"/>
                      <a:pt x="19" y="13775"/>
                    </a:cubicBezTo>
                    <a:cubicBezTo>
                      <a:pt x="19" y="13780"/>
                      <a:pt x="16" y="13783"/>
                      <a:pt x="11" y="13783"/>
                    </a:cubicBezTo>
                    <a:cubicBezTo>
                      <a:pt x="7" y="13783"/>
                      <a:pt x="3" y="13780"/>
                      <a:pt x="3" y="13775"/>
                    </a:cubicBezTo>
                    <a:close/>
                    <a:moveTo>
                      <a:pt x="3" y="13743"/>
                    </a:moveTo>
                    <a:lnTo>
                      <a:pt x="3" y="13743"/>
                    </a:lnTo>
                    <a:cubicBezTo>
                      <a:pt x="3" y="13739"/>
                      <a:pt x="7" y="13735"/>
                      <a:pt x="11" y="13735"/>
                    </a:cubicBezTo>
                    <a:cubicBezTo>
                      <a:pt x="16" y="13735"/>
                      <a:pt x="19" y="13739"/>
                      <a:pt x="19" y="13743"/>
                    </a:cubicBezTo>
                    <a:cubicBezTo>
                      <a:pt x="19" y="13748"/>
                      <a:pt x="16" y="13751"/>
                      <a:pt x="11" y="13751"/>
                    </a:cubicBezTo>
                    <a:cubicBezTo>
                      <a:pt x="7" y="13751"/>
                      <a:pt x="3" y="13748"/>
                      <a:pt x="3" y="13743"/>
                    </a:cubicBezTo>
                    <a:close/>
                    <a:moveTo>
                      <a:pt x="3" y="13711"/>
                    </a:moveTo>
                    <a:lnTo>
                      <a:pt x="3" y="13711"/>
                    </a:lnTo>
                    <a:cubicBezTo>
                      <a:pt x="3" y="13707"/>
                      <a:pt x="7" y="13703"/>
                      <a:pt x="11" y="13703"/>
                    </a:cubicBezTo>
                    <a:cubicBezTo>
                      <a:pt x="16" y="13703"/>
                      <a:pt x="19" y="13707"/>
                      <a:pt x="19" y="13711"/>
                    </a:cubicBezTo>
                    <a:cubicBezTo>
                      <a:pt x="19" y="13716"/>
                      <a:pt x="16" y="13719"/>
                      <a:pt x="11" y="13719"/>
                    </a:cubicBezTo>
                    <a:cubicBezTo>
                      <a:pt x="7" y="13719"/>
                      <a:pt x="3" y="13716"/>
                      <a:pt x="3" y="13711"/>
                    </a:cubicBezTo>
                    <a:close/>
                    <a:moveTo>
                      <a:pt x="3" y="13679"/>
                    </a:moveTo>
                    <a:lnTo>
                      <a:pt x="3" y="13679"/>
                    </a:lnTo>
                    <a:cubicBezTo>
                      <a:pt x="3" y="13675"/>
                      <a:pt x="7" y="13671"/>
                      <a:pt x="11" y="13671"/>
                    </a:cubicBezTo>
                    <a:cubicBezTo>
                      <a:pt x="16" y="13671"/>
                      <a:pt x="19" y="13675"/>
                      <a:pt x="19" y="13679"/>
                    </a:cubicBezTo>
                    <a:cubicBezTo>
                      <a:pt x="19" y="13684"/>
                      <a:pt x="16" y="13687"/>
                      <a:pt x="11" y="13687"/>
                    </a:cubicBezTo>
                    <a:cubicBezTo>
                      <a:pt x="7" y="13687"/>
                      <a:pt x="3" y="13684"/>
                      <a:pt x="3" y="13679"/>
                    </a:cubicBezTo>
                    <a:close/>
                    <a:moveTo>
                      <a:pt x="3" y="13647"/>
                    </a:moveTo>
                    <a:lnTo>
                      <a:pt x="3" y="13647"/>
                    </a:lnTo>
                    <a:cubicBezTo>
                      <a:pt x="3" y="13643"/>
                      <a:pt x="7" y="13639"/>
                      <a:pt x="11" y="13639"/>
                    </a:cubicBezTo>
                    <a:cubicBezTo>
                      <a:pt x="16" y="13639"/>
                      <a:pt x="19" y="13643"/>
                      <a:pt x="19" y="13647"/>
                    </a:cubicBezTo>
                    <a:cubicBezTo>
                      <a:pt x="19" y="13652"/>
                      <a:pt x="16" y="13655"/>
                      <a:pt x="11" y="13655"/>
                    </a:cubicBezTo>
                    <a:cubicBezTo>
                      <a:pt x="7" y="13655"/>
                      <a:pt x="3" y="13652"/>
                      <a:pt x="3" y="13647"/>
                    </a:cubicBezTo>
                    <a:close/>
                    <a:moveTo>
                      <a:pt x="3" y="13615"/>
                    </a:moveTo>
                    <a:lnTo>
                      <a:pt x="3" y="13615"/>
                    </a:lnTo>
                    <a:cubicBezTo>
                      <a:pt x="3" y="13611"/>
                      <a:pt x="7" y="13607"/>
                      <a:pt x="11" y="13607"/>
                    </a:cubicBezTo>
                    <a:cubicBezTo>
                      <a:pt x="16" y="13607"/>
                      <a:pt x="19" y="13611"/>
                      <a:pt x="19" y="13615"/>
                    </a:cubicBezTo>
                    <a:cubicBezTo>
                      <a:pt x="19" y="13620"/>
                      <a:pt x="16" y="13623"/>
                      <a:pt x="11" y="13623"/>
                    </a:cubicBezTo>
                    <a:cubicBezTo>
                      <a:pt x="7" y="13623"/>
                      <a:pt x="3" y="13620"/>
                      <a:pt x="3" y="13615"/>
                    </a:cubicBezTo>
                    <a:close/>
                    <a:moveTo>
                      <a:pt x="3" y="13583"/>
                    </a:moveTo>
                    <a:lnTo>
                      <a:pt x="3" y="13583"/>
                    </a:lnTo>
                    <a:cubicBezTo>
                      <a:pt x="3" y="13579"/>
                      <a:pt x="7" y="13575"/>
                      <a:pt x="11" y="13575"/>
                    </a:cubicBezTo>
                    <a:cubicBezTo>
                      <a:pt x="16" y="13575"/>
                      <a:pt x="19" y="13579"/>
                      <a:pt x="19" y="13583"/>
                    </a:cubicBezTo>
                    <a:cubicBezTo>
                      <a:pt x="19" y="13588"/>
                      <a:pt x="16" y="13591"/>
                      <a:pt x="11" y="13591"/>
                    </a:cubicBezTo>
                    <a:cubicBezTo>
                      <a:pt x="7" y="13591"/>
                      <a:pt x="3" y="13588"/>
                      <a:pt x="3" y="13583"/>
                    </a:cubicBezTo>
                    <a:close/>
                    <a:moveTo>
                      <a:pt x="3" y="13551"/>
                    </a:moveTo>
                    <a:lnTo>
                      <a:pt x="3" y="13551"/>
                    </a:lnTo>
                    <a:cubicBezTo>
                      <a:pt x="3" y="13547"/>
                      <a:pt x="7" y="13543"/>
                      <a:pt x="11" y="13543"/>
                    </a:cubicBezTo>
                    <a:cubicBezTo>
                      <a:pt x="16" y="13543"/>
                      <a:pt x="19" y="13547"/>
                      <a:pt x="19" y="13551"/>
                    </a:cubicBezTo>
                    <a:cubicBezTo>
                      <a:pt x="19" y="13556"/>
                      <a:pt x="16" y="13559"/>
                      <a:pt x="11" y="13559"/>
                    </a:cubicBezTo>
                    <a:cubicBezTo>
                      <a:pt x="7" y="13559"/>
                      <a:pt x="3" y="13556"/>
                      <a:pt x="3" y="13551"/>
                    </a:cubicBezTo>
                    <a:close/>
                    <a:moveTo>
                      <a:pt x="3" y="13519"/>
                    </a:moveTo>
                    <a:lnTo>
                      <a:pt x="3" y="13519"/>
                    </a:lnTo>
                    <a:cubicBezTo>
                      <a:pt x="3" y="13515"/>
                      <a:pt x="7" y="13511"/>
                      <a:pt x="11" y="13511"/>
                    </a:cubicBezTo>
                    <a:cubicBezTo>
                      <a:pt x="16" y="13511"/>
                      <a:pt x="19" y="13515"/>
                      <a:pt x="19" y="13519"/>
                    </a:cubicBezTo>
                    <a:cubicBezTo>
                      <a:pt x="19" y="13524"/>
                      <a:pt x="16" y="13527"/>
                      <a:pt x="11" y="13527"/>
                    </a:cubicBezTo>
                    <a:cubicBezTo>
                      <a:pt x="7" y="13527"/>
                      <a:pt x="3" y="13524"/>
                      <a:pt x="3"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7" y="13127"/>
                      <a:pt x="12" y="13127"/>
                    </a:cubicBezTo>
                    <a:cubicBezTo>
                      <a:pt x="16" y="13127"/>
                      <a:pt x="20" y="13131"/>
                      <a:pt x="20" y="13135"/>
                    </a:cubicBezTo>
                    <a:cubicBezTo>
                      <a:pt x="20" y="13140"/>
                      <a:pt x="16" y="13143"/>
                      <a:pt x="12" y="13143"/>
                    </a:cubicBezTo>
                    <a:cubicBezTo>
                      <a:pt x="7" y="13143"/>
                      <a:pt x="4" y="13140"/>
                      <a:pt x="4" y="13135"/>
                    </a:cubicBezTo>
                    <a:close/>
                    <a:moveTo>
                      <a:pt x="4" y="13103"/>
                    </a:moveTo>
                    <a:lnTo>
                      <a:pt x="4" y="13103"/>
                    </a:lnTo>
                    <a:cubicBezTo>
                      <a:pt x="4" y="13099"/>
                      <a:pt x="7" y="13095"/>
                      <a:pt x="12" y="13095"/>
                    </a:cubicBezTo>
                    <a:cubicBezTo>
                      <a:pt x="16" y="13095"/>
                      <a:pt x="20" y="13099"/>
                      <a:pt x="20" y="13103"/>
                    </a:cubicBezTo>
                    <a:cubicBezTo>
                      <a:pt x="20" y="13108"/>
                      <a:pt x="16" y="13111"/>
                      <a:pt x="12" y="13111"/>
                    </a:cubicBezTo>
                    <a:cubicBezTo>
                      <a:pt x="7" y="13111"/>
                      <a:pt x="4" y="13108"/>
                      <a:pt x="4" y="13103"/>
                    </a:cubicBezTo>
                    <a:close/>
                    <a:moveTo>
                      <a:pt x="4" y="13071"/>
                    </a:moveTo>
                    <a:lnTo>
                      <a:pt x="4" y="13071"/>
                    </a:lnTo>
                    <a:cubicBezTo>
                      <a:pt x="4" y="13067"/>
                      <a:pt x="7" y="13063"/>
                      <a:pt x="12" y="13063"/>
                    </a:cubicBezTo>
                    <a:cubicBezTo>
                      <a:pt x="16" y="13063"/>
                      <a:pt x="20" y="13067"/>
                      <a:pt x="20" y="13071"/>
                    </a:cubicBezTo>
                    <a:cubicBezTo>
                      <a:pt x="20" y="13076"/>
                      <a:pt x="16" y="13079"/>
                      <a:pt x="12" y="13079"/>
                    </a:cubicBezTo>
                    <a:cubicBezTo>
                      <a:pt x="7" y="13079"/>
                      <a:pt x="4" y="13076"/>
                      <a:pt x="4" y="13071"/>
                    </a:cubicBezTo>
                    <a:close/>
                    <a:moveTo>
                      <a:pt x="4" y="13039"/>
                    </a:moveTo>
                    <a:lnTo>
                      <a:pt x="4" y="13039"/>
                    </a:lnTo>
                    <a:cubicBezTo>
                      <a:pt x="4" y="13035"/>
                      <a:pt x="7" y="13031"/>
                      <a:pt x="12" y="13031"/>
                    </a:cubicBezTo>
                    <a:cubicBezTo>
                      <a:pt x="16" y="13031"/>
                      <a:pt x="20" y="13035"/>
                      <a:pt x="20" y="13039"/>
                    </a:cubicBezTo>
                    <a:cubicBezTo>
                      <a:pt x="20" y="13044"/>
                      <a:pt x="16" y="13047"/>
                      <a:pt x="12" y="13047"/>
                    </a:cubicBezTo>
                    <a:cubicBezTo>
                      <a:pt x="7" y="13047"/>
                      <a:pt x="4" y="13044"/>
                      <a:pt x="4" y="13039"/>
                    </a:cubicBezTo>
                    <a:close/>
                    <a:moveTo>
                      <a:pt x="4" y="13007"/>
                    </a:moveTo>
                    <a:lnTo>
                      <a:pt x="4" y="13007"/>
                    </a:lnTo>
                    <a:cubicBezTo>
                      <a:pt x="4" y="13003"/>
                      <a:pt x="7" y="12999"/>
                      <a:pt x="12" y="12999"/>
                    </a:cubicBezTo>
                    <a:cubicBezTo>
                      <a:pt x="16" y="12999"/>
                      <a:pt x="20" y="13003"/>
                      <a:pt x="20" y="13007"/>
                    </a:cubicBezTo>
                    <a:cubicBezTo>
                      <a:pt x="20" y="13012"/>
                      <a:pt x="16" y="13015"/>
                      <a:pt x="12" y="13015"/>
                    </a:cubicBezTo>
                    <a:cubicBezTo>
                      <a:pt x="7" y="13015"/>
                      <a:pt x="4" y="13012"/>
                      <a:pt x="4" y="13007"/>
                    </a:cubicBezTo>
                    <a:close/>
                    <a:moveTo>
                      <a:pt x="4" y="12975"/>
                    </a:moveTo>
                    <a:lnTo>
                      <a:pt x="4" y="12975"/>
                    </a:lnTo>
                    <a:cubicBezTo>
                      <a:pt x="4" y="12971"/>
                      <a:pt x="7" y="12967"/>
                      <a:pt x="12" y="12967"/>
                    </a:cubicBezTo>
                    <a:cubicBezTo>
                      <a:pt x="16" y="12967"/>
                      <a:pt x="20" y="12971"/>
                      <a:pt x="20" y="12975"/>
                    </a:cubicBezTo>
                    <a:cubicBezTo>
                      <a:pt x="20" y="12979"/>
                      <a:pt x="16" y="12983"/>
                      <a:pt x="12" y="12983"/>
                    </a:cubicBezTo>
                    <a:cubicBezTo>
                      <a:pt x="7" y="12983"/>
                      <a:pt x="4" y="12979"/>
                      <a:pt x="4" y="12975"/>
                    </a:cubicBezTo>
                    <a:close/>
                    <a:moveTo>
                      <a:pt x="4" y="12943"/>
                    </a:moveTo>
                    <a:lnTo>
                      <a:pt x="4" y="12943"/>
                    </a:lnTo>
                    <a:cubicBezTo>
                      <a:pt x="4" y="12939"/>
                      <a:pt x="7" y="12935"/>
                      <a:pt x="12" y="12935"/>
                    </a:cubicBezTo>
                    <a:cubicBezTo>
                      <a:pt x="16" y="12935"/>
                      <a:pt x="20" y="12939"/>
                      <a:pt x="20" y="12943"/>
                    </a:cubicBezTo>
                    <a:cubicBezTo>
                      <a:pt x="20" y="12947"/>
                      <a:pt x="16" y="12951"/>
                      <a:pt x="12" y="12951"/>
                    </a:cubicBezTo>
                    <a:cubicBezTo>
                      <a:pt x="7" y="12951"/>
                      <a:pt x="4" y="12947"/>
                      <a:pt x="4" y="12943"/>
                    </a:cubicBezTo>
                    <a:close/>
                    <a:moveTo>
                      <a:pt x="4" y="12911"/>
                    </a:moveTo>
                    <a:lnTo>
                      <a:pt x="4" y="12911"/>
                    </a:lnTo>
                    <a:cubicBezTo>
                      <a:pt x="4" y="12907"/>
                      <a:pt x="7" y="12903"/>
                      <a:pt x="12" y="12903"/>
                    </a:cubicBezTo>
                    <a:cubicBezTo>
                      <a:pt x="16" y="12903"/>
                      <a:pt x="20" y="12907"/>
                      <a:pt x="20" y="12911"/>
                    </a:cubicBezTo>
                    <a:cubicBezTo>
                      <a:pt x="20" y="12915"/>
                      <a:pt x="16" y="12919"/>
                      <a:pt x="12" y="12919"/>
                    </a:cubicBezTo>
                    <a:cubicBezTo>
                      <a:pt x="7" y="12919"/>
                      <a:pt x="4" y="12915"/>
                      <a:pt x="4" y="12911"/>
                    </a:cubicBezTo>
                    <a:close/>
                    <a:moveTo>
                      <a:pt x="4" y="12879"/>
                    </a:moveTo>
                    <a:lnTo>
                      <a:pt x="4" y="12879"/>
                    </a:lnTo>
                    <a:cubicBezTo>
                      <a:pt x="4" y="12875"/>
                      <a:pt x="7" y="12871"/>
                      <a:pt x="12" y="12871"/>
                    </a:cubicBezTo>
                    <a:cubicBezTo>
                      <a:pt x="16" y="12871"/>
                      <a:pt x="20" y="12875"/>
                      <a:pt x="20" y="12879"/>
                    </a:cubicBezTo>
                    <a:cubicBezTo>
                      <a:pt x="20" y="12883"/>
                      <a:pt x="16" y="12887"/>
                      <a:pt x="12" y="12887"/>
                    </a:cubicBezTo>
                    <a:cubicBezTo>
                      <a:pt x="7" y="12887"/>
                      <a:pt x="4" y="12883"/>
                      <a:pt x="4" y="12879"/>
                    </a:cubicBezTo>
                    <a:close/>
                    <a:moveTo>
                      <a:pt x="4" y="12847"/>
                    </a:moveTo>
                    <a:lnTo>
                      <a:pt x="4" y="12847"/>
                    </a:lnTo>
                    <a:cubicBezTo>
                      <a:pt x="4" y="12843"/>
                      <a:pt x="7" y="12839"/>
                      <a:pt x="12" y="12839"/>
                    </a:cubicBezTo>
                    <a:cubicBezTo>
                      <a:pt x="16" y="12839"/>
                      <a:pt x="20" y="12843"/>
                      <a:pt x="20" y="12847"/>
                    </a:cubicBezTo>
                    <a:cubicBezTo>
                      <a:pt x="20" y="12851"/>
                      <a:pt x="16" y="12855"/>
                      <a:pt x="12" y="12855"/>
                    </a:cubicBezTo>
                    <a:cubicBezTo>
                      <a:pt x="7" y="12855"/>
                      <a:pt x="4" y="12851"/>
                      <a:pt x="4" y="12847"/>
                    </a:cubicBezTo>
                    <a:close/>
                    <a:moveTo>
                      <a:pt x="4" y="12815"/>
                    </a:moveTo>
                    <a:lnTo>
                      <a:pt x="4" y="12815"/>
                    </a:lnTo>
                    <a:cubicBezTo>
                      <a:pt x="4" y="12811"/>
                      <a:pt x="7" y="12807"/>
                      <a:pt x="12" y="12807"/>
                    </a:cubicBezTo>
                    <a:cubicBezTo>
                      <a:pt x="16" y="12807"/>
                      <a:pt x="20" y="12811"/>
                      <a:pt x="20" y="12815"/>
                    </a:cubicBezTo>
                    <a:cubicBezTo>
                      <a:pt x="20" y="12819"/>
                      <a:pt x="16" y="12823"/>
                      <a:pt x="12" y="12823"/>
                    </a:cubicBezTo>
                    <a:cubicBezTo>
                      <a:pt x="7" y="12823"/>
                      <a:pt x="4" y="12819"/>
                      <a:pt x="4" y="12815"/>
                    </a:cubicBezTo>
                    <a:close/>
                    <a:moveTo>
                      <a:pt x="4" y="12783"/>
                    </a:moveTo>
                    <a:lnTo>
                      <a:pt x="4" y="12783"/>
                    </a:lnTo>
                    <a:cubicBezTo>
                      <a:pt x="4" y="12779"/>
                      <a:pt x="7" y="12775"/>
                      <a:pt x="12" y="12775"/>
                    </a:cubicBezTo>
                    <a:cubicBezTo>
                      <a:pt x="16" y="12775"/>
                      <a:pt x="20" y="12779"/>
                      <a:pt x="20" y="12783"/>
                    </a:cubicBezTo>
                    <a:cubicBezTo>
                      <a:pt x="20" y="12787"/>
                      <a:pt x="16" y="12791"/>
                      <a:pt x="12" y="12791"/>
                    </a:cubicBezTo>
                    <a:cubicBezTo>
                      <a:pt x="7" y="12791"/>
                      <a:pt x="4" y="12787"/>
                      <a:pt x="4" y="12783"/>
                    </a:cubicBezTo>
                    <a:close/>
                    <a:moveTo>
                      <a:pt x="4" y="12751"/>
                    </a:moveTo>
                    <a:lnTo>
                      <a:pt x="4" y="12751"/>
                    </a:lnTo>
                    <a:cubicBezTo>
                      <a:pt x="4" y="12747"/>
                      <a:pt x="7" y="12743"/>
                      <a:pt x="12" y="12743"/>
                    </a:cubicBezTo>
                    <a:cubicBezTo>
                      <a:pt x="16" y="12743"/>
                      <a:pt x="20" y="12747"/>
                      <a:pt x="20" y="12751"/>
                    </a:cubicBezTo>
                    <a:cubicBezTo>
                      <a:pt x="20" y="12755"/>
                      <a:pt x="16" y="12759"/>
                      <a:pt x="12" y="12759"/>
                    </a:cubicBezTo>
                    <a:cubicBezTo>
                      <a:pt x="7" y="12759"/>
                      <a:pt x="4" y="12755"/>
                      <a:pt x="4" y="12751"/>
                    </a:cubicBezTo>
                    <a:close/>
                    <a:moveTo>
                      <a:pt x="4" y="12719"/>
                    </a:moveTo>
                    <a:lnTo>
                      <a:pt x="4" y="12719"/>
                    </a:lnTo>
                    <a:cubicBezTo>
                      <a:pt x="4" y="12715"/>
                      <a:pt x="7" y="12711"/>
                      <a:pt x="12" y="12711"/>
                    </a:cubicBezTo>
                    <a:cubicBezTo>
                      <a:pt x="16" y="12711"/>
                      <a:pt x="20" y="12715"/>
                      <a:pt x="20" y="12719"/>
                    </a:cubicBezTo>
                    <a:cubicBezTo>
                      <a:pt x="20" y="12723"/>
                      <a:pt x="16" y="12727"/>
                      <a:pt x="12" y="12727"/>
                    </a:cubicBezTo>
                    <a:cubicBezTo>
                      <a:pt x="7" y="12727"/>
                      <a:pt x="4" y="12723"/>
                      <a:pt x="4" y="12719"/>
                    </a:cubicBezTo>
                    <a:close/>
                    <a:moveTo>
                      <a:pt x="4" y="12687"/>
                    </a:moveTo>
                    <a:lnTo>
                      <a:pt x="4" y="12687"/>
                    </a:lnTo>
                    <a:cubicBezTo>
                      <a:pt x="4" y="12682"/>
                      <a:pt x="7" y="12679"/>
                      <a:pt x="12" y="12679"/>
                    </a:cubicBezTo>
                    <a:cubicBezTo>
                      <a:pt x="16" y="12679"/>
                      <a:pt x="20" y="12682"/>
                      <a:pt x="20" y="12687"/>
                    </a:cubicBezTo>
                    <a:cubicBezTo>
                      <a:pt x="20" y="12691"/>
                      <a:pt x="16" y="12695"/>
                      <a:pt x="12" y="12695"/>
                    </a:cubicBezTo>
                    <a:cubicBezTo>
                      <a:pt x="7" y="12695"/>
                      <a:pt x="4" y="12691"/>
                      <a:pt x="4" y="12687"/>
                    </a:cubicBezTo>
                    <a:close/>
                    <a:moveTo>
                      <a:pt x="4" y="12655"/>
                    </a:moveTo>
                    <a:lnTo>
                      <a:pt x="4" y="12655"/>
                    </a:lnTo>
                    <a:cubicBezTo>
                      <a:pt x="4" y="12650"/>
                      <a:pt x="7" y="12647"/>
                      <a:pt x="12" y="12647"/>
                    </a:cubicBezTo>
                    <a:cubicBezTo>
                      <a:pt x="16" y="12647"/>
                      <a:pt x="20" y="12650"/>
                      <a:pt x="20" y="12655"/>
                    </a:cubicBezTo>
                    <a:cubicBezTo>
                      <a:pt x="20" y="12659"/>
                      <a:pt x="16" y="12663"/>
                      <a:pt x="12" y="12663"/>
                    </a:cubicBezTo>
                    <a:cubicBezTo>
                      <a:pt x="7" y="12663"/>
                      <a:pt x="4" y="12659"/>
                      <a:pt x="4" y="12655"/>
                    </a:cubicBezTo>
                    <a:close/>
                    <a:moveTo>
                      <a:pt x="4" y="12623"/>
                    </a:moveTo>
                    <a:lnTo>
                      <a:pt x="4" y="12623"/>
                    </a:lnTo>
                    <a:cubicBezTo>
                      <a:pt x="4" y="12618"/>
                      <a:pt x="7" y="12615"/>
                      <a:pt x="12" y="12615"/>
                    </a:cubicBezTo>
                    <a:cubicBezTo>
                      <a:pt x="16" y="12615"/>
                      <a:pt x="20" y="12618"/>
                      <a:pt x="20" y="12623"/>
                    </a:cubicBezTo>
                    <a:cubicBezTo>
                      <a:pt x="20" y="12627"/>
                      <a:pt x="16" y="12631"/>
                      <a:pt x="12" y="12631"/>
                    </a:cubicBezTo>
                    <a:cubicBezTo>
                      <a:pt x="7" y="12631"/>
                      <a:pt x="4" y="12627"/>
                      <a:pt x="4" y="12623"/>
                    </a:cubicBezTo>
                    <a:close/>
                    <a:moveTo>
                      <a:pt x="4" y="12591"/>
                    </a:moveTo>
                    <a:lnTo>
                      <a:pt x="4" y="12591"/>
                    </a:lnTo>
                    <a:cubicBezTo>
                      <a:pt x="4" y="12586"/>
                      <a:pt x="7" y="12583"/>
                      <a:pt x="12" y="12583"/>
                    </a:cubicBezTo>
                    <a:cubicBezTo>
                      <a:pt x="16" y="12583"/>
                      <a:pt x="20" y="12586"/>
                      <a:pt x="20" y="12591"/>
                    </a:cubicBezTo>
                    <a:cubicBezTo>
                      <a:pt x="20" y="12595"/>
                      <a:pt x="16" y="12599"/>
                      <a:pt x="12" y="12599"/>
                    </a:cubicBezTo>
                    <a:cubicBezTo>
                      <a:pt x="7" y="12599"/>
                      <a:pt x="4" y="12595"/>
                      <a:pt x="4" y="12591"/>
                    </a:cubicBezTo>
                    <a:close/>
                    <a:moveTo>
                      <a:pt x="4" y="12559"/>
                    </a:moveTo>
                    <a:lnTo>
                      <a:pt x="4" y="12559"/>
                    </a:lnTo>
                    <a:cubicBezTo>
                      <a:pt x="4" y="12554"/>
                      <a:pt x="7" y="12551"/>
                      <a:pt x="12" y="12551"/>
                    </a:cubicBezTo>
                    <a:cubicBezTo>
                      <a:pt x="16" y="12551"/>
                      <a:pt x="20" y="12554"/>
                      <a:pt x="20" y="12559"/>
                    </a:cubicBezTo>
                    <a:cubicBezTo>
                      <a:pt x="20" y="12563"/>
                      <a:pt x="16" y="12567"/>
                      <a:pt x="12" y="12567"/>
                    </a:cubicBezTo>
                    <a:cubicBezTo>
                      <a:pt x="7" y="12567"/>
                      <a:pt x="4" y="12563"/>
                      <a:pt x="4" y="12559"/>
                    </a:cubicBezTo>
                    <a:close/>
                    <a:moveTo>
                      <a:pt x="4" y="12527"/>
                    </a:moveTo>
                    <a:lnTo>
                      <a:pt x="4" y="12527"/>
                    </a:lnTo>
                    <a:cubicBezTo>
                      <a:pt x="4" y="12522"/>
                      <a:pt x="7" y="12519"/>
                      <a:pt x="12" y="12519"/>
                    </a:cubicBezTo>
                    <a:cubicBezTo>
                      <a:pt x="16" y="12519"/>
                      <a:pt x="20" y="12522"/>
                      <a:pt x="20" y="12527"/>
                    </a:cubicBezTo>
                    <a:cubicBezTo>
                      <a:pt x="20" y="12531"/>
                      <a:pt x="16" y="12535"/>
                      <a:pt x="12" y="12535"/>
                    </a:cubicBezTo>
                    <a:cubicBezTo>
                      <a:pt x="7" y="12535"/>
                      <a:pt x="4" y="12531"/>
                      <a:pt x="4" y="12527"/>
                    </a:cubicBezTo>
                    <a:close/>
                    <a:moveTo>
                      <a:pt x="4" y="12495"/>
                    </a:moveTo>
                    <a:lnTo>
                      <a:pt x="4" y="12495"/>
                    </a:lnTo>
                    <a:cubicBezTo>
                      <a:pt x="4" y="12490"/>
                      <a:pt x="7" y="12487"/>
                      <a:pt x="12" y="12487"/>
                    </a:cubicBezTo>
                    <a:cubicBezTo>
                      <a:pt x="16" y="12487"/>
                      <a:pt x="20" y="12490"/>
                      <a:pt x="20" y="12495"/>
                    </a:cubicBezTo>
                    <a:cubicBezTo>
                      <a:pt x="20" y="12499"/>
                      <a:pt x="16" y="12503"/>
                      <a:pt x="12" y="12503"/>
                    </a:cubicBezTo>
                    <a:cubicBezTo>
                      <a:pt x="7" y="12503"/>
                      <a:pt x="4" y="12499"/>
                      <a:pt x="4" y="12495"/>
                    </a:cubicBezTo>
                    <a:close/>
                    <a:moveTo>
                      <a:pt x="4" y="12463"/>
                    </a:moveTo>
                    <a:lnTo>
                      <a:pt x="4" y="12463"/>
                    </a:lnTo>
                    <a:cubicBezTo>
                      <a:pt x="4" y="12458"/>
                      <a:pt x="7" y="12455"/>
                      <a:pt x="12" y="12455"/>
                    </a:cubicBezTo>
                    <a:cubicBezTo>
                      <a:pt x="16" y="12455"/>
                      <a:pt x="20" y="12458"/>
                      <a:pt x="20" y="12463"/>
                    </a:cubicBezTo>
                    <a:cubicBezTo>
                      <a:pt x="20" y="12467"/>
                      <a:pt x="16" y="12471"/>
                      <a:pt x="12" y="12471"/>
                    </a:cubicBezTo>
                    <a:cubicBezTo>
                      <a:pt x="7" y="12471"/>
                      <a:pt x="4" y="12467"/>
                      <a:pt x="4" y="12463"/>
                    </a:cubicBezTo>
                    <a:close/>
                    <a:moveTo>
                      <a:pt x="4" y="12431"/>
                    </a:moveTo>
                    <a:lnTo>
                      <a:pt x="4" y="12431"/>
                    </a:lnTo>
                    <a:cubicBezTo>
                      <a:pt x="4" y="12426"/>
                      <a:pt x="7" y="12423"/>
                      <a:pt x="12" y="12423"/>
                    </a:cubicBezTo>
                    <a:cubicBezTo>
                      <a:pt x="16" y="12423"/>
                      <a:pt x="20" y="12426"/>
                      <a:pt x="20" y="12431"/>
                    </a:cubicBezTo>
                    <a:cubicBezTo>
                      <a:pt x="20" y="12435"/>
                      <a:pt x="16" y="12439"/>
                      <a:pt x="12" y="12439"/>
                    </a:cubicBezTo>
                    <a:cubicBezTo>
                      <a:pt x="7" y="12439"/>
                      <a:pt x="4" y="12435"/>
                      <a:pt x="4" y="12431"/>
                    </a:cubicBezTo>
                    <a:close/>
                    <a:moveTo>
                      <a:pt x="4" y="12399"/>
                    </a:moveTo>
                    <a:lnTo>
                      <a:pt x="4" y="12399"/>
                    </a:lnTo>
                    <a:cubicBezTo>
                      <a:pt x="4" y="12394"/>
                      <a:pt x="7" y="12391"/>
                      <a:pt x="12" y="12391"/>
                    </a:cubicBezTo>
                    <a:cubicBezTo>
                      <a:pt x="16" y="12391"/>
                      <a:pt x="20" y="12394"/>
                      <a:pt x="20" y="12399"/>
                    </a:cubicBezTo>
                    <a:cubicBezTo>
                      <a:pt x="20" y="12403"/>
                      <a:pt x="16" y="12407"/>
                      <a:pt x="12" y="12407"/>
                    </a:cubicBezTo>
                    <a:cubicBezTo>
                      <a:pt x="7" y="12407"/>
                      <a:pt x="4" y="12403"/>
                      <a:pt x="4" y="12399"/>
                    </a:cubicBezTo>
                    <a:close/>
                    <a:moveTo>
                      <a:pt x="4" y="12367"/>
                    </a:moveTo>
                    <a:lnTo>
                      <a:pt x="4" y="12367"/>
                    </a:lnTo>
                    <a:cubicBezTo>
                      <a:pt x="4" y="12362"/>
                      <a:pt x="7" y="12359"/>
                      <a:pt x="12" y="12359"/>
                    </a:cubicBezTo>
                    <a:cubicBezTo>
                      <a:pt x="16" y="12359"/>
                      <a:pt x="20" y="12362"/>
                      <a:pt x="20" y="12367"/>
                    </a:cubicBezTo>
                    <a:cubicBezTo>
                      <a:pt x="20" y="12371"/>
                      <a:pt x="16" y="12375"/>
                      <a:pt x="12" y="12375"/>
                    </a:cubicBezTo>
                    <a:cubicBezTo>
                      <a:pt x="7" y="12375"/>
                      <a:pt x="4" y="12371"/>
                      <a:pt x="4" y="12367"/>
                    </a:cubicBezTo>
                    <a:close/>
                    <a:moveTo>
                      <a:pt x="4" y="12335"/>
                    </a:moveTo>
                    <a:lnTo>
                      <a:pt x="4" y="12335"/>
                    </a:lnTo>
                    <a:cubicBezTo>
                      <a:pt x="4" y="12330"/>
                      <a:pt x="7" y="12327"/>
                      <a:pt x="12" y="12327"/>
                    </a:cubicBezTo>
                    <a:cubicBezTo>
                      <a:pt x="16" y="12327"/>
                      <a:pt x="20" y="12330"/>
                      <a:pt x="20" y="12335"/>
                    </a:cubicBezTo>
                    <a:cubicBezTo>
                      <a:pt x="20" y="12339"/>
                      <a:pt x="16" y="12343"/>
                      <a:pt x="12" y="12343"/>
                    </a:cubicBezTo>
                    <a:cubicBezTo>
                      <a:pt x="7" y="12343"/>
                      <a:pt x="4" y="12339"/>
                      <a:pt x="4" y="12335"/>
                    </a:cubicBezTo>
                    <a:close/>
                    <a:moveTo>
                      <a:pt x="4" y="12303"/>
                    </a:moveTo>
                    <a:lnTo>
                      <a:pt x="4" y="12303"/>
                    </a:lnTo>
                    <a:cubicBezTo>
                      <a:pt x="4" y="12298"/>
                      <a:pt x="7" y="12295"/>
                      <a:pt x="12" y="12295"/>
                    </a:cubicBezTo>
                    <a:cubicBezTo>
                      <a:pt x="16" y="12295"/>
                      <a:pt x="20" y="12298"/>
                      <a:pt x="20" y="12303"/>
                    </a:cubicBezTo>
                    <a:cubicBezTo>
                      <a:pt x="20" y="12307"/>
                      <a:pt x="16" y="12311"/>
                      <a:pt x="12" y="12311"/>
                    </a:cubicBezTo>
                    <a:cubicBezTo>
                      <a:pt x="7" y="12311"/>
                      <a:pt x="4" y="12307"/>
                      <a:pt x="4" y="12303"/>
                    </a:cubicBezTo>
                    <a:close/>
                    <a:moveTo>
                      <a:pt x="4" y="12271"/>
                    </a:moveTo>
                    <a:lnTo>
                      <a:pt x="4" y="12271"/>
                    </a:lnTo>
                    <a:cubicBezTo>
                      <a:pt x="4" y="12266"/>
                      <a:pt x="7" y="12263"/>
                      <a:pt x="12" y="12263"/>
                    </a:cubicBezTo>
                    <a:cubicBezTo>
                      <a:pt x="16" y="12263"/>
                      <a:pt x="20" y="12266"/>
                      <a:pt x="20" y="12271"/>
                    </a:cubicBezTo>
                    <a:cubicBezTo>
                      <a:pt x="20" y="12275"/>
                      <a:pt x="16" y="12279"/>
                      <a:pt x="12" y="12279"/>
                    </a:cubicBezTo>
                    <a:cubicBezTo>
                      <a:pt x="7" y="12279"/>
                      <a:pt x="4" y="12275"/>
                      <a:pt x="4" y="12271"/>
                    </a:cubicBezTo>
                    <a:close/>
                    <a:moveTo>
                      <a:pt x="4" y="12239"/>
                    </a:moveTo>
                    <a:lnTo>
                      <a:pt x="4" y="12239"/>
                    </a:lnTo>
                    <a:cubicBezTo>
                      <a:pt x="4" y="12234"/>
                      <a:pt x="7" y="12231"/>
                      <a:pt x="12" y="12231"/>
                    </a:cubicBezTo>
                    <a:cubicBezTo>
                      <a:pt x="16" y="12231"/>
                      <a:pt x="20" y="12234"/>
                      <a:pt x="20" y="12239"/>
                    </a:cubicBezTo>
                    <a:cubicBezTo>
                      <a:pt x="20" y="12243"/>
                      <a:pt x="16" y="12247"/>
                      <a:pt x="12" y="12247"/>
                    </a:cubicBezTo>
                    <a:cubicBezTo>
                      <a:pt x="7" y="12247"/>
                      <a:pt x="4" y="12243"/>
                      <a:pt x="4" y="12239"/>
                    </a:cubicBezTo>
                    <a:close/>
                    <a:moveTo>
                      <a:pt x="4" y="12207"/>
                    </a:moveTo>
                    <a:lnTo>
                      <a:pt x="4" y="12207"/>
                    </a:lnTo>
                    <a:cubicBezTo>
                      <a:pt x="4" y="12202"/>
                      <a:pt x="7" y="12199"/>
                      <a:pt x="12" y="12199"/>
                    </a:cubicBezTo>
                    <a:cubicBezTo>
                      <a:pt x="16" y="12199"/>
                      <a:pt x="20" y="12202"/>
                      <a:pt x="20" y="12207"/>
                    </a:cubicBezTo>
                    <a:cubicBezTo>
                      <a:pt x="20" y="12211"/>
                      <a:pt x="16" y="12215"/>
                      <a:pt x="12" y="12215"/>
                    </a:cubicBezTo>
                    <a:cubicBezTo>
                      <a:pt x="7" y="12215"/>
                      <a:pt x="4" y="12211"/>
                      <a:pt x="4" y="12207"/>
                    </a:cubicBezTo>
                    <a:close/>
                    <a:moveTo>
                      <a:pt x="4" y="12175"/>
                    </a:moveTo>
                    <a:lnTo>
                      <a:pt x="4" y="12175"/>
                    </a:lnTo>
                    <a:cubicBezTo>
                      <a:pt x="4" y="12170"/>
                      <a:pt x="7" y="12167"/>
                      <a:pt x="12" y="12167"/>
                    </a:cubicBezTo>
                    <a:cubicBezTo>
                      <a:pt x="16" y="12167"/>
                      <a:pt x="20" y="12170"/>
                      <a:pt x="20" y="12175"/>
                    </a:cubicBezTo>
                    <a:cubicBezTo>
                      <a:pt x="20" y="12179"/>
                      <a:pt x="16" y="12183"/>
                      <a:pt x="12" y="12183"/>
                    </a:cubicBezTo>
                    <a:cubicBezTo>
                      <a:pt x="7" y="12183"/>
                      <a:pt x="4" y="12179"/>
                      <a:pt x="4" y="12175"/>
                    </a:cubicBezTo>
                    <a:close/>
                    <a:moveTo>
                      <a:pt x="4" y="12143"/>
                    </a:moveTo>
                    <a:lnTo>
                      <a:pt x="4" y="12143"/>
                    </a:lnTo>
                    <a:cubicBezTo>
                      <a:pt x="4" y="12138"/>
                      <a:pt x="7" y="12135"/>
                      <a:pt x="12" y="12135"/>
                    </a:cubicBezTo>
                    <a:cubicBezTo>
                      <a:pt x="16" y="12135"/>
                      <a:pt x="20" y="12138"/>
                      <a:pt x="20" y="12143"/>
                    </a:cubicBezTo>
                    <a:cubicBezTo>
                      <a:pt x="20" y="12147"/>
                      <a:pt x="16" y="12151"/>
                      <a:pt x="12" y="12151"/>
                    </a:cubicBezTo>
                    <a:cubicBezTo>
                      <a:pt x="7" y="12151"/>
                      <a:pt x="4" y="12147"/>
                      <a:pt x="4" y="12143"/>
                    </a:cubicBezTo>
                    <a:close/>
                    <a:moveTo>
                      <a:pt x="4" y="12111"/>
                    </a:moveTo>
                    <a:lnTo>
                      <a:pt x="4" y="12111"/>
                    </a:lnTo>
                    <a:cubicBezTo>
                      <a:pt x="4" y="12106"/>
                      <a:pt x="7" y="12103"/>
                      <a:pt x="12" y="12103"/>
                    </a:cubicBezTo>
                    <a:cubicBezTo>
                      <a:pt x="16" y="12103"/>
                      <a:pt x="20" y="12106"/>
                      <a:pt x="20" y="12111"/>
                    </a:cubicBezTo>
                    <a:cubicBezTo>
                      <a:pt x="20" y="12115"/>
                      <a:pt x="16" y="12119"/>
                      <a:pt x="12" y="12119"/>
                    </a:cubicBezTo>
                    <a:cubicBezTo>
                      <a:pt x="7" y="12119"/>
                      <a:pt x="4" y="12115"/>
                      <a:pt x="4" y="12111"/>
                    </a:cubicBezTo>
                    <a:close/>
                    <a:moveTo>
                      <a:pt x="4" y="12079"/>
                    </a:moveTo>
                    <a:lnTo>
                      <a:pt x="4" y="12079"/>
                    </a:lnTo>
                    <a:cubicBezTo>
                      <a:pt x="4" y="12074"/>
                      <a:pt x="7" y="12071"/>
                      <a:pt x="12" y="12071"/>
                    </a:cubicBezTo>
                    <a:cubicBezTo>
                      <a:pt x="16" y="12071"/>
                      <a:pt x="20" y="12074"/>
                      <a:pt x="20" y="12079"/>
                    </a:cubicBezTo>
                    <a:cubicBezTo>
                      <a:pt x="20" y="12083"/>
                      <a:pt x="16" y="12087"/>
                      <a:pt x="12" y="12087"/>
                    </a:cubicBezTo>
                    <a:cubicBezTo>
                      <a:pt x="7" y="12087"/>
                      <a:pt x="4" y="12083"/>
                      <a:pt x="4" y="12079"/>
                    </a:cubicBezTo>
                    <a:close/>
                    <a:moveTo>
                      <a:pt x="4" y="12047"/>
                    </a:moveTo>
                    <a:lnTo>
                      <a:pt x="4" y="12047"/>
                    </a:lnTo>
                    <a:cubicBezTo>
                      <a:pt x="4" y="12042"/>
                      <a:pt x="7" y="12039"/>
                      <a:pt x="12" y="12039"/>
                    </a:cubicBezTo>
                    <a:cubicBezTo>
                      <a:pt x="16" y="12039"/>
                      <a:pt x="20" y="12042"/>
                      <a:pt x="20" y="12047"/>
                    </a:cubicBezTo>
                    <a:cubicBezTo>
                      <a:pt x="20" y="12051"/>
                      <a:pt x="16" y="12055"/>
                      <a:pt x="12" y="12055"/>
                    </a:cubicBezTo>
                    <a:cubicBezTo>
                      <a:pt x="7" y="12055"/>
                      <a:pt x="4" y="12051"/>
                      <a:pt x="4" y="12047"/>
                    </a:cubicBezTo>
                    <a:close/>
                    <a:moveTo>
                      <a:pt x="4" y="12015"/>
                    </a:moveTo>
                    <a:lnTo>
                      <a:pt x="4" y="12015"/>
                    </a:lnTo>
                    <a:cubicBezTo>
                      <a:pt x="4" y="12010"/>
                      <a:pt x="7" y="12007"/>
                      <a:pt x="12" y="12007"/>
                    </a:cubicBezTo>
                    <a:cubicBezTo>
                      <a:pt x="16" y="12007"/>
                      <a:pt x="20" y="12010"/>
                      <a:pt x="20" y="12015"/>
                    </a:cubicBezTo>
                    <a:cubicBezTo>
                      <a:pt x="20" y="12019"/>
                      <a:pt x="16" y="12023"/>
                      <a:pt x="12" y="12023"/>
                    </a:cubicBezTo>
                    <a:cubicBezTo>
                      <a:pt x="7" y="12023"/>
                      <a:pt x="4" y="12019"/>
                      <a:pt x="4" y="12015"/>
                    </a:cubicBezTo>
                    <a:close/>
                    <a:moveTo>
                      <a:pt x="4" y="11983"/>
                    </a:moveTo>
                    <a:lnTo>
                      <a:pt x="4" y="11983"/>
                    </a:lnTo>
                    <a:cubicBezTo>
                      <a:pt x="4" y="11978"/>
                      <a:pt x="7" y="11975"/>
                      <a:pt x="12" y="11975"/>
                    </a:cubicBezTo>
                    <a:cubicBezTo>
                      <a:pt x="16" y="11975"/>
                      <a:pt x="20" y="11978"/>
                      <a:pt x="20" y="11983"/>
                    </a:cubicBezTo>
                    <a:cubicBezTo>
                      <a:pt x="20" y="11987"/>
                      <a:pt x="16" y="11991"/>
                      <a:pt x="12" y="11991"/>
                    </a:cubicBezTo>
                    <a:cubicBezTo>
                      <a:pt x="7" y="11991"/>
                      <a:pt x="4" y="11987"/>
                      <a:pt x="4" y="11983"/>
                    </a:cubicBezTo>
                    <a:close/>
                    <a:moveTo>
                      <a:pt x="4" y="11951"/>
                    </a:moveTo>
                    <a:lnTo>
                      <a:pt x="4" y="11951"/>
                    </a:lnTo>
                    <a:cubicBezTo>
                      <a:pt x="4" y="11946"/>
                      <a:pt x="7" y="11943"/>
                      <a:pt x="12" y="11943"/>
                    </a:cubicBezTo>
                    <a:cubicBezTo>
                      <a:pt x="16" y="11943"/>
                      <a:pt x="20" y="11946"/>
                      <a:pt x="20" y="11951"/>
                    </a:cubicBezTo>
                    <a:cubicBezTo>
                      <a:pt x="20" y="11955"/>
                      <a:pt x="16" y="11959"/>
                      <a:pt x="12" y="11959"/>
                    </a:cubicBezTo>
                    <a:cubicBezTo>
                      <a:pt x="7" y="11959"/>
                      <a:pt x="4" y="11955"/>
                      <a:pt x="4" y="11951"/>
                    </a:cubicBezTo>
                    <a:close/>
                    <a:moveTo>
                      <a:pt x="4" y="11919"/>
                    </a:moveTo>
                    <a:lnTo>
                      <a:pt x="4" y="11919"/>
                    </a:lnTo>
                    <a:cubicBezTo>
                      <a:pt x="4" y="11914"/>
                      <a:pt x="7" y="11911"/>
                      <a:pt x="12" y="11911"/>
                    </a:cubicBezTo>
                    <a:cubicBezTo>
                      <a:pt x="16" y="11911"/>
                      <a:pt x="20" y="11914"/>
                      <a:pt x="20" y="11919"/>
                    </a:cubicBezTo>
                    <a:cubicBezTo>
                      <a:pt x="20" y="11923"/>
                      <a:pt x="16" y="11927"/>
                      <a:pt x="12" y="11927"/>
                    </a:cubicBezTo>
                    <a:cubicBezTo>
                      <a:pt x="7" y="11927"/>
                      <a:pt x="4" y="11923"/>
                      <a:pt x="4" y="11919"/>
                    </a:cubicBezTo>
                    <a:close/>
                    <a:moveTo>
                      <a:pt x="4" y="11887"/>
                    </a:moveTo>
                    <a:lnTo>
                      <a:pt x="4" y="11886"/>
                    </a:lnTo>
                    <a:cubicBezTo>
                      <a:pt x="4" y="11882"/>
                      <a:pt x="7" y="11878"/>
                      <a:pt x="12" y="11878"/>
                    </a:cubicBezTo>
                    <a:cubicBezTo>
                      <a:pt x="16" y="11878"/>
                      <a:pt x="20" y="11882"/>
                      <a:pt x="20" y="11886"/>
                    </a:cubicBezTo>
                    <a:lnTo>
                      <a:pt x="20" y="11887"/>
                    </a:lnTo>
                    <a:cubicBezTo>
                      <a:pt x="20" y="11891"/>
                      <a:pt x="16" y="11895"/>
                      <a:pt x="12" y="11895"/>
                    </a:cubicBezTo>
                    <a:cubicBezTo>
                      <a:pt x="7" y="11895"/>
                      <a:pt x="4" y="11891"/>
                      <a:pt x="4" y="11887"/>
                    </a:cubicBezTo>
                    <a:close/>
                    <a:moveTo>
                      <a:pt x="4" y="11854"/>
                    </a:moveTo>
                    <a:lnTo>
                      <a:pt x="4" y="11854"/>
                    </a:lnTo>
                    <a:cubicBezTo>
                      <a:pt x="4" y="11850"/>
                      <a:pt x="7" y="11846"/>
                      <a:pt x="12" y="11846"/>
                    </a:cubicBezTo>
                    <a:cubicBezTo>
                      <a:pt x="16" y="11846"/>
                      <a:pt x="20" y="11850"/>
                      <a:pt x="20" y="11854"/>
                    </a:cubicBezTo>
                    <a:cubicBezTo>
                      <a:pt x="20" y="11859"/>
                      <a:pt x="16" y="11862"/>
                      <a:pt x="12" y="11862"/>
                    </a:cubicBezTo>
                    <a:cubicBezTo>
                      <a:pt x="7" y="11862"/>
                      <a:pt x="4" y="11859"/>
                      <a:pt x="4" y="11854"/>
                    </a:cubicBezTo>
                    <a:close/>
                    <a:moveTo>
                      <a:pt x="4" y="11822"/>
                    </a:moveTo>
                    <a:lnTo>
                      <a:pt x="4" y="11822"/>
                    </a:lnTo>
                    <a:cubicBezTo>
                      <a:pt x="4" y="11818"/>
                      <a:pt x="7" y="11814"/>
                      <a:pt x="12" y="11814"/>
                    </a:cubicBezTo>
                    <a:cubicBezTo>
                      <a:pt x="16" y="11814"/>
                      <a:pt x="20" y="11818"/>
                      <a:pt x="20" y="11822"/>
                    </a:cubicBezTo>
                    <a:cubicBezTo>
                      <a:pt x="20" y="11827"/>
                      <a:pt x="16" y="11830"/>
                      <a:pt x="12" y="11830"/>
                    </a:cubicBezTo>
                    <a:cubicBezTo>
                      <a:pt x="7" y="11830"/>
                      <a:pt x="4" y="11827"/>
                      <a:pt x="4" y="11822"/>
                    </a:cubicBezTo>
                    <a:close/>
                    <a:moveTo>
                      <a:pt x="4" y="11790"/>
                    </a:moveTo>
                    <a:lnTo>
                      <a:pt x="4" y="11790"/>
                    </a:lnTo>
                    <a:cubicBezTo>
                      <a:pt x="4" y="11786"/>
                      <a:pt x="8" y="11782"/>
                      <a:pt x="12" y="11782"/>
                    </a:cubicBezTo>
                    <a:cubicBezTo>
                      <a:pt x="16" y="11782"/>
                      <a:pt x="20" y="11786"/>
                      <a:pt x="20" y="11790"/>
                    </a:cubicBezTo>
                    <a:cubicBezTo>
                      <a:pt x="20" y="11795"/>
                      <a:pt x="16" y="11798"/>
                      <a:pt x="12" y="11798"/>
                    </a:cubicBezTo>
                    <a:cubicBezTo>
                      <a:pt x="8" y="11798"/>
                      <a:pt x="4" y="11795"/>
                      <a:pt x="4" y="11790"/>
                    </a:cubicBezTo>
                    <a:close/>
                    <a:moveTo>
                      <a:pt x="4" y="11758"/>
                    </a:moveTo>
                    <a:lnTo>
                      <a:pt x="4" y="11758"/>
                    </a:lnTo>
                    <a:cubicBezTo>
                      <a:pt x="4" y="11754"/>
                      <a:pt x="8" y="11750"/>
                      <a:pt x="12" y="11750"/>
                    </a:cubicBezTo>
                    <a:cubicBezTo>
                      <a:pt x="16" y="11750"/>
                      <a:pt x="20" y="11754"/>
                      <a:pt x="20" y="11758"/>
                    </a:cubicBezTo>
                    <a:cubicBezTo>
                      <a:pt x="20" y="11763"/>
                      <a:pt x="16" y="11766"/>
                      <a:pt x="12" y="11766"/>
                    </a:cubicBezTo>
                    <a:cubicBezTo>
                      <a:pt x="8" y="11766"/>
                      <a:pt x="4" y="11763"/>
                      <a:pt x="4" y="11758"/>
                    </a:cubicBezTo>
                    <a:close/>
                    <a:moveTo>
                      <a:pt x="4" y="11726"/>
                    </a:moveTo>
                    <a:lnTo>
                      <a:pt x="4" y="11726"/>
                    </a:lnTo>
                    <a:cubicBezTo>
                      <a:pt x="4" y="11722"/>
                      <a:pt x="8" y="11718"/>
                      <a:pt x="12" y="11718"/>
                    </a:cubicBezTo>
                    <a:cubicBezTo>
                      <a:pt x="16" y="11718"/>
                      <a:pt x="20" y="11722"/>
                      <a:pt x="20" y="11726"/>
                    </a:cubicBezTo>
                    <a:cubicBezTo>
                      <a:pt x="20" y="11731"/>
                      <a:pt x="16" y="11734"/>
                      <a:pt x="12" y="11734"/>
                    </a:cubicBezTo>
                    <a:cubicBezTo>
                      <a:pt x="8" y="11734"/>
                      <a:pt x="4" y="11731"/>
                      <a:pt x="4" y="11726"/>
                    </a:cubicBezTo>
                    <a:close/>
                    <a:moveTo>
                      <a:pt x="4" y="11694"/>
                    </a:moveTo>
                    <a:lnTo>
                      <a:pt x="4" y="11694"/>
                    </a:lnTo>
                    <a:cubicBezTo>
                      <a:pt x="4" y="11690"/>
                      <a:pt x="8" y="11686"/>
                      <a:pt x="12" y="11686"/>
                    </a:cubicBezTo>
                    <a:cubicBezTo>
                      <a:pt x="16" y="11686"/>
                      <a:pt x="20" y="11690"/>
                      <a:pt x="20" y="11694"/>
                    </a:cubicBezTo>
                    <a:cubicBezTo>
                      <a:pt x="20" y="11699"/>
                      <a:pt x="16" y="11702"/>
                      <a:pt x="12" y="11702"/>
                    </a:cubicBezTo>
                    <a:cubicBezTo>
                      <a:pt x="8" y="11702"/>
                      <a:pt x="4" y="11699"/>
                      <a:pt x="4" y="11694"/>
                    </a:cubicBezTo>
                    <a:close/>
                    <a:moveTo>
                      <a:pt x="4" y="11662"/>
                    </a:moveTo>
                    <a:lnTo>
                      <a:pt x="4" y="11662"/>
                    </a:lnTo>
                    <a:cubicBezTo>
                      <a:pt x="4" y="11658"/>
                      <a:pt x="8" y="11654"/>
                      <a:pt x="12" y="11654"/>
                    </a:cubicBezTo>
                    <a:cubicBezTo>
                      <a:pt x="16" y="11654"/>
                      <a:pt x="20" y="11658"/>
                      <a:pt x="20" y="11662"/>
                    </a:cubicBezTo>
                    <a:cubicBezTo>
                      <a:pt x="20" y="11667"/>
                      <a:pt x="16" y="11670"/>
                      <a:pt x="12" y="11670"/>
                    </a:cubicBezTo>
                    <a:cubicBezTo>
                      <a:pt x="8" y="11670"/>
                      <a:pt x="4" y="11667"/>
                      <a:pt x="4" y="11662"/>
                    </a:cubicBezTo>
                    <a:close/>
                    <a:moveTo>
                      <a:pt x="4" y="11630"/>
                    </a:moveTo>
                    <a:lnTo>
                      <a:pt x="4" y="11630"/>
                    </a:lnTo>
                    <a:cubicBezTo>
                      <a:pt x="4" y="11626"/>
                      <a:pt x="8" y="11622"/>
                      <a:pt x="12" y="11622"/>
                    </a:cubicBezTo>
                    <a:cubicBezTo>
                      <a:pt x="16" y="11622"/>
                      <a:pt x="20" y="11626"/>
                      <a:pt x="20" y="11630"/>
                    </a:cubicBezTo>
                    <a:cubicBezTo>
                      <a:pt x="20" y="11635"/>
                      <a:pt x="16" y="11638"/>
                      <a:pt x="12" y="11638"/>
                    </a:cubicBezTo>
                    <a:cubicBezTo>
                      <a:pt x="8" y="11638"/>
                      <a:pt x="4" y="11635"/>
                      <a:pt x="4" y="11630"/>
                    </a:cubicBezTo>
                    <a:close/>
                    <a:moveTo>
                      <a:pt x="4" y="11598"/>
                    </a:moveTo>
                    <a:lnTo>
                      <a:pt x="4" y="11598"/>
                    </a:lnTo>
                    <a:cubicBezTo>
                      <a:pt x="4" y="11594"/>
                      <a:pt x="8" y="11590"/>
                      <a:pt x="12" y="11590"/>
                    </a:cubicBezTo>
                    <a:cubicBezTo>
                      <a:pt x="16" y="11590"/>
                      <a:pt x="20" y="11594"/>
                      <a:pt x="20" y="11598"/>
                    </a:cubicBezTo>
                    <a:cubicBezTo>
                      <a:pt x="20" y="11603"/>
                      <a:pt x="16" y="11606"/>
                      <a:pt x="12" y="11606"/>
                    </a:cubicBezTo>
                    <a:cubicBezTo>
                      <a:pt x="8" y="11606"/>
                      <a:pt x="4" y="11603"/>
                      <a:pt x="4" y="11598"/>
                    </a:cubicBezTo>
                    <a:close/>
                    <a:moveTo>
                      <a:pt x="4" y="11566"/>
                    </a:moveTo>
                    <a:lnTo>
                      <a:pt x="4" y="11566"/>
                    </a:lnTo>
                    <a:cubicBezTo>
                      <a:pt x="4" y="11562"/>
                      <a:pt x="8" y="11558"/>
                      <a:pt x="12" y="11558"/>
                    </a:cubicBezTo>
                    <a:cubicBezTo>
                      <a:pt x="16" y="11558"/>
                      <a:pt x="20" y="11562"/>
                      <a:pt x="20" y="11566"/>
                    </a:cubicBezTo>
                    <a:cubicBezTo>
                      <a:pt x="20" y="11571"/>
                      <a:pt x="16" y="11574"/>
                      <a:pt x="12" y="11574"/>
                    </a:cubicBezTo>
                    <a:cubicBezTo>
                      <a:pt x="8" y="11574"/>
                      <a:pt x="4" y="11571"/>
                      <a:pt x="4" y="11566"/>
                    </a:cubicBezTo>
                    <a:close/>
                    <a:moveTo>
                      <a:pt x="4" y="11534"/>
                    </a:moveTo>
                    <a:lnTo>
                      <a:pt x="4" y="11534"/>
                    </a:lnTo>
                    <a:cubicBezTo>
                      <a:pt x="4" y="11530"/>
                      <a:pt x="8" y="11526"/>
                      <a:pt x="12" y="11526"/>
                    </a:cubicBezTo>
                    <a:cubicBezTo>
                      <a:pt x="16" y="11526"/>
                      <a:pt x="20" y="11530"/>
                      <a:pt x="20" y="11534"/>
                    </a:cubicBezTo>
                    <a:cubicBezTo>
                      <a:pt x="20" y="11539"/>
                      <a:pt x="16" y="11542"/>
                      <a:pt x="12" y="11542"/>
                    </a:cubicBezTo>
                    <a:cubicBezTo>
                      <a:pt x="8" y="11542"/>
                      <a:pt x="4" y="11539"/>
                      <a:pt x="4" y="11534"/>
                    </a:cubicBezTo>
                    <a:close/>
                    <a:moveTo>
                      <a:pt x="4" y="11502"/>
                    </a:moveTo>
                    <a:lnTo>
                      <a:pt x="4" y="11502"/>
                    </a:lnTo>
                    <a:cubicBezTo>
                      <a:pt x="4" y="11498"/>
                      <a:pt x="8" y="11494"/>
                      <a:pt x="12" y="11494"/>
                    </a:cubicBezTo>
                    <a:cubicBezTo>
                      <a:pt x="16" y="11494"/>
                      <a:pt x="20" y="11498"/>
                      <a:pt x="20" y="11502"/>
                    </a:cubicBezTo>
                    <a:cubicBezTo>
                      <a:pt x="20" y="11507"/>
                      <a:pt x="16" y="11510"/>
                      <a:pt x="12" y="11510"/>
                    </a:cubicBezTo>
                    <a:cubicBezTo>
                      <a:pt x="8" y="11510"/>
                      <a:pt x="4" y="11507"/>
                      <a:pt x="4" y="11502"/>
                    </a:cubicBezTo>
                    <a:close/>
                    <a:moveTo>
                      <a:pt x="4" y="11470"/>
                    </a:moveTo>
                    <a:lnTo>
                      <a:pt x="4" y="11470"/>
                    </a:lnTo>
                    <a:cubicBezTo>
                      <a:pt x="4" y="11466"/>
                      <a:pt x="8" y="11462"/>
                      <a:pt x="12" y="11462"/>
                    </a:cubicBezTo>
                    <a:cubicBezTo>
                      <a:pt x="16" y="11462"/>
                      <a:pt x="20" y="11466"/>
                      <a:pt x="20" y="11470"/>
                    </a:cubicBezTo>
                    <a:cubicBezTo>
                      <a:pt x="20" y="11475"/>
                      <a:pt x="16" y="11478"/>
                      <a:pt x="12" y="11478"/>
                    </a:cubicBezTo>
                    <a:cubicBezTo>
                      <a:pt x="8" y="11478"/>
                      <a:pt x="4" y="11475"/>
                      <a:pt x="4" y="11470"/>
                    </a:cubicBezTo>
                    <a:close/>
                    <a:moveTo>
                      <a:pt x="4" y="11438"/>
                    </a:moveTo>
                    <a:lnTo>
                      <a:pt x="4" y="11438"/>
                    </a:lnTo>
                    <a:cubicBezTo>
                      <a:pt x="4" y="11434"/>
                      <a:pt x="8" y="11430"/>
                      <a:pt x="12" y="11430"/>
                    </a:cubicBezTo>
                    <a:cubicBezTo>
                      <a:pt x="16" y="11430"/>
                      <a:pt x="20" y="11434"/>
                      <a:pt x="20" y="11438"/>
                    </a:cubicBezTo>
                    <a:cubicBezTo>
                      <a:pt x="20" y="11443"/>
                      <a:pt x="16" y="11446"/>
                      <a:pt x="12" y="11446"/>
                    </a:cubicBezTo>
                    <a:cubicBezTo>
                      <a:pt x="8" y="11446"/>
                      <a:pt x="4" y="11443"/>
                      <a:pt x="4" y="11438"/>
                    </a:cubicBezTo>
                    <a:close/>
                    <a:moveTo>
                      <a:pt x="4" y="11406"/>
                    </a:moveTo>
                    <a:lnTo>
                      <a:pt x="4" y="11406"/>
                    </a:lnTo>
                    <a:cubicBezTo>
                      <a:pt x="4" y="11402"/>
                      <a:pt x="8" y="11398"/>
                      <a:pt x="12" y="11398"/>
                    </a:cubicBezTo>
                    <a:cubicBezTo>
                      <a:pt x="16" y="11398"/>
                      <a:pt x="20" y="11402"/>
                      <a:pt x="20" y="11406"/>
                    </a:cubicBezTo>
                    <a:cubicBezTo>
                      <a:pt x="20" y="11411"/>
                      <a:pt x="16" y="11414"/>
                      <a:pt x="12" y="11414"/>
                    </a:cubicBezTo>
                    <a:cubicBezTo>
                      <a:pt x="8" y="11414"/>
                      <a:pt x="4" y="11411"/>
                      <a:pt x="4" y="11406"/>
                    </a:cubicBezTo>
                    <a:close/>
                    <a:moveTo>
                      <a:pt x="4" y="11374"/>
                    </a:moveTo>
                    <a:lnTo>
                      <a:pt x="4" y="11374"/>
                    </a:lnTo>
                    <a:cubicBezTo>
                      <a:pt x="4" y="11370"/>
                      <a:pt x="8" y="11366"/>
                      <a:pt x="12" y="11366"/>
                    </a:cubicBezTo>
                    <a:cubicBezTo>
                      <a:pt x="16" y="11366"/>
                      <a:pt x="20" y="11370"/>
                      <a:pt x="20" y="11374"/>
                    </a:cubicBezTo>
                    <a:cubicBezTo>
                      <a:pt x="20" y="11379"/>
                      <a:pt x="16" y="11382"/>
                      <a:pt x="12" y="11382"/>
                    </a:cubicBezTo>
                    <a:cubicBezTo>
                      <a:pt x="8" y="11382"/>
                      <a:pt x="4" y="11379"/>
                      <a:pt x="4" y="11374"/>
                    </a:cubicBezTo>
                    <a:close/>
                    <a:moveTo>
                      <a:pt x="4" y="11342"/>
                    </a:moveTo>
                    <a:lnTo>
                      <a:pt x="4" y="11342"/>
                    </a:lnTo>
                    <a:cubicBezTo>
                      <a:pt x="4" y="11338"/>
                      <a:pt x="8" y="11334"/>
                      <a:pt x="12" y="11334"/>
                    </a:cubicBezTo>
                    <a:cubicBezTo>
                      <a:pt x="16" y="11334"/>
                      <a:pt x="20" y="11338"/>
                      <a:pt x="20" y="11342"/>
                    </a:cubicBezTo>
                    <a:cubicBezTo>
                      <a:pt x="20" y="11347"/>
                      <a:pt x="16" y="11350"/>
                      <a:pt x="12" y="11350"/>
                    </a:cubicBezTo>
                    <a:cubicBezTo>
                      <a:pt x="8" y="11350"/>
                      <a:pt x="4" y="11347"/>
                      <a:pt x="4" y="11342"/>
                    </a:cubicBezTo>
                    <a:close/>
                    <a:moveTo>
                      <a:pt x="4" y="11310"/>
                    </a:moveTo>
                    <a:lnTo>
                      <a:pt x="4" y="11310"/>
                    </a:lnTo>
                    <a:cubicBezTo>
                      <a:pt x="4" y="11306"/>
                      <a:pt x="8" y="11302"/>
                      <a:pt x="12" y="11302"/>
                    </a:cubicBezTo>
                    <a:cubicBezTo>
                      <a:pt x="16" y="11302"/>
                      <a:pt x="20" y="11306"/>
                      <a:pt x="20" y="11310"/>
                    </a:cubicBezTo>
                    <a:cubicBezTo>
                      <a:pt x="20" y="11315"/>
                      <a:pt x="16" y="11318"/>
                      <a:pt x="12" y="11318"/>
                    </a:cubicBezTo>
                    <a:cubicBezTo>
                      <a:pt x="8" y="11318"/>
                      <a:pt x="4" y="11315"/>
                      <a:pt x="4" y="11310"/>
                    </a:cubicBezTo>
                    <a:close/>
                    <a:moveTo>
                      <a:pt x="4" y="11278"/>
                    </a:moveTo>
                    <a:lnTo>
                      <a:pt x="4" y="11278"/>
                    </a:lnTo>
                    <a:cubicBezTo>
                      <a:pt x="4" y="11274"/>
                      <a:pt x="8" y="11270"/>
                      <a:pt x="12" y="11270"/>
                    </a:cubicBezTo>
                    <a:cubicBezTo>
                      <a:pt x="16" y="11270"/>
                      <a:pt x="20" y="11274"/>
                      <a:pt x="20" y="11278"/>
                    </a:cubicBezTo>
                    <a:cubicBezTo>
                      <a:pt x="20" y="11283"/>
                      <a:pt x="16" y="11286"/>
                      <a:pt x="12" y="11286"/>
                    </a:cubicBezTo>
                    <a:cubicBezTo>
                      <a:pt x="8" y="11286"/>
                      <a:pt x="4" y="11283"/>
                      <a:pt x="4" y="11278"/>
                    </a:cubicBezTo>
                    <a:close/>
                    <a:moveTo>
                      <a:pt x="4" y="11246"/>
                    </a:moveTo>
                    <a:lnTo>
                      <a:pt x="4" y="11246"/>
                    </a:lnTo>
                    <a:cubicBezTo>
                      <a:pt x="4" y="11242"/>
                      <a:pt x="8" y="11238"/>
                      <a:pt x="12" y="11238"/>
                    </a:cubicBezTo>
                    <a:cubicBezTo>
                      <a:pt x="16" y="11238"/>
                      <a:pt x="20" y="11242"/>
                      <a:pt x="20" y="11246"/>
                    </a:cubicBezTo>
                    <a:cubicBezTo>
                      <a:pt x="20" y="11251"/>
                      <a:pt x="16" y="11254"/>
                      <a:pt x="12" y="11254"/>
                    </a:cubicBezTo>
                    <a:cubicBezTo>
                      <a:pt x="8" y="11254"/>
                      <a:pt x="4" y="11251"/>
                      <a:pt x="4" y="11246"/>
                    </a:cubicBezTo>
                    <a:close/>
                    <a:moveTo>
                      <a:pt x="4" y="11214"/>
                    </a:moveTo>
                    <a:lnTo>
                      <a:pt x="4" y="11214"/>
                    </a:lnTo>
                    <a:cubicBezTo>
                      <a:pt x="4" y="11210"/>
                      <a:pt x="8" y="11206"/>
                      <a:pt x="12" y="11206"/>
                    </a:cubicBezTo>
                    <a:cubicBezTo>
                      <a:pt x="16" y="11206"/>
                      <a:pt x="20" y="11210"/>
                      <a:pt x="20" y="11214"/>
                    </a:cubicBezTo>
                    <a:cubicBezTo>
                      <a:pt x="20" y="11219"/>
                      <a:pt x="16" y="11222"/>
                      <a:pt x="12" y="11222"/>
                    </a:cubicBezTo>
                    <a:cubicBezTo>
                      <a:pt x="8" y="11222"/>
                      <a:pt x="4" y="11219"/>
                      <a:pt x="4" y="11214"/>
                    </a:cubicBezTo>
                    <a:close/>
                    <a:moveTo>
                      <a:pt x="4" y="11182"/>
                    </a:moveTo>
                    <a:lnTo>
                      <a:pt x="4" y="11182"/>
                    </a:lnTo>
                    <a:cubicBezTo>
                      <a:pt x="4" y="11178"/>
                      <a:pt x="8" y="11174"/>
                      <a:pt x="12" y="11174"/>
                    </a:cubicBezTo>
                    <a:cubicBezTo>
                      <a:pt x="16" y="11174"/>
                      <a:pt x="20" y="11178"/>
                      <a:pt x="20" y="11182"/>
                    </a:cubicBezTo>
                    <a:cubicBezTo>
                      <a:pt x="20" y="11187"/>
                      <a:pt x="16" y="11190"/>
                      <a:pt x="12" y="11190"/>
                    </a:cubicBezTo>
                    <a:cubicBezTo>
                      <a:pt x="8" y="11190"/>
                      <a:pt x="4" y="11187"/>
                      <a:pt x="4" y="11182"/>
                    </a:cubicBezTo>
                    <a:close/>
                    <a:moveTo>
                      <a:pt x="4" y="11150"/>
                    </a:moveTo>
                    <a:lnTo>
                      <a:pt x="4" y="11150"/>
                    </a:lnTo>
                    <a:cubicBezTo>
                      <a:pt x="4" y="11146"/>
                      <a:pt x="8" y="11142"/>
                      <a:pt x="12" y="11142"/>
                    </a:cubicBezTo>
                    <a:cubicBezTo>
                      <a:pt x="16" y="11142"/>
                      <a:pt x="20" y="11146"/>
                      <a:pt x="20" y="11150"/>
                    </a:cubicBezTo>
                    <a:cubicBezTo>
                      <a:pt x="20" y="11155"/>
                      <a:pt x="16"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4" y="10766"/>
                    </a:moveTo>
                    <a:lnTo>
                      <a:pt x="4" y="10766"/>
                    </a:lnTo>
                    <a:cubicBezTo>
                      <a:pt x="4" y="10761"/>
                      <a:pt x="8" y="10758"/>
                      <a:pt x="12" y="10758"/>
                    </a:cubicBezTo>
                    <a:cubicBezTo>
                      <a:pt x="17" y="10758"/>
                      <a:pt x="20" y="10761"/>
                      <a:pt x="20" y="10766"/>
                    </a:cubicBezTo>
                    <a:cubicBezTo>
                      <a:pt x="20" y="10770"/>
                      <a:pt x="17" y="10774"/>
                      <a:pt x="12" y="10774"/>
                    </a:cubicBezTo>
                    <a:cubicBezTo>
                      <a:pt x="8" y="10774"/>
                      <a:pt x="4" y="10770"/>
                      <a:pt x="4" y="10766"/>
                    </a:cubicBezTo>
                    <a:close/>
                    <a:moveTo>
                      <a:pt x="4" y="10734"/>
                    </a:moveTo>
                    <a:lnTo>
                      <a:pt x="4" y="10734"/>
                    </a:lnTo>
                    <a:cubicBezTo>
                      <a:pt x="4" y="10729"/>
                      <a:pt x="8" y="10726"/>
                      <a:pt x="12" y="10726"/>
                    </a:cubicBezTo>
                    <a:cubicBezTo>
                      <a:pt x="17" y="10726"/>
                      <a:pt x="20" y="10729"/>
                      <a:pt x="20" y="10734"/>
                    </a:cubicBezTo>
                    <a:cubicBezTo>
                      <a:pt x="20" y="10738"/>
                      <a:pt x="17" y="10742"/>
                      <a:pt x="12" y="10742"/>
                    </a:cubicBezTo>
                    <a:cubicBezTo>
                      <a:pt x="8" y="10742"/>
                      <a:pt x="4" y="10738"/>
                      <a:pt x="4" y="10734"/>
                    </a:cubicBezTo>
                    <a:close/>
                    <a:moveTo>
                      <a:pt x="4" y="10702"/>
                    </a:moveTo>
                    <a:lnTo>
                      <a:pt x="4" y="10702"/>
                    </a:lnTo>
                    <a:cubicBezTo>
                      <a:pt x="4" y="10697"/>
                      <a:pt x="8" y="10694"/>
                      <a:pt x="12" y="10694"/>
                    </a:cubicBezTo>
                    <a:cubicBezTo>
                      <a:pt x="17" y="10694"/>
                      <a:pt x="20" y="10697"/>
                      <a:pt x="20" y="10702"/>
                    </a:cubicBezTo>
                    <a:cubicBezTo>
                      <a:pt x="20" y="10706"/>
                      <a:pt x="17" y="10710"/>
                      <a:pt x="12" y="10710"/>
                    </a:cubicBezTo>
                    <a:cubicBezTo>
                      <a:pt x="8" y="10710"/>
                      <a:pt x="4" y="10706"/>
                      <a:pt x="4" y="10702"/>
                    </a:cubicBezTo>
                    <a:close/>
                    <a:moveTo>
                      <a:pt x="4" y="10670"/>
                    </a:moveTo>
                    <a:lnTo>
                      <a:pt x="4" y="10670"/>
                    </a:lnTo>
                    <a:cubicBezTo>
                      <a:pt x="4" y="10665"/>
                      <a:pt x="8" y="10662"/>
                      <a:pt x="12" y="10662"/>
                    </a:cubicBezTo>
                    <a:cubicBezTo>
                      <a:pt x="17" y="10662"/>
                      <a:pt x="20" y="10665"/>
                      <a:pt x="20" y="10670"/>
                    </a:cubicBezTo>
                    <a:cubicBezTo>
                      <a:pt x="20" y="10674"/>
                      <a:pt x="17" y="10678"/>
                      <a:pt x="12" y="10678"/>
                    </a:cubicBezTo>
                    <a:cubicBezTo>
                      <a:pt x="8" y="10678"/>
                      <a:pt x="4" y="10674"/>
                      <a:pt x="4" y="10670"/>
                    </a:cubicBezTo>
                    <a:close/>
                    <a:moveTo>
                      <a:pt x="4" y="10638"/>
                    </a:moveTo>
                    <a:lnTo>
                      <a:pt x="4" y="10638"/>
                    </a:lnTo>
                    <a:cubicBezTo>
                      <a:pt x="4" y="10633"/>
                      <a:pt x="8" y="10630"/>
                      <a:pt x="12" y="10630"/>
                    </a:cubicBezTo>
                    <a:cubicBezTo>
                      <a:pt x="17" y="10630"/>
                      <a:pt x="20" y="10633"/>
                      <a:pt x="20" y="10638"/>
                    </a:cubicBezTo>
                    <a:cubicBezTo>
                      <a:pt x="20" y="10642"/>
                      <a:pt x="17" y="10646"/>
                      <a:pt x="12" y="10646"/>
                    </a:cubicBezTo>
                    <a:cubicBezTo>
                      <a:pt x="8" y="10646"/>
                      <a:pt x="4" y="10642"/>
                      <a:pt x="4" y="10638"/>
                    </a:cubicBezTo>
                    <a:close/>
                    <a:moveTo>
                      <a:pt x="4" y="10606"/>
                    </a:moveTo>
                    <a:lnTo>
                      <a:pt x="4" y="10606"/>
                    </a:lnTo>
                    <a:cubicBezTo>
                      <a:pt x="4" y="10601"/>
                      <a:pt x="8" y="10598"/>
                      <a:pt x="12" y="10598"/>
                    </a:cubicBezTo>
                    <a:cubicBezTo>
                      <a:pt x="17" y="10598"/>
                      <a:pt x="20" y="10601"/>
                      <a:pt x="20" y="10606"/>
                    </a:cubicBezTo>
                    <a:cubicBezTo>
                      <a:pt x="20" y="10610"/>
                      <a:pt x="17" y="10614"/>
                      <a:pt x="12" y="10614"/>
                    </a:cubicBezTo>
                    <a:cubicBezTo>
                      <a:pt x="8" y="10614"/>
                      <a:pt x="4" y="10610"/>
                      <a:pt x="4" y="10606"/>
                    </a:cubicBezTo>
                    <a:close/>
                    <a:moveTo>
                      <a:pt x="4" y="10574"/>
                    </a:moveTo>
                    <a:lnTo>
                      <a:pt x="4" y="10574"/>
                    </a:lnTo>
                    <a:cubicBezTo>
                      <a:pt x="4" y="10569"/>
                      <a:pt x="8" y="10566"/>
                      <a:pt x="12" y="10566"/>
                    </a:cubicBezTo>
                    <a:cubicBezTo>
                      <a:pt x="17" y="10566"/>
                      <a:pt x="20" y="10569"/>
                      <a:pt x="20" y="10574"/>
                    </a:cubicBezTo>
                    <a:cubicBezTo>
                      <a:pt x="20" y="10578"/>
                      <a:pt x="17" y="10582"/>
                      <a:pt x="12" y="10582"/>
                    </a:cubicBezTo>
                    <a:cubicBezTo>
                      <a:pt x="8" y="10582"/>
                      <a:pt x="4" y="10578"/>
                      <a:pt x="4" y="10574"/>
                    </a:cubicBezTo>
                    <a:close/>
                    <a:moveTo>
                      <a:pt x="4" y="10542"/>
                    </a:moveTo>
                    <a:lnTo>
                      <a:pt x="4" y="10542"/>
                    </a:lnTo>
                    <a:cubicBezTo>
                      <a:pt x="4" y="10537"/>
                      <a:pt x="8" y="10534"/>
                      <a:pt x="12" y="10534"/>
                    </a:cubicBezTo>
                    <a:cubicBezTo>
                      <a:pt x="17" y="10534"/>
                      <a:pt x="20" y="10537"/>
                      <a:pt x="20" y="10542"/>
                    </a:cubicBezTo>
                    <a:cubicBezTo>
                      <a:pt x="20" y="10546"/>
                      <a:pt x="17" y="10550"/>
                      <a:pt x="12" y="10550"/>
                    </a:cubicBezTo>
                    <a:cubicBezTo>
                      <a:pt x="8" y="10550"/>
                      <a:pt x="4" y="10546"/>
                      <a:pt x="4" y="10542"/>
                    </a:cubicBezTo>
                    <a:close/>
                    <a:moveTo>
                      <a:pt x="4" y="10510"/>
                    </a:moveTo>
                    <a:lnTo>
                      <a:pt x="4" y="10510"/>
                    </a:lnTo>
                    <a:cubicBezTo>
                      <a:pt x="4" y="10505"/>
                      <a:pt x="8" y="10502"/>
                      <a:pt x="12" y="10502"/>
                    </a:cubicBezTo>
                    <a:cubicBezTo>
                      <a:pt x="17" y="10502"/>
                      <a:pt x="20" y="10505"/>
                      <a:pt x="20" y="10510"/>
                    </a:cubicBezTo>
                    <a:cubicBezTo>
                      <a:pt x="20" y="10514"/>
                      <a:pt x="17" y="10518"/>
                      <a:pt x="12" y="10518"/>
                    </a:cubicBezTo>
                    <a:cubicBezTo>
                      <a:pt x="8" y="10518"/>
                      <a:pt x="4" y="10514"/>
                      <a:pt x="4" y="10510"/>
                    </a:cubicBezTo>
                    <a:close/>
                    <a:moveTo>
                      <a:pt x="4" y="10478"/>
                    </a:moveTo>
                    <a:lnTo>
                      <a:pt x="4" y="10478"/>
                    </a:lnTo>
                    <a:cubicBezTo>
                      <a:pt x="4" y="10473"/>
                      <a:pt x="8" y="10470"/>
                      <a:pt x="12" y="10470"/>
                    </a:cubicBezTo>
                    <a:cubicBezTo>
                      <a:pt x="17" y="10470"/>
                      <a:pt x="20" y="10473"/>
                      <a:pt x="20" y="10478"/>
                    </a:cubicBezTo>
                    <a:cubicBezTo>
                      <a:pt x="20" y="10482"/>
                      <a:pt x="17" y="10486"/>
                      <a:pt x="12" y="10486"/>
                    </a:cubicBezTo>
                    <a:cubicBezTo>
                      <a:pt x="8" y="10486"/>
                      <a:pt x="4" y="10482"/>
                      <a:pt x="4" y="10478"/>
                    </a:cubicBezTo>
                    <a:close/>
                    <a:moveTo>
                      <a:pt x="4" y="10446"/>
                    </a:moveTo>
                    <a:lnTo>
                      <a:pt x="4" y="10446"/>
                    </a:lnTo>
                    <a:cubicBezTo>
                      <a:pt x="4" y="10441"/>
                      <a:pt x="8" y="10438"/>
                      <a:pt x="12" y="10438"/>
                    </a:cubicBezTo>
                    <a:cubicBezTo>
                      <a:pt x="17" y="10438"/>
                      <a:pt x="20" y="10441"/>
                      <a:pt x="20" y="10446"/>
                    </a:cubicBezTo>
                    <a:cubicBezTo>
                      <a:pt x="20" y="10450"/>
                      <a:pt x="17" y="10454"/>
                      <a:pt x="12" y="10454"/>
                    </a:cubicBezTo>
                    <a:cubicBezTo>
                      <a:pt x="8" y="10454"/>
                      <a:pt x="4" y="10450"/>
                      <a:pt x="4" y="10446"/>
                    </a:cubicBezTo>
                    <a:close/>
                    <a:moveTo>
                      <a:pt x="4" y="10414"/>
                    </a:moveTo>
                    <a:lnTo>
                      <a:pt x="4" y="10414"/>
                    </a:lnTo>
                    <a:cubicBezTo>
                      <a:pt x="4" y="10409"/>
                      <a:pt x="8" y="10406"/>
                      <a:pt x="12" y="10406"/>
                    </a:cubicBezTo>
                    <a:cubicBezTo>
                      <a:pt x="17" y="10406"/>
                      <a:pt x="20" y="10409"/>
                      <a:pt x="20" y="10414"/>
                    </a:cubicBezTo>
                    <a:cubicBezTo>
                      <a:pt x="20" y="10418"/>
                      <a:pt x="17" y="10422"/>
                      <a:pt x="12" y="10422"/>
                    </a:cubicBezTo>
                    <a:cubicBezTo>
                      <a:pt x="8" y="10422"/>
                      <a:pt x="4" y="10418"/>
                      <a:pt x="4" y="10414"/>
                    </a:cubicBezTo>
                    <a:close/>
                    <a:moveTo>
                      <a:pt x="4" y="10382"/>
                    </a:moveTo>
                    <a:lnTo>
                      <a:pt x="4" y="10382"/>
                    </a:lnTo>
                    <a:cubicBezTo>
                      <a:pt x="4" y="10377"/>
                      <a:pt x="8" y="10374"/>
                      <a:pt x="12" y="10374"/>
                    </a:cubicBezTo>
                    <a:cubicBezTo>
                      <a:pt x="17" y="10374"/>
                      <a:pt x="20" y="10377"/>
                      <a:pt x="20" y="10382"/>
                    </a:cubicBezTo>
                    <a:cubicBezTo>
                      <a:pt x="20" y="10386"/>
                      <a:pt x="17" y="10390"/>
                      <a:pt x="12" y="10390"/>
                    </a:cubicBezTo>
                    <a:cubicBezTo>
                      <a:pt x="8" y="10390"/>
                      <a:pt x="4" y="10386"/>
                      <a:pt x="4" y="10382"/>
                    </a:cubicBezTo>
                    <a:close/>
                    <a:moveTo>
                      <a:pt x="4" y="10350"/>
                    </a:moveTo>
                    <a:lnTo>
                      <a:pt x="4" y="10350"/>
                    </a:lnTo>
                    <a:cubicBezTo>
                      <a:pt x="4" y="10345"/>
                      <a:pt x="8" y="10342"/>
                      <a:pt x="12" y="10342"/>
                    </a:cubicBezTo>
                    <a:cubicBezTo>
                      <a:pt x="17" y="10342"/>
                      <a:pt x="20" y="10345"/>
                      <a:pt x="20" y="10350"/>
                    </a:cubicBezTo>
                    <a:cubicBezTo>
                      <a:pt x="20" y="10354"/>
                      <a:pt x="17" y="10358"/>
                      <a:pt x="12" y="10358"/>
                    </a:cubicBezTo>
                    <a:cubicBezTo>
                      <a:pt x="8" y="10358"/>
                      <a:pt x="4" y="10354"/>
                      <a:pt x="4" y="10350"/>
                    </a:cubicBezTo>
                    <a:close/>
                    <a:moveTo>
                      <a:pt x="4" y="10318"/>
                    </a:moveTo>
                    <a:lnTo>
                      <a:pt x="4" y="10318"/>
                    </a:lnTo>
                    <a:cubicBezTo>
                      <a:pt x="4" y="10313"/>
                      <a:pt x="8" y="10310"/>
                      <a:pt x="12" y="10310"/>
                    </a:cubicBezTo>
                    <a:cubicBezTo>
                      <a:pt x="17" y="10310"/>
                      <a:pt x="20" y="10313"/>
                      <a:pt x="20" y="10318"/>
                    </a:cubicBezTo>
                    <a:cubicBezTo>
                      <a:pt x="20" y="10322"/>
                      <a:pt x="17" y="10326"/>
                      <a:pt x="12" y="10326"/>
                    </a:cubicBezTo>
                    <a:cubicBezTo>
                      <a:pt x="8" y="10326"/>
                      <a:pt x="4" y="10322"/>
                      <a:pt x="4" y="10318"/>
                    </a:cubicBezTo>
                    <a:close/>
                    <a:moveTo>
                      <a:pt x="4" y="10286"/>
                    </a:moveTo>
                    <a:lnTo>
                      <a:pt x="4" y="10286"/>
                    </a:lnTo>
                    <a:cubicBezTo>
                      <a:pt x="4" y="10281"/>
                      <a:pt x="8" y="10278"/>
                      <a:pt x="12" y="10278"/>
                    </a:cubicBezTo>
                    <a:cubicBezTo>
                      <a:pt x="17" y="10278"/>
                      <a:pt x="20" y="10281"/>
                      <a:pt x="20" y="10286"/>
                    </a:cubicBezTo>
                    <a:cubicBezTo>
                      <a:pt x="20" y="10290"/>
                      <a:pt x="17" y="10294"/>
                      <a:pt x="12" y="10294"/>
                    </a:cubicBezTo>
                    <a:cubicBezTo>
                      <a:pt x="8" y="10294"/>
                      <a:pt x="4" y="10290"/>
                      <a:pt x="4" y="10286"/>
                    </a:cubicBezTo>
                    <a:close/>
                    <a:moveTo>
                      <a:pt x="4" y="10254"/>
                    </a:moveTo>
                    <a:lnTo>
                      <a:pt x="4" y="10254"/>
                    </a:lnTo>
                    <a:cubicBezTo>
                      <a:pt x="4" y="10249"/>
                      <a:pt x="8" y="10246"/>
                      <a:pt x="12" y="10246"/>
                    </a:cubicBezTo>
                    <a:cubicBezTo>
                      <a:pt x="17" y="10246"/>
                      <a:pt x="20" y="10249"/>
                      <a:pt x="20" y="10254"/>
                    </a:cubicBezTo>
                    <a:cubicBezTo>
                      <a:pt x="20" y="10258"/>
                      <a:pt x="17" y="10262"/>
                      <a:pt x="12" y="10262"/>
                    </a:cubicBezTo>
                    <a:cubicBezTo>
                      <a:pt x="8" y="10262"/>
                      <a:pt x="4" y="10258"/>
                      <a:pt x="4" y="10254"/>
                    </a:cubicBezTo>
                    <a:close/>
                    <a:moveTo>
                      <a:pt x="4" y="10222"/>
                    </a:moveTo>
                    <a:lnTo>
                      <a:pt x="4" y="10222"/>
                    </a:lnTo>
                    <a:cubicBezTo>
                      <a:pt x="4" y="10217"/>
                      <a:pt x="8" y="10214"/>
                      <a:pt x="12" y="10214"/>
                    </a:cubicBezTo>
                    <a:cubicBezTo>
                      <a:pt x="17" y="10214"/>
                      <a:pt x="20" y="10217"/>
                      <a:pt x="20" y="10222"/>
                    </a:cubicBezTo>
                    <a:cubicBezTo>
                      <a:pt x="20" y="10226"/>
                      <a:pt x="17" y="10230"/>
                      <a:pt x="12" y="10230"/>
                    </a:cubicBezTo>
                    <a:cubicBezTo>
                      <a:pt x="8" y="10230"/>
                      <a:pt x="4" y="10226"/>
                      <a:pt x="4" y="10222"/>
                    </a:cubicBezTo>
                    <a:close/>
                    <a:moveTo>
                      <a:pt x="4" y="10190"/>
                    </a:moveTo>
                    <a:lnTo>
                      <a:pt x="4" y="10190"/>
                    </a:lnTo>
                    <a:cubicBezTo>
                      <a:pt x="4" y="10185"/>
                      <a:pt x="8" y="10182"/>
                      <a:pt x="12" y="10182"/>
                    </a:cubicBezTo>
                    <a:cubicBezTo>
                      <a:pt x="17" y="10182"/>
                      <a:pt x="20" y="10185"/>
                      <a:pt x="20" y="10190"/>
                    </a:cubicBezTo>
                    <a:cubicBezTo>
                      <a:pt x="20" y="10194"/>
                      <a:pt x="17" y="10198"/>
                      <a:pt x="12" y="10198"/>
                    </a:cubicBezTo>
                    <a:cubicBezTo>
                      <a:pt x="8" y="10198"/>
                      <a:pt x="4" y="10194"/>
                      <a:pt x="4" y="10190"/>
                    </a:cubicBezTo>
                    <a:close/>
                    <a:moveTo>
                      <a:pt x="4" y="10158"/>
                    </a:moveTo>
                    <a:lnTo>
                      <a:pt x="4" y="10158"/>
                    </a:lnTo>
                    <a:cubicBezTo>
                      <a:pt x="4" y="10153"/>
                      <a:pt x="8" y="10150"/>
                      <a:pt x="12" y="10150"/>
                    </a:cubicBezTo>
                    <a:cubicBezTo>
                      <a:pt x="17" y="10150"/>
                      <a:pt x="20" y="10153"/>
                      <a:pt x="20" y="10158"/>
                    </a:cubicBezTo>
                    <a:cubicBezTo>
                      <a:pt x="20" y="10162"/>
                      <a:pt x="17" y="10166"/>
                      <a:pt x="12" y="10166"/>
                    </a:cubicBezTo>
                    <a:cubicBezTo>
                      <a:pt x="8" y="10166"/>
                      <a:pt x="4" y="10162"/>
                      <a:pt x="4" y="10158"/>
                    </a:cubicBezTo>
                    <a:close/>
                    <a:moveTo>
                      <a:pt x="4" y="10126"/>
                    </a:moveTo>
                    <a:lnTo>
                      <a:pt x="4" y="10126"/>
                    </a:lnTo>
                    <a:cubicBezTo>
                      <a:pt x="4" y="10121"/>
                      <a:pt x="8" y="10118"/>
                      <a:pt x="12" y="10118"/>
                    </a:cubicBezTo>
                    <a:cubicBezTo>
                      <a:pt x="17" y="10118"/>
                      <a:pt x="20" y="10121"/>
                      <a:pt x="20" y="10126"/>
                    </a:cubicBezTo>
                    <a:cubicBezTo>
                      <a:pt x="20" y="10130"/>
                      <a:pt x="17" y="10134"/>
                      <a:pt x="12" y="10134"/>
                    </a:cubicBezTo>
                    <a:cubicBezTo>
                      <a:pt x="8" y="10134"/>
                      <a:pt x="4" y="10130"/>
                      <a:pt x="4" y="10126"/>
                    </a:cubicBezTo>
                    <a:close/>
                    <a:moveTo>
                      <a:pt x="4" y="10094"/>
                    </a:moveTo>
                    <a:lnTo>
                      <a:pt x="4" y="10094"/>
                    </a:lnTo>
                    <a:cubicBezTo>
                      <a:pt x="4" y="10089"/>
                      <a:pt x="8" y="10086"/>
                      <a:pt x="12" y="10086"/>
                    </a:cubicBezTo>
                    <a:cubicBezTo>
                      <a:pt x="17" y="10086"/>
                      <a:pt x="20" y="10089"/>
                      <a:pt x="20" y="10094"/>
                    </a:cubicBezTo>
                    <a:cubicBezTo>
                      <a:pt x="20" y="10098"/>
                      <a:pt x="17" y="10102"/>
                      <a:pt x="12" y="10102"/>
                    </a:cubicBezTo>
                    <a:cubicBezTo>
                      <a:pt x="8" y="10102"/>
                      <a:pt x="4" y="10098"/>
                      <a:pt x="4" y="10094"/>
                    </a:cubicBezTo>
                    <a:close/>
                    <a:moveTo>
                      <a:pt x="4" y="10062"/>
                    </a:moveTo>
                    <a:lnTo>
                      <a:pt x="4" y="10062"/>
                    </a:lnTo>
                    <a:cubicBezTo>
                      <a:pt x="4" y="10057"/>
                      <a:pt x="8" y="10054"/>
                      <a:pt x="12" y="10054"/>
                    </a:cubicBezTo>
                    <a:cubicBezTo>
                      <a:pt x="17" y="10054"/>
                      <a:pt x="20" y="10057"/>
                      <a:pt x="20" y="10062"/>
                    </a:cubicBezTo>
                    <a:cubicBezTo>
                      <a:pt x="20" y="10066"/>
                      <a:pt x="17" y="10070"/>
                      <a:pt x="12" y="10070"/>
                    </a:cubicBezTo>
                    <a:cubicBezTo>
                      <a:pt x="8" y="10070"/>
                      <a:pt x="4" y="10066"/>
                      <a:pt x="4" y="10062"/>
                    </a:cubicBezTo>
                    <a:close/>
                    <a:moveTo>
                      <a:pt x="4" y="10030"/>
                    </a:moveTo>
                    <a:lnTo>
                      <a:pt x="4" y="10030"/>
                    </a:lnTo>
                    <a:cubicBezTo>
                      <a:pt x="4" y="10025"/>
                      <a:pt x="8" y="10022"/>
                      <a:pt x="12" y="10022"/>
                    </a:cubicBezTo>
                    <a:cubicBezTo>
                      <a:pt x="17" y="10022"/>
                      <a:pt x="20" y="10025"/>
                      <a:pt x="20" y="10030"/>
                    </a:cubicBezTo>
                    <a:cubicBezTo>
                      <a:pt x="20" y="10034"/>
                      <a:pt x="17" y="10038"/>
                      <a:pt x="12" y="10038"/>
                    </a:cubicBezTo>
                    <a:cubicBezTo>
                      <a:pt x="8" y="10038"/>
                      <a:pt x="4" y="10034"/>
                      <a:pt x="4" y="10030"/>
                    </a:cubicBezTo>
                    <a:close/>
                    <a:moveTo>
                      <a:pt x="4" y="9998"/>
                    </a:moveTo>
                    <a:lnTo>
                      <a:pt x="4" y="9998"/>
                    </a:lnTo>
                    <a:cubicBezTo>
                      <a:pt x="4" y="9993"/>
                      <a:pt x="8" y="9990"/>
                      <a:pt x="12" y="9990"/>
                    </a:cubicBezTo>
                    <a:cubicBezTo>
                      <a:pt x="17" y="9990"/>
                      <a:pt x="20" y="9993"/>
                      <a:pt x="20" y="9998"/>
                    </a:cubicBezTo>
                    <a:cubicBezTo>
                      <a:pt x="20" y="10002"/>
                      <a:pt x="17" y="10006"/>
                      <a:pt x="12" y="10006"/>
                    </a:cubicBezTo>
                    <a:cubicBezTo>
                      <a:pt x="8" y="10006"/>
                      <a:pt x="4" y="10002"/>
                      <a:pt x="4" y="9998"/>
                    </a:cubicBezTo>
                    <a:close/>
                    <a:moveTo>
                      <a:pt x="4" y="9966"/>
                    </a:moveTo>
                    <a:lnTo>
                      <a:pt x="4" y="9965"/>
                    </a:lnTo>
                    <a:cubicBezTo>
                      <a:pt x="4" y="9961"/>
                      <a:pt x="8" y="9957"/>
                      <a:pt x="12" y="9957"/>
                    </a:cubicBezTo>
                    <a:cubicBezTo>
                      <a:pt x="17" y="9957"/>
                      <a:pt x="20" y="9961"/>
                      <a:pt x="20" y="9965"/>
                    </a:cubicBezTo>
                    <a:lnTo>
                      <a:pt x="20" y="9966"/>
                    </a:lnTo>
                    <a:cubicBezTo>
                      <a:pt x="20" y="9970"/>
                      <a:pt x="17" y="9974"/>
                      <a:pt x="12" y="9974"/>
                    </a:cubicBezTo>
                    <a:cubicBezTo>
                      <a:pt x="8" y="9974"/>
                      <a:pt x="4" y="9970"/>
                      <a:pt x="4" y="9966"/>
                    </a:cubicBezTo>
                    <a:close/>
                    <a:moveTo>
                      <a:pt x="4" y="9933"/>
                    </a:moveTo>
                    <a:lnTo>
                      <a:pt x="4" y="9933"/>
                    </a:lnTo>
                    <a:cubicBezTo>
                      <a:pt x="4" y="9929"/>
                      <a:pt x="8" y="9925"/>
                      <a:pt x="12" y="9925"/>
                    </a:cubicBezTo>
                    <a:cubicBezTo>
                      <a:pt x="17" y="9925"/>
                      <a:pt x="20" y="9929"/>
                      <a:pt x="20" y="9933"/>
                    </a:cubicBezTo>
                    <a:cubicBezTo>
                      <a:pt x="20" y="9938"/>
                      <a:pt x="17" y="9941"/>
                      <a:pt x="12" y="9941"/>
                    </a:cubicBezTo>
                    <a:cubicBezTo>
                      <a:pt x="8" y="9941"/>
                      <a:pt x="4" y="9938"/>
                      <a:pt x="4" y="9933"/>
                    </a:cubicBezTo>
                    <a:close/>
                    <a:moveTo>
                      <a:pt x="4" y="9901"/>
                    </a:moveTo>
                    <a:lnTo>
                      <a:pt x="4" y="9901"/>
                    </a:lnTo>
                    <a:cubicBezTo>
                      <a:pt x="4" y="9897"/>
                      <a:pt x="8" y="9893"/>
                      <a:pt x="12" y="9893"/>
                    </a:cubicBezTo>
                    <a:cubicBezTo>
                      <a:pt x="17" y="9893"/>
                      <a:pt x="20" y="9897"/>
                      <a:pt x="20" y="9901"/>
                    </a:cubicBezTo>
                    <a:cubicBezTo>
                      <a:pt x="20" y="9906"/>
                      <a:pt x="17" y="9909"/>
                      <a:pt x="12" y="9909"/>
                    </a:cubicBezTo>
                    <a:cubicBezTo>
                      <a:pt x="8" y="9909"/>
                      <a:pt x="4" y="9906"/>
                      <a:pt x="4" y="9901"/>
                    </a:cubicBezTo>
                    <a:close/>
                    <a:moveTo>
                      <a:pt x="4" y="9869"/>
                    </a:moveTo>
                    <a:lnTo>
                      <a:pt x="4" y="9869"/>
                    </a:lnTo>
                    <a:cubicBezTo>
                      <a:pt x="4" y="9865"/>
                      <a:pt x="8" y="9861"/>
                      <a:pt x="12" y="9861"/>
                    </a:cubicBezTo>
                    <a:cubicBezTo>
                      <a:pt x="17" y="9861"/>
                      <a:pt x="20" y="9865"/>
                      <a:pt x="20" y="9869"/>
                    </a:cubicBezTo>
                    <a:cubicBezTo>
                      <a:pt x="20" y="9874"/>
                      <a:pt x="17" y="9877"/>
                      <a:pt x="12" y="9877"/>
                    </a:cubicBezTo>
                    <a:cubicBezTo>
                      <a:pt x="8" y="9877"/>
                      <a:pt x="4" y="9874"/>
                      <a:pt x="4" y="9869"/>
                    </a:cubicBezTo>
                    <a:close/>
                    <a:moveTo>
                      <a:pt x="4" y="9837"/>
                    </a:moveTo>
                    <a:lnTo>
                      <a:pt x="4" y="9837"/>
                    </a:lnTo>
                    <a:cubicBezTo>
                      <a:pt x="4" y="9833"/>
                      <a:pt x="8" y="9829"/>
                      <a:pt x="12" y="9829"/>
                    </a:cubicBezTo>
                    <a:cubicBezTo>
                      <a:pt x="17" y="9829"/>
                      <a:pt x="20" y="9833"/>
                      <a:pt x="20" y="9837"/>
                    </a:cubicBezTo>
                    <a:cubicBezTo>
                      <a:pt x="20" y="9842"/>
                      <a:pt x="17" y="9845"/>
                      <a:pt x="12" y="9845"/>
                    </a:cubicBezTo>
                    <a:cubicBezTo>
                      <a:pt x="8" y="9845"/>
                      <a:pt x="4" y="9842"/>
                      <a:pt x="4" y="9837"/>
                    </a:cubicBezTo>
                    <a:close/>
                    <a:moveTo>
                      <a:pt x="4" y="9805"/>
                    </a:moveTo>
                    <a:lnTo>
                      <a:pt x="4" y="9805"/>
                    </a:lnTo>
                    <a:cubicBezTo>
                      <a:pt x="4" y="9801"/>
                      <a:pt x="8" y="9797"/>
                      <a:pt x="12" y="9797"/>
                    </a:cubicBezTo>
                    <a:cubicBezTo>
                      <a:pt x="17" y="9797"/>
                      <a:pt x="20" y="9801"/>
                      <a:pt x="20" y="9805"/>
                    </a:cubicBezTo>
                    <a:cubicBezTo>
                      <a:pt x="20" y="9810"/>
                      <a:pt x="17" y="9813"/>
                      <a:pt x="12" y="9813"/>
                    </a:cubicBezTo>
                    <a:cubicBezTo>
                      <a:pt x="8" y="9813"/>
                      <a:pt x="4" y="9810"/>
                      <a:pt x="4" y="9805"/>
                    </a:cubicBezTo>
                    <a:close/>
                    <a:moveTo>
                      <a:pt x="4" y="9773"/>
                    </a:moveTo>
                    <a:lnTo>
                      <a:pt x="4" y="9773"/>
                    </a:lnTo>
                    <a:cubicBezTo>
                      <a:pt x="4" y="9769"/>
                      <a:pt x="8" y="9765"/>
                      <a:pt x="12" y="9765"/>
                    </a:cubicBezTo>
                    <a:cubicBezTo>
                      <a:pt x="17" y="9765"/>
                      <a:pt x="20" y="9769"/>
                      <a:pt x="20" y="9773"/>
                    </a:cubicBezTo>
                    <a:cubicBezTo>
                      <a:pt x="20" y="9778"/>
                      <a:pt x="17" y="9781"/>
                      <a:pt x="12" y="9781"/>
                    </a:cubicBezTo>
                    <a:cubicBezTo>
                      <a:pt x="8" y="9781"/>
                      <a:pt x="4" y="9778"/>
                      <a:pt x="4" y="9773"/>
                    </a:cubicBezTo>
                    <a:close/>
                    <a:moveTo>
                      <a:pt x="4" y="9741"/>
                    </a:moveTo>
                    <a:lnTo>
                      <a:pt x="4" y="9741"/>
                    </a:lnTo>
                    <a:cubicBezTo>
                      <a:pt x="4" y="9737"/>
                      <a:pt x="8" y="9733"/>
                      <a:pt x="12" y="9733"/>
                    </a:cubicBezTo>
                    <a:cubicBezTo>
                      <a:pt x="17" y="9733"/>
                      <a:pt x="20" y="9737"/>
                      <a:pt x="20" y="9741"/>
                    </a:cubicBezTo>
                    <a:cubicBezTo>
                      <a:pt x="20" y="9746"/>
                      <a:pt x="17" y="9749"/>
                      <a:pt x="12" y="9749"/>
                    </a:cubicBezTo>
                    <a:cubicBezTo>
                      <a:pt x="8" y="9749"/>
                      <a:pt x="4" y="9746"/>
                      <a:pt x="4" y="9741"/>
                    </a:cubicBezTo>
                    <a:close/>
                    <a:moveTo>
                      <a:pt x="4" y="9709"/>
                    </a:moveTo>
                    <a:lnTo>
                      <a:pt x="4" y="9709"/>
                    </a:lnTo>
                    <a:cubicBezTo>
                      <a:pt x="4" y="9705"/>
                      <a:pt x="8" y="9701"/>
                      <a:pt x="12" y="9701"/>
                    </a:cubicBezTo>
                    <a:cubicBezTo>
                      <a:pt x="17" y="9701"/>
                      <a:pt x="20" y="9705"/>
                      <a:pt x="20" y="9709"/>
                    </a:cubicBezTo>
                    <a:cubicBezTo>
                      <a:pt x="20" y="9714"/>
                      <a:pt x="17" y="9717"/>
                      <a:pt x="12" y="9717"/>
                    </a:cubicBezTo>
                    <a:cubicBezTo>
                      <a:pt x="8" y="9717"/>
                      <a:pt x="4" y="9714"/>
                      <a:pt x="4" y="9709"/>
                    </a:cubicBezTo>
                    <a:close/>
                    <a:moveTo>
                      <a:pt x="4" y="9677"/>
                    </a:moveTo>
                    <a:lnTo>
                      <a:pt x="4" y="9677"/>
                    </a:lnTo>
                    <a:cubicBezTo>
                      <a:pt x="4" y="9673"/>
                      <a:pt x="8" y="9669"/>
                      <a:pt x="12" y="9669"/>
                    </a:cubicBezTo>
                    <a:cubicBezTo>
                      <a:pt x="17" y="9669"/>
                      <a:pt x="20" y="9673"/>
                      <a:pt x="20" y="9677"/>
                    </a:cubicBezTo>
                    <a:cubicBezTo>
                      <a:pt x="20" y="9682"/>
                      <a:pt x="17" y="9685"/>
                      <a:pt x="12" y="9685"/>
                    </a:cubicBezTo>
                    <a:cubicBezTo>
                      <a:pt x="8" y="9685"/>
                      <a:pt x="4" y="9682"/>
                      <a:pt x="4" y="9677"/>
                    </a:cubicBezTo>
                    <a:close/>
                    <a:moveTo>
                      <a:pt x="4" y="9645"/>
                    </a:moveTo>
                    <a:lnTo>
                      <a:pt x="4" y="9645"/>
                    </a:lnTo>
                    <a:cubicBezTo>
                      <a:pt x="4" y="9641"/>
                      <a:pt x="8" y="9637"/>
                      <a:pt x="12" y="9637"/>
                    </a:cubicBezTo>
                    <a:cubicBezTo>
                      <a:pt x="17" y="9637"/>
                      <a:pt x="20" y="9641"/>
                      <a:pt x="20" y="9645"/>
                    </a:cubicBezTo>
                    <a:cubicBezTo>
                      <a:pt x="20" y="9650"/>
                      <a:pt x="17" y="9653"/>
                      <a:pt x="12" y="9653"/>
                    </a:cubicBezTo>
                    <a:cubicBezTo>
                      <a:pt x="8" y="9653"/>
                      <a:pt x="4" y="9650"/>
                      <a:pt x="4" y="9645"/>
                    </a:cubicBezTo>
                    <a:close/>
                    <a:moveTo>
                      <a:pt x="4" y="9613"/>
                    </a:moveTo>
                    <a:lnTo>
                      <a:pt x="4" y="9613"/>
                    </a:lnTo>
                    <a:cubicBezTo>
                      <a:pt x="4" y="9609"/>
                      <a:pt x="8" y="9605"/>
                      <a:pt x="12" y="9605"/>
                    </a:cubicBezTo>
                    <a:cubicBezTo>
                      <a:pt x="17" y="9605"/>
                      <a:pt x="20" y="9609"/>
                      <a:pt x="20" y="9613"/>
                    </a:cubicBezTo>
                    <a:cubicBezTo>
                      <a:pt x="20" y="9618"/>
                      <a:pt x="17" y="9621"/>
                      <a:pt x="12" y="9621"/>
                    </a:cubicBezTo>
                    <a:cubicBezTo>
                      <a:pt x="8" y="9621"/>
                      <a:pt x="4" y="9618"/>
                      <a:pt x="4" y="9613"/>
                    </a:cubicBezTo>
                    <a:close/>
                    <a:moveTo>
                      <a:pt x="4" y="9581"/>
                    </a:moveTo>
                    <a:lnTo>
                      <a:pt x="4" y="9581"/>
                    </a:lnTo>
                    <a:cubicBezTo>
                      <a:pt x="4" y="9577"/>
                      <a:pt x="8" y="9573"/>
                      <a:pt x="12" y="9573"/>
                    </a:cubicBezTo>
                    <a:cubicBezTo>
                      <a:pt x="17" y="9573"/>
                      <a:pt x="20" y="9577"/>
                      <a:pt x="20" y="9581"/>
                    </a:cubicBezTo>
                    <a:cubicBezTo>
                      <a:pt x="20" y="9586"/>
                      <a:pt x="17" y="9589"/>
                      <a:pt x="12" y="9589"/>
                    </a:cubicBezTo>
                    <a:cubicBezTo>
                      <a:pt x="8" y="9589"/>
                      <a:pt x="4" y="9586"/>
                      <a:pt x="4" y="9581"/>
                    </a:cubicBezTo>
                    <a:close/>
                    <a:moveTo>
                      <a:pt x="4" y="9549"/>
                    </a:moveTo>
                    <a:lnTo>
                      <a:pt x="4" y="9549"/>
                    </a:lnTo>
                    <a:cubicBezTo>
                      <a:pt x="4" y="9545"/>
                      <a:pt x="8" y="9541"/>
                      <a:pt x="12" y="9541"/>
                    </a:cubicBezTo>
                    <a:cubicBezTo>
                      <a:pt x="17" y="9541"/>
                      <a:pt x="20" y="9545"/>
                      <a:pt x="20" y="9549"/>
                    </a:cubicBezTo>
                    <a:cubicBezTo>
                      <a:pt x="20" y="9554"/>
                      <a:pt x="17" y="9557"/>
                      <a:pt x="12" y="9557"/>
                    </a:cubicBezTo>
                    <a:cubicBezTo>
                      <a:pt x="8" y="9557"/>
                      <a:pt x="4" y="9554"/>
                      <a:pt x="4" y="9549"/>
                    </a:cubicBezTo>
                    <a:close/>
                    <a:moveTo>
                      <a:pt x="4" y="9517"/>
                    </a:moveTo>
                    <a:lnTo>
                      <a:pt x="4" y="9517"/>
                    </a:lnTo>
                    <a:cubicBezTo>
                      <a:pt x="4" y="9513"/>
                      <a:pt x="8" y="9509"/>
                      <a:pt x="12" y="9509"/>
                    </a:cubicBezTo>
                    <a:cubicBezTo>
                      <a:pt x="17" y="9509"/>
                      <a:pt x="20" y="9513"/>
                      <a:pt x="20" y="9517"/>
                    </a:cubicBezTo>
                    <a:cubicBezTo>
                      <a:pt x="20" y="9522"/>
                      <a:pt x="17" y="9525"/>
                      <a:pt x="12" y="9525"/>
                    </a:cubicBezTo>
                    <a:cubicBezTo>
                      <a:pt x="8" y="9525"/>
                      <a:pt x="4" y="9522"/>
                      <a:pt x="4" y="9517"/>
                    </a:cubicBezTo>
                    <a:close/>
                    <a:moveTo>
                      <a:pt x="4" y="9485"/>
                    </a:moveTo>
                    <a:lnTo>
                      <a:pt x="4" y="9485"/>
                    </a:lnTo>
                    <a:cubicBezTo>
                      <a:pt x="4" y="9481"/>
                      <a:pt x="8" y="9477"/>
                      <a:pt x="12" y="9477"/>
                    </a:cubicBezTo>
                    <a:cubicBezTo>
                      <a:pt x="17" y="9477"/>
                      <a:pt x="20" y="9481"/>
                      <a:pt x="20" y="9485"/>
                    </a:cubicBezTo>
                    <a:cubicBezTo>
                      <a:pt x="20" y="9490"/>
                      <a:pt x="17" y="9493"/>
                      <a:pt x="12" y="9493"/>
                    </a:cubicBezTo>
                    <a:cubicBezTo>
                      <a:pt x="8" y="9493"/>
                      <a:pt x="4" y="9490"/>
                      <a:pt x="4" y="9485"/>
                    </a:cubicBezTo>
                    <a:close/>
                    <a:moveTo>
                      <a:pt x="4" y="9453"/>
                    </a:moveTo>
                    <a:lnTo>
                      <a:pt x="4" y="9453"/>
                    </a:lnTo>
                    <a:cubicBezTo>
                      <a:pt x="4" y="9449"/>
                      <a:pt x="8" y="9445"/>
                      <a:pt x="12" y="9445"/>
                    </a:cubicBezTo>
                    <a:cubicBezTo>
                      <a:pt x="17" y="9445"/>
                      <a:pt x="20" y="9449"/>
                      <a:pt x="20" y="9453"/>
                    </a:cubicBezTo>
                    <a:cubicBezTo>
                      <a:pt x="20" y="9458"/>
                      <a:pt x="17" y="9461"/>
                      <a:pt x="12" y="9461"/>
                    </a:cubicBezTo>
                    <a:cubicBezTo>
                      <a:pt x="8" y="9461"/>
                      <a:pt x="4" y="9458"/>
                      <a:pt x="4" y="9453"/>
                    </a:cubicBezTo>
                    <a:close/>
                    <a:moveTo>
                      <a:pt x="4" y="9421"/>
                    </a:moveTo>
                    <a:lnTo>
                      <a:pt x="4" y="9421"/>
                    </a:lnTo>
                    <a:cubicBezTo>
                      <a:pt x="4" y="9417"/>
                      <a:pt x="8" y="9413"/>
                      <a:pt x="12" y="9413"/>
                    </a:cubicBezTo>
                    <a:cubicBezTo>
                      <a:pt x="17" y="9413"/>
                      <a:pt x="20" y="9417"/>
                      <a:pt x="20" y="9421"/>
                    </a:cubicBezTo>
                    <a:cubicBezTo>
                      <a:pt x="20" y="9426"/>
                      <a:pt x="17" y="9429"/>
                      <a:pt x="12" y="9429"/>
                    </a:cubicBezTo>
                    <a:cubicBezTo>
                      <a:pt x="8" y="9429"/>
                      <a:pt x="4" y="9426"/>
                      <a:pt x="4"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8" y="9029"/>
                      <a:pt x="13" y="9029"/>
                    </a:cubicBezTo>
                    <a:cubicBezTo>
                      <a:pt x="17" y="9029"/>
                      <a:pt x="21" y="9033"/>
                      <a:pt x="21" y="9037"/>
                    </a:cubicBezTo>
                    <a:cubicBezTo>
                      <a:pt x="21" y="9041"/>
                      <a:pt x="17" y="9045"/>
                      <a:pt x="13" y="9045"/>
                    </a:cubicBezTo>
                    <a:cubicBezTo>
                      <a:pt x="8" y="9045"/>
                      <a:pt x="5" y="9041"/>
                      <a:pt x="5" y="9037"/>
                    </a:cubicBezTo>
                    <a:close/>
                    <a:moveTo>
                      <a:pt x="5" y="9005"/>
                    </a:moveTo>
                    <a:lnTo>
                      <a:pt x="5" y="9005"/>
                    </a:lnTo>
                    <a:cubicBezTo>
                      <a:pt x="5" y="9001"/>
                      <a:pt x="8" y="8997"/>
                      <a:pt x="13" y="8997"/>
                    </a:cubicBezTo>
                    <a:cubicBezTo>
                      <a:pt x="17" y="8997"/>
                      <a:pt x="21" y="9001"/>
                      <a:pt x="21" y="9005"/>
                    </a:cubicBezTo>
                    <a:cubicBezTo>
                      <a:pt x="21" y="9009"/>
                      <a:pt x="17" y="9013"/>
                      <a:pt x="13" y="9013"/>
                    </a:cubicBezTo>
                    <a:cubicBezTo>
                      <a:pt x="8" y="9013"/>
                      <a:pt x="5" y="9009"/>
                      <a:pt x="5" y="9005"/>
                    </a:cubicBezTo>
                    <a:close/>
                    <a:moveTo>
                      <a:pt x="5" y="8973"/>
                    </a:moveTo>
                    <a:lnTo>
                      <a:pt x="5" y="8973"/>
                    </a:lnTo>
                    <a:cubicBezTo>
                      <a:pt x="5" y="8969"/>
                      <a:pt x="8" y="8965"/>
                      <a:pt x="13" y="8965"/>
                    </a:cubicBezTo>
                    <a:cubicBezTo>
                      <a:pt x="17" y="8965"/>
                      <a:pt x="21" y="8969"/>
                      <a:pt x="21" y="8973"/>
                    </a:cubicBezTo>
                    <a:cubicBezTo>
                      <a:pt x="21" y="8977"/>
                      <a:pt x="17" y="8981"/>
                      <a:pt x="13" y="8981"/>
                    </a:cubicBezTo>
                    <a:cubicBezTo>
                      <a:pt x="8" y="8981"/>
                      <a:pt x="5" y="8977"/>
                      <a:pt x="5" y="8973"/>
                    </a:cubicBezTo>
                    <a:close/>
                    <a:moveTo>
                      <a:pt x="5" y="8941"/>
                    </a:moveTo>
                    <a:lnTo>
                      <a:pt x="5" y="8941"/>
                    </a:lnTo>
                    <a:cubicBezTo>
                      <a:pt x="5" y="8937"/>
                      <a:pt x="8" y="8933"/>
                      <a:pt x="13" y="8933"/>
                    </a:cubicBezTo>
                    <a:cubicBezTo>
                      <a:pt x="17" y="8933"/>
                      <a:pt x="21" y="8937"/>
                      <a:pt x="21" y="8941"/>
                    </a:cubicBezTo>
                    <a:cubicBezTo>
                      <a:pt x="21" y="8945"/>
                      <a:pt x="17" y="8949"/>
                      <a:pt x="13" y="8949"/>
                    </a:cubicBezTo>
                    <a:cubicBezTo>
                      <a:pt x="8" y="8949"/>
                      <a:pt x="5" y="8945"/>
                      <a:pt x="5" y="8941"/>
                    </a:cubicBezTo>
                    <a:close/>
                    <a:moveTo>
                      <a:pt x="5" y="8909"/>
                    </a:moveTo>
                    <a:lnTo>
                      <a:pt x="5" y="8909"/>
                    </a:lnTo>
                    <a:cubicBezTo>
                      <a:pt x="5" y="8905"/>
                      <a:pt x="8" y="8901"/>
                      <a:pt x="13" y="8901"/>
                    </a:cubicBezTo>
                    <a:cubicBezTo>
                      <a:pt x="17" y="8901"/>
                      <a:pt x="21" y="8905"/>
                      <a:pt x="21" y="8909"/>
                    </a:cubicBezTo>
                    <a:cubicBezTo>
                      <a:pt x="21" y="8913"/>
                      <a:pt x="17" y="8917"/>
                      <a:pt x="13" y="8917"/>
                    </a:cubicBezTo>
                    <a:cubicBezTo>
                      <a:pt x="8" y="8917"/>
                      <a:pt x="5" y="8913"/>
                      <a:pt x="5" y="8909"/>
                    </a:cubicBezTo>
                    <a:close/>
                    <a:moveTo>
                      <a:pt x="5" y="8877"/>
                    </a:moveTo>
                    <a:lnTo>
                      <a:pt x="5" y="8877"/>
                    </a:lnTo>
                    <a:cubicBezTo>
                      <a:pt x="5" y="8873"/>
                      <a:pt x="8" y="8869"/>
                      <a:pt x="13" y="8869"/>
                    </a:cubicBezTo>
                    <a:cubicBezTo>
                      <a:pt x="17" y="8869"/>
                      <a:pt x="21" y="8873"/>
                      <a:pt x="21" y="8877"/>
                    </a:cubicBezTo>
                    <a:cubicBezTo>
                      <a:pt x="21" y="8881"/>
                      <a:pt x="17" y="8885"/>
                      <a:pt x="13" y="8885"/>
                    </a:cubicBezTo>
                    <a:cubicBezTo>
                      <a:pt x="8" y="8885"/>
                      <a:pt x="5" y="8881"/>
                      <a:pt x="5" y="8877"/>
                    </a:cubicBezTo>
                    <a:close/>
                    <a:moveTo>
                      <a:pt x="5" y="8845"/>
                    </a:moveTo>
                    <a:lnTo>
                      <a:pt x="5" y="8845"/>
                    </a:lnTo>
                    <a:cubicBezTo>
                      <a:pt x="5" y="8840"/>
                      <a:pt x="8" y="8837"/>
                      <a:pt x="13" y="8837"/>
                    </a:cubicBezTo>
                    <a:cubicBezTo>
                      <a:pt x="17" y="8837"/>
                      <a:pt x="21" y="8840"/>
                      <a:pt x="21" y="8845"/>
                    </a:cubicBezTo>
                    <a:cubicBezTo>
                      <a:pt x="21" y="8849"/>
                      <a:pt x="17" y="8853"/>
                      <a:pt x="13" y="8853"/>
                    </a:cubicBezTo>
                    <a:cubicBezTo>
                      <a:pt x="8" y="8853"/>
                      <a:pt x="5" y="8849"/>
                      <a:pt x="5" y="8845"/>
                    </a:cubicBezTo>
                    <a:close/>
                    <a:moveTo>
                      <a:pt x="5" y="8813"/>
                    </a:moveTo>
                    <a:lnTo>
                      <a:pt x="5" y="8813"/>
                    </a:lnTo>
                    <a:cubicBezTo>
                      <a:pt x="5" y="8808"/>
                      <a:pt x="8" y="8805"/>
                      <a:pt x="13" y="8805"/>
                    </a:cubicBezTo>
                    <a:cubicBezTo>
                      <a:pt x="17" y="8805"/>
                      <a:pt x="21" y="8808"/>
                      <a:pt x="21" y="8813"/>
                    </a:cubicBezTo>
                    <a:cubicBezTo>
                      <a:pt x="21" y="8817"/>
                      <a:pt x="17" y="8821"/>
                      <a:pt x="13" y="8821"/>
                    </a:cubicBezTo>
                    <a:cubicBezTo>
                      <a:pt x="8" y="8821"/>
                      <a:pt x="5" y="8817"/>
                      <a:pt x="5" y="8813"/>
                    </a:cubicBezTo>
                    <a:close/>
                    <a:moveTo>
                      <a:pt x="5" y="8781"/>
                    </a:moveTo>
                    <a:lnTo>
                      <a:pt x="5" y="8781"/>
                    </a:lnTo>
                    <a:cubicBezTo>
                      <a:pt x="5" y="8776"/>
                      <a:pt x="8" y="8773"/>
                      <a:pt x="13" y="8773"/>
                    </a:cubicBezTo>
                    <a:cubicBezTo>
                      <a:pt x="17" y="8773"/>
                      <a:pt x="21" y="8776"/>
                      <a:pt x="21" y="8781"/>
                    </a:cubicBezTo>
                    <a:cubicBezTo>
                      <a:pt x="21" y="8785"/>
                      <a:pt x="17" y="8789"/>
                      <a:pt x="13" y="8789"/>
                    </a:cubicBezTo>
                    <a:cubicBezTo>
                      <a:pt x="8" y="8789"/>
                      <a:pt x="5" y="8785"/>
                      <a:pt x="5" y="8781"/>
                    </a:cubicBezTo>
                    <a:close/>
                    <a:moveTo>
                      <a:pt x="5" y="8749"/>
                    </a:moveTo>
                    <a:lnTo>
                      <a:pt x="5" y="8749"/>
                    </a:lnTo>
                    <a:cubicBezTo>
                      <a:pt x="5" y="8744"/>
                      <a:pt x="8" y="8741"/>
                      <a:pt x="13" y="8741"/>
                    </a:cubicBezTo>
                    <a:cubicBezTo>
                      <a:pt x="17" y="8741"/>
                      <a:pt x="21" y="8744"/>
                      <a:pt x="21" y="8749"/>
                    </a:cubicBezTo>
                    <a:cubicBezTo>
                      <a:pt x="21" y="8753"/>
                      <a:pt x="17" y="8757"/>
                      <a:pt x="13" y="8757"/>
                    </a:cubicBezTo>
                    <a:cubicBezTo>
                      <a:pt x="8" y="8757"/>
                      <a:pt x="5" y="8753"/>
                      <a:pt x="5" y="8749"/>
                    </a:cubicBezTo>
                    <a:close/>
                    <a:moveTo>
                      <a:pt x="5" y="8717"/>
                    </a:moveTo>
                    <a:lnTo>
                      <a:pt x="5" y="8717"/>
                    </a:lnTo>
                    <a:cubicBezTo>
                      <a:pt x="5" y="8712"/>
                      <a:pt x="8" y="8709"/>
                      <a:pt x="13" y="8709"/>
                    </a:cubicBezTo>
                    <a:cubicBezTo>
                      <a:pt x="17" y="8709"/>
                      <a:pt x="21" y="8712"/>
                      <a:pt x="21" y="8717"/>
                    </a:cubicBezTo>
                    <a:cubicBezTo>
                      <a:pt x="21" y="8721"/>
                      <a:pt x="17" y="8725"/>
                      <a:pt x="13" y="8725"/>
                    </a:cubicBezTo>
                    <a:cubicBezTo>
                      <a:pt x="8" y="8725"/>
                      <a:pt x="5" y="8721"/>
                      <a:pt x="5" y="8717"/>
                    </a:cubicBezTo>
                    <a:close/>
                    <a:moveTo>
                      <a:pt x="5" y="8685"/>
                    </a:moveTo>
                    <a:lnTo>
                      <a:pt x="5" y="8685"/>
                    </a:lnTo>
                    <a:cubicBezTo>
                      <a:pt x="5" y="8680"/>
                      <a:pt x="8" y="8677"/>
                      <a:pt x="13" y="8677"/>
                    </a:cubicBezTo>
                    <a:cubicBezTo>
                      <a:pt x="17" y="8677"/>
                      <a:pt x="21" y="8680"/>
                      <a:pt x="21" y="8685"/>
                    </a:cubicBezTo>
                    <a:cubicBezTo>
                      <a:pt x="21" y="8689"/>
                      <a:pt x="17" y="8693"/>
                      <a:pt x="13" y="8693"/>
                    </a:cubicBezTo>
                    <a:cubicBezTo>
                      <a:pt x="8" y="8693"/>
                      <a:pt x="5" y="8689"/>
                      <a:pt x="5" y="8685"/>
                    </a:cubicBezTo>
                    <a:close/>
                    <a:moveTo>
                      <a:pt x="5" y="8653"/>
                    </a:moveTo>
                    <a:lnTo>
                      <a:pt x="5" y="8653"/>
                    </a:lnTo>
                    <a:cubicBezTo>
                      <a:pt x="5" y="8648"/>
                      <a:pt x="8" y="8645"/>
                      <a:pt x="13" y="8645"/>
                    </a:cubicBezTo>
                    <a:cubicBezTo>
                      <a:pt x="17" y="8645"/>
                      <a:pt x="21" y="8648"/>
                      <a:pt x="21" y="8653"/>
                    </a:cubicBezTo>
                    <a:cubicBezTo>
                      <a:pt x="21" y="8657"/>
                      <a:pt x="17" y="8661"/>
                      <a:pt x="13" y="8661"/>
                    </a:cubicBezTo>
                    <a:cubicBezTo>
                      <a:pt x="8" y="8661"/>
                      <a:pt x="5" y="8657"/>
                      <a:pt x="5" y="8653"/>
                    </a:cubicBezTo>
                    <a:close/>
                    <a:moveTo>
                      <a:pt x="5" y="8621"/>
                    </a:moveTo>
                    <a:lnTo>
                      <a:pt x="5" y="8621"/>
                    </a:lnTo>
                    <a:cubicBezTo>
                      <a:pt x="5" y="8616"/>
                      <a:pt x="8" y="8613"/>
                      <a:pt x="13" y="8613"/>
                    </a:cubicBezTo>
                    <a:cubicBezTo>
                      <a:pt x="17" y="8613"/>
                      <a:pt x="21" y="8616"/>
                      <a:pt x="21" y="8621"/>
                    </a:cubicBezTo>
                    <a:cubicBezTo>
                      <a:pt x="21" y="8625"/>
                      <a:pt x="17" y="8629"/>
                      <a:pt x="13" y="8629"/>
                    </a:cubicBezTo>
                    <a:cubicBezTo>
                      <a:pt x="8" y="8629"/>
                      <a:pt x="5" y="8625"/>
                      <a:pt x="5" y="8621"/>
                    </a:cubicBezTo>
                    <a:close/>
                    <a:moveTo>
                      <a:pt x="5" y="8589"/>
                    </a:moveTo>
                    <a:lnTo>
                      <a:pt x="5" y="8589"/>
                    </a:lnTo>
                    <a:cubicBezTo>
                      <a:pt x="5" y="8584"/>
                      <a:pt x="8" y="8581"/>
                      <a:pt x="13" y="8581"/>
                    </a:cubicBezTo>
                    <a:cubicBezTo>
                      <a:pt x="17" y="8581"/>
                      <a:pt x="21" y="8584"/>
                      <a:pt x="21" y="8589"/>
                    </a:cubicBezTo>
                    <a:cubicBezTo>
                      <a:pt x="21" y="8593"/>
                      <a:pt x="17" y="8597"/>
                      <a:pt x="13" y="8597"/>
                    </a:cubicBezTo>
                    <a:cubicBezTo>
                      <a:pt x="8" y="8597"/>
                      <a:pt x="5" y="8593"/>
                      <a:pt x="5" y="8589"/>
                    </a:cubicBezTo>
                    <a:close/>
                    <a:moveTo>
                      <a:pt x="5" y="8557"/>
                    </a:moveTo>
                    <a:lnTo>
                      <a:pt x="5" y="8557"/>
                    </a:lnTo>
                    <a:cubicBezTo>
                      <a:pt x="5" y="8552"/>
                      <a:pt x="8" y="8549"/>
                      <a:pt x="13" y="8549"/>
                    </a:cubicBezTo>
                    <a:cubicBezTo>
                      <a:pt x="17" y="8549"/>
                      <a:pt x="21" y="8552"/>
                      <a:pt x="21" y="8557"/>
                    </a:cubicBezTo>
                    <a:cubicBezTo>
                      <a:pt x="21" y="8561"/>
                      <a:pt x="17" y="8565"/>
                      <a:pt x="13" y="8565"/>
                    </a:cubicBezTo>
                    <a:cubicBezTo>
                      <a:pt x="8" y="8565"/>
                      <a:pt x="5" y="8561"/>
                      <a:pt x="5" y="8557"/>
                    </a:cubicBezTo>
                    <a:close/>
                    <a:moveTo>
                      <a:pt x="5" y="8525"/>
                    </a:moveTo>
                    <a:lnTo>
                      <a:pt x="5" y="8525"/>
                    </a:lnTo>
                    <a:cubicBezTo>
                      <a:pt x="5" y="8520"/>
                      <a:pt x="8" y="8517"/>
                      <a:pt x="13" y="8517"/>
                    </a:cubicBezTo>
                    <a:cubicBezTo>
                      <a:pt x="17" y="8517"/>
                      <a:pt x="21" y="8520"/>
                      <a:pt x="21" y="8525"/>
                    </a:cubicBezTo>
                    <a:cubicBezTo>
                      <a:pt x="21" y="8529"/>
                      <a:pt x="17" y="8533"/>
                      <a:pt x="13" y="8533"/>
                    </a:cubicBezTo>
                    <a:cubicBezTo>
                      <a:pt x="8" y="8533"/>
                      <a:pt x="5" y="8529"/>
                      <a:pt x="5" y="8525"/>
                    </a:cubicBezTo>
                    <a:close/>
                    <a:moveTo>
                      <a:pt x="5" y="8493"/>
                    </a:moveTo>
                    <a:lnTo>
                      <a:pt x="5" y="8493"/>
                    </a:lnTo>
                    <a:cubicBezTo>
                      <a:pt x="5" y="8488"/>
                      <a:pt x="8" y="8485"/>
                      <a:pt x="13" y="8485"/>
                    </a:cubicBezTo>
                    <a:cubicBezTo>
                      <a:pt x="17" y="8485"/>
                      <a:pt x="21" y="8488"/>
                      <a:pt x="21" y="8493"/>
                    </a:cubicBezTo>
                    <a:cubicBezTo>
                      <a:pt x="21" y="8497"/>
                      <a:pt x="17" y="8501"/>
                      <a:pt x="13" y="8501"/>
                    </a:cubicBezTo>
                    <a:cubicBezTo>
                      <a:pt x="8" y="8501"/>
                      <a:pt x="5" y="8497"/>
                      <a:pt x="5" y="8493"/>
                    </a:cubicBezTo>
                    <a:close/>
                    <a:moveTo>
                      <a:pt x="5" y="8461"/>
                    </a:moveTo>
                    <a:lnTo>
                      <a:pt x="5" y="8461"/>
                    </a:lnTo>
                    <a:cubicBezTo>
                      <a:pt x="5" y="8456"/>
                      <a:pt x="8" y="8453"/>
                      <a:pt x="13" y="8453"/>
                    </a:cubicBezTo>
                    <a:cubicBezTo>
                      <a:pt x="17" y="8453"/>
                      <a:pt x="21" y="8456"/>
                      <a:pt x="21" y="8461"/>
                    </a:cubicBezTo>
                    <a:cubicBezTo>
                      <a:pt x="21" y="8465"/>
                      <a:pt x="17" y="8469"/>
                      <a:pt x="13" y="8469"/>
                    </a:cubicBezTo>
                    <a:cubicBezTo>
                      <a:pt x="8" y="8469"/>
                      <a:pt x="5" y="8465"/>
                      <a:pt x="5" y="8461"/>
                    </a:cubicBezTo>
                    <a:close/>
                    <a:moveTo>
                      <a:pt x="5" y="8429"/>
                    </a:moveTo>
                    <a:lnTo>
                      <a:pt x="5" y="8429"/>
                    </a:lnTo>
                    <a:cubicBezTo>
                      <a:pt x="5" y="8424"/>
                      <a:pt x="8" y="8421"/>
                      <a:pt x="13" y="8421"/>
                    </a:cubicBezTo>
                    <a:cubicBezTo>
                      <a:pt x="17" y="8421"/>
                      <a:pt x="21" y="8424"/>
                      <a:pt x="21" y="8429"/>
                    </a:cubicBezTo>
                    <a:cubicBezTo>
                      <a:pt x="21" y="8433"/>
                      <a:pt x="17" y="8437"/>
                      <a:pt x="13" y="8437"/>
                    </a:cubicBezTo>
                    <a:cubicBezTo>
                      <a:pt x="8" y="8437"/>
                      <a:pt x="5" y="8433"/>
                      <a:pt x="5" y="8429"/>
                    </a:cubicBezTo>
                    <a:close/>
                    <a:moveTo>
                      <a:pt x="5" y="8397"/>
                    </a:moveTo>
                    <a:lnTo>
                      <a:pt x="5" y="8397"/>
                    </a:lnTo>
                    <a:cubicBezTo>
                      <a:pt x="5" y="8392"/>
                      <a:pt x="8" y="8389"/>
                      <a:pt x="13" y="8389"/>
                    </a:cubicBezTo>
                    <a:cubicBezTo>
                      <a:pt x="17" y="8389"/>
                      <a:pt x="21" y="8392"/>
                      <a:pt x="21" y="8397"/>
                    </a:cubicBezTo>
                    <a:cubicBezTo>
                      <a:pt x="21" y="8401"/>
                      <a:pt x="17" y="8405"/>
                      <a:pt x="13" y="8405"/>
                    </a:cubicBezTo>
                    <a:cubicBezTo>
                      <a:pt x="8" y="8405"/>
                      <a:pt x="5" y="8401"/>
                      <a:pt x="5" y="8397"/>
                    </a:cubicBezTo>
                    <a:close/>
                    <a:moveTo>
                      <a:pt x="5" y="8365"/>
                    </a:moveTo>
                    <a:lnTo>
                      <a:pt x="5" y="8365"/>
                    </a:lnTo>
                    <a:cubicBezTo>
                      <a:pt x="5" y="8360"/>
                      <a:pt x="8" y="8357"/>
                      <a:pt x="13" y="8357"/>
                    </a:cubicBezTo>
                    <a:cubicBezTo>
                      <a:pt x="17" y="8357"/>
                      <a:pt x="21" y="8360"/>
                      <a:pt x="21" y="8365"/>
                    </a:cubicBezTo>
                    <a:cubicBezTo>
                      <a:pt x="21" y="8369"/>
                      <a:pt x="17" y="8373"/>
                      <a:pt x="13" y="8373"/>
                    </a:cubicBezTo>
                    <a:cubicBezTo>
                      <a:pt x="8" y="8373"/>
                      <a:pt x="5" y="8369"/>
                      <a:pt x="5" y="8365"/>
                    </a:cubicBezTo>
                    <a:close/>
                    <a:moveTo>
                      <a:pt x="5" y="8333"/>
                    </a:moveTo>
                    <a:lnTo>
                      <a:pt x="5" y="8333"/>
                    </a:lnTo>
                    <a:cubicBezTo>
                      <a:pt x="5" y="8328"/>
                      <a:pt x="8" y="8325"/>
                      <a:pt x="13" y="8325"/>
                    </a:cubicBezTo>
                    <a:cubicBezTo>
                      <a:pt x="17" y="8325"/>
                      <a:pt x="21" y="8328"/>
                      <a:pt x="21" y="8333"/>
                    </a:cubicBezTo>
                    <a:cubicBezTo>
                      <a:pt x="21" y="8337"/>
                      <a:pt x="17" y="8341"/>
                      <a:pt x="13" y="8341"/>
                    </a:cubicBezTo>
                    <a:cubicBezTo>
                      <a:pt x="8" y="8341"/>
                      <a:pt x="5" y="8337"/>
                      <a:pt x="5" y="8333"/>
                    </a:cubicBezTo>
                    <a:close/>
                    <a:moveTo>
                      <a:pt x="5" y="8301"/>
                    </a:moveTo>
                    <a:lnTo>
                      <a:pt x="5" y="8301"/>
                    </a:lnTo>
                    <a:cubicBezTo>
                      <a:pt x="5" y="8296"/>
                      <a:pt x="8" y="8293"/>
                      <a:pt x="13" y="8293"/>
                    </a:cubicBezTo>
                    <a:cubicBezTo>
                      <a:pt x="17" y="8293"/>
                      <a:pt x="21" y="8296"/>
                      <a:pt x="21" y="8301"/>
                    </a:cubicBezTo>
                    <a:cubicBezTo>
                      <a:pt x="21" y="8305"/>
                      <a:pt x="17" y="8309"/>
                      <a:pt x="13" y="8309"/>
                    </a:cubicBezTo>
                    <a:cubicBezTo>
                      <a:pt x="8" y="8309"/>
                      <a:pt x="5" y="8305"/>
                      <a:pt x="5" y="8301"/>
                    </a:cubicBezTo>
                    <a:close/>
                    <a:moveTo>
                      <a:pt x="5" y="8269"/>
                    </a:moveTo>
                    <a:lnTo>
                      <a:pt x="5" y="8269"/>
                    </a:lnTo>
                    <a:cubicBezTo>
                      <a:pt x="5" y="8264"/>
                      <a:pt x="8" y="8261"/>
                      <a:pt x="13" y="8261"/>
                    </a:cubicBezTo>
                    <a:cubicBezTo>
                      <a:pt x="17" y="8261"/>
                      <a:pt x="21" y="8264"/>
                      <a:pt x="21" y="8269"/>
                    </a:cubicBezTo>
                    <a:cubicBezTo>
                      <a:pt x="21" y="8273"/>
                      <a:pt x="17" y="8277"/>
                      <a:pt x="13" y="8277"/>
                    </a:cubicBezTo>
                    <a:cubicBezTo>
                      <a:pt x="8" y="8277"/>
                      <a:pt x="5" y="8273"/>
                      <a:pt x="5" y="8269"/>
                    </a:cubicBezTo>
                    <a:close/>
                    <a:moveTo>
                      <a:pt x="5" y="8237"/>
                    </a:moveTo>
                    <a:lnTo>
                      <a:pt x="5" y="8237"/>
                    </a:lnTo>
                    <a:cubicBezTo>
                      <a:pt x="5" y="8232"/>
                      <a:pt x="8" y="8229"/>
                      <a:pt x="13" y="8229"/>
                    </a:cubicBezTo>
                    <a:cubicBezTo>
                      <a:pt x="17" y="8229"/>
                      <a:pt x="21" y="8232"/>
                      <a:pt x="21" y="8237"/>
                    </a:cubicBezTo>
                    <a:cubicBezTo>
                      <a:pt x="21" y="8241"/>
                      <a:pt x="17" y="8245"/>
                      <a:pt x="13" y="8245"/>
                    </a:cubicBezTo>
                    <a:cubicBezTo>
                      <a:pt x="8" y="8245"/>
                      <a:pt x="5" y="8241"/>
                      <a:pt x="5" y="8237"/>
                    </a:cubicBezTo>
                    <a:close/>
                    <a:moveTo>
                      <a:pt x="5" y="8205"/>
                    </a:moveTo>
                    <a:lnTo>
                      <a:pt x="5" y="8205"/>
                    </a:lnTo>
                    <a:cubicBezTo>
                      <a:pt x="5" y="8200"/>
                      <a:pt x="8" y="8197"/>
                      <a:pt x="13" y="8197"/>
                    </a:cubicBezTo>
                    <a:cubicBezTo>
                      <a:pt x="17" y="8197"/>
                      <a:pt x="21" y="8200"/>
                      <a:pt x="21" y="8205"/>
                    </a:cubicBezTo>
                    <a:cubicBezTo>
                      <a:pt x="21" y="8209"/>
                      <a:pt x="17" y="8213"/>
                      <a:pt x="13" y="8213"/>
                    </a:cubicBezTo>
                    <a:cubicBezTo>
                      <a:pt x="8" y="8213"/>
                      <a:pt x="5" y="8209"/>
                      <a:pt x="5" y="8205"/>
                    </a:cubicBezTo>
                    <a:close/>
                    <a:moveTo>
                      <a:pt x="5" y="8173"/>
                    </a:moveTo>
                    <a:lnTo>
                      <a:pt x="5" y="8173"/>
                    </a:lnTo>
                    <a:cubicBezTo>
                      <a:pt x="5" y="8168"/>
                      <a:pt x="8" y="8165"/>
                      <a:pt x="13" y="8165"/>
                    </a:cubicBezTo>
                    <a:cubicBezTo>
                      <a:pt x="17" y="8165"/>
                      <a:pt x="21" y="8168"/>
                      <a:pt x="21" y="8173"/>
                    </a:cubicBezTo>
                    <a:cubicBezTo>
                      <a:pt x="21" y="8177"/>
                      <a:pt x="17" y="8181"/>
                      <a:pt x="13" y="8181"/>
                    </a:cubicBezTo>
                    <a:cubicBezTo>
                      <a:pt x="8" y="8181"/>
                      <a:pt x="5" y="8177"/>
                      <a:pt x="5" y="8173"/>
                    </a:cubicBezTo>
                    <a:close/>
                    <a:moveTo>
                      <a:pt x="5" y="8141"/>
                    </a:moveTo>
                    <a:lnTo>
                      <a:pt x="5" y="8141"/>
                    </a:lnTo>
                    <a:cubicBezTo>
                      <a:pt x="5" y="8136"/>
                      <a:pt x="8" y="8133"/>
                      <a:pt x="13" y="8133"/>
                    </a:cubicBezTo>
                    <a:cubicBezTo>
                      <a:pt x="17" y="8133"/>
                      <a:pt x="21" y="8136"/>
                      <a:pt x="21" y="8141"/>
                    </a:cubicBezTo>
                    <a:cubicBezTo>
                      <a:pt x="21" y="8145"/>
                      <a:pt x="17" y="8149"/>
                      <a:pt x="13" y="8149"/>
                    </a:cubicBezTo>
                    <a:cubicBezTo>
                      <a:pt x="8" y="8149"/>
                      <a:pt x="5" y="8145"/>
                      <a:pt x="5" y="8141"/>
                    </a:cubicBezTo>
                    <a:close/>
                    <a:moveTo>
                      <a:pt x="5" y="8109"/>
                    </a:moveTo>
                    <a:lnTo>
                      <a:pt x="5" y="8109"/>
                    </a:lnTo>
                    <a:cubicBezTo>
                      <a:pt x="5" y="8104"/>
                      <a:pt x="8" y="8101"/>
                      <a:pt x="13" y="8101"/>
                    </a:cubicBezTo>
                    <a:cubicBezTo>
                      <a:pt x="17" y="8101"/>
                      <a:pt x="21" y="8104"/>
                      <a:pt x="21" y="8109"/>
                    </a:cubicBezTo>
                    <a:cubicBezTo>
                      <a:pt x="21" y="8113"/>
                      <a:pt x="17" y="8117"/>
                      <a:pt x="13" y="8117"/>
                    </a:cubicBezTo>
                    <a:cubicBezTo>
                      <a:pt x="8" y="8117"/>
                      <a:pt x="5" y="8113"/>
                      <a:pt x="5" y="8109"/>
                    </a:cubicBezTo>
                    <a:close/>
                    <a:moveTo>
                      <a:pt x="5" y="8077"/>
                    </a:moveTo>
                    <a:lnTo>
                      <a:pt x="5" y="8077"/>
                    </a:lnTo>
                    <a:cubicBezTo>
                      <a:pt x="5" y="8072"/>
                      <a:pt x="8" y="8069"/>
                      <a:pt x="13" y="8069"/>
                    </a:cubicBezTo>
                    <a:cubicBezTo>
                      <a:pt x="17" y="8069"/>
                      <a:pt x="21" y="8072"/>
                      <a:pt x="21" y="8077"/>
                    </a:cubicBezTo>
                    <a:cubicBezTo>
                      <a:pt x="21" y="8081"/>
                      <a:pt x="17" y="8085"/>
                      <a:pt x="13" y="8085"/>
                    </a:cubicBezTo>
                    <a:cubicBezTo>
                      <a:pt x="8" y="8085"/>
                      <a:pt x="5" y="8081"/>
                      <a:pt x="5" y="8077"/>
                    </a:cubicBezTo>
                    <a:close/>
                    <a:moveTo>
                      <a:pt x="5" y="8045"/>
                    </a:moveTo>
                    <a:lnTo>
                      <a:pt x="5" y="8045"/>
                    </a:lnTo>
                    <a:cubicBezTo>
                      <a:pt x="5" y="8040"/>
                      <a:pt x="8" y="8037"/>
                      <a:pt x="13" y="8037"/>
                    </a:cubicBezTo>
                    <a:cubicBezTo>
                      <a:pt x="17" y="8037"/>
                      <a:pt x="21" y="8040"/>
                      <a:pt x="21" y="8045"/>
                    </a:cubicBezTo>
                    <a:cubicBezTo>
                      <a:pt x="21" y="8049"/>
                      <a:pt x="17" y="8053"/>
                      <a:pt x="13" y="8053"/>
                    </a:cubicBezTo>
                    <a:cubicBezTo>
                      <a:pt x="8" y="8053"/>
                      <a:pt x="5" y="8049"/>
                      <a:pt x="5" y="8045"/>
                    </a:cubicBezTo>
                    <a:close/>
                    <a:moveTo>
                      <a:pt x="5" y="8013"/>
                    </a:moveTo>
                    <a:lnTo>
                      <a:pt x="5" y="8012"/>
                    </a:lnTo>
                    <a:cubicBezTo>
                      <a:pt x="5" y="8008"/>
                      <a:pt x="8" y="8004"/>
                      <a:pt x="13" y="8004"/>
                    </a:cubicBezTo>
                    <a:cubicBezTo>
                      <a:pt x="17" y="8004"/>
                      <a:pt x="21" y="8008"/>
                      <a:pt x="21" y="8012"/>
                    </a:cubicBezTo>
                    <a:lnTo>
                      <a:pt x="21" y="8013"/>
                    </a:lnTo>
                    <a:cubicBezTo>
                      <a:pt x="21" y="8017"/>
                      <a:pt x="17" y="8021"/>
                      <a:pt x="13" y="8021"/>
                    </a:cubicBezTo>
                    <a:cubicBezTo>
                      <a:pt x="8" y="8021"/>
                      <a:pt x="5" y="8017"/>
                      <a:pt x="5" y="8013"/>
                    </a:cubicBezTo>
                    <a:close/>
                    <a:moveTo>
                      <a:pt x="5" y="7980"/>
                    </a:moveTo>
                    <a:lnTo>
                      <a:pt x="5" y="7980"/>
                    </a:lnTo>
                    <a:cubicBezTo>
                      <a:pt x="5" y="7976"/>
                      <a:pt x="8" y="7972"/>
                      <a:pt x="13" y="7972"/>
                    </a:cubicBezTo>
                    <a:cubicBezTo>
                      <a:pt x="17" y="7972"/>
                      <a:pt x="21" y="7976"/>
                      <a:pt x="21" y="7980"/>
                    </a:cubicBezTo>
                    <a:cubicBezTo>
                      <a:pt x="21" y="7985"/>
                      <a:pt x="17" y="7988"/>
                      <a:pt x="13" y="7988"/>
                    </a:cubicBezTo>
                    <a:cubicBezTo>
                      <a:pt x="8" y="7988"/>
                      <a:pt x="5" y="7985"/>
                      <a:pt x="5" y="7980"/>
                    </a:cubicBezTo>
                    <a:close/>
                    <a:moveTo>
                      <a:pt x="5" y="7948"/>
                    </a:moveTo>
                    <a:lnTo>
                      <a:pt x="5" y="7948"/>
                    </a:lnTo>
                    <a:cubicBezTo>
                      <a:pt x="5" y="7944"/>
                      <a:pt x="8" y="7940"/>
                      <a:pt x="13" y="7940"/>
                    </a:cubicBezTo>
                    <a:cubicBezTo>
                      <a:pt x="17" y="7940"/>
                      <a:pt x="21" y="7944"/>
                      <a:pt x="21" y="7948"/>
                    </a:cubicBezTo>
                    <a:cubicBezTo>
                      <a:pt x="21" y="7953"/>
                      <a:pt x="17" y="7956"/>
                      <a:pt x="13" y="7956"/>
                    </a:cubicBezTo>
                    <a:cubicBezTo>
                      <a:pt x="8" y="7956"/>
                      <a:pt x="5" y="7953"/>
                      <a:pt x="5" y="7948"/>
                    </a:cubicBezTo>
                    <a:close/>
                    <a:moveTo>
                      <a:pt x="5" y="7916"/>
                    </a:moveTo>
                    <a:lnTo>
                      <a:pt x="5" y="7916"/>
                    </a:lnTo>
                    <a:cubicBezTo>
                      <a:pt x="5" y="7912"/>
                      <a:pt x="8" y="7908"/>
                      <a:pt x="13" y="7908"/>
                    </a:cubicBezTo>
                    <a:cubicBezTo>
                      <a:pt x="17" y="7908"/>
                      <a:pt x="21" y="7912"/>
                      <a:pt x="21" y="7916"/>
                    </a:cubicBezTo>
                    <a:cubicBezTo>
                      <a:pt x="21" y="7921"/>
                      <a:pt x="17" y="7924"/>
                      <a:pt x="13" y="7924"/>
                    </a:cubicBezTo>
                    <a:cubicBezTo>
                      <a:pt x="8" y="7924"/>
                      <a:pt x="5" y="7921"/>
                      <a:pt x="5" y="7916"/>
                    </a:cubicBezTo>
                    <a:close/>
                    <a:moveTo>
                      <a:pt x="5" y="7884"/>
                    </a:moveTo>
                    <a:lnTo>
                      <a:pt x="5" y="7884"/>
                    </a:lnTo>
                    <a:cubicBezTo>
                      <a:pt x="5" y="7880"/>
                      <a:pt x="8" y="7876"/>
                      <a:pt x="13" y="7876"/>
                    </a:cubicBezTo>
                    <a:cubicBezTo>
                      <a:pt x="17" y="7876"/>
                      <a:pt x="21" y="7880"/>
                      <a:pt x="21" y="7884"/>
                    </a:cubicBezTo>
                    <a:cubicBezTo>
                      <a:pt x="21" y="7889"/>
                      <a:pt x="17" y="7892"/>
                      <a:pt x="13" y="7892"/>
                    </a:cubicBezTo>
                    <a:cubicBezTo>
                      <a:pt x="8" y="7892"/>
                      <a:pt x="5" y="7889"/>
                      <a:pt x="5" y="7884"/>
                    </a:cubicBezTo>
                    <a:close/>
                    <a:moveTo>
                      <a:pt x="5" y="7852"/>
                    </a:moveTo>
                    <a:lnTo>
                      <a:pt x="5" y="7852"/>
                    </a:lnTo>
                    <a:cubicBezTo>
                      <a:pt x="5" y="7848"/>
                      <a:pt x="8" y="7844"/>
                      <a:pt x="13" y="7844"/>
                    </a:cubicBezTo>
                    <a:cubicBezTo>
                      <a:pt x="17" y="7844"/>
                      <a:pt x="21" y="7848"/>
                      <a:pt x="21" y="7852"/>
                    </a:cubicBezTo>
                    <a:cubicBezTo>
                      <a:pt x="21" y="7857"/>
                      <a:pt x="17" y="7860"/>
                      <a:pt x="13" y="7860"/>
                    </a:cubicBezTo>
                    <a:cubicBezTo>
                      <a:pt x="8" y="7860"/>
                      <a:pt x="5" y="7857"/>
                      <a:pt x="5" y="7852"/>
                    </a:cubicBezTo>
                    <a:close/>
                    <a:moveTo>
                      <a:pt x="5" y="7820"/>
                    </a:moveTo>
                    <a:lnTo>
                      <a:pt x="5" y="7820"/>
                    </a:lnTo>
                    <a:cubicBezTo>
                      <a:pt x="5" y="7816"/>
                      <a:pt x="8" y="7812"/>
                      <a:pt x="13" y="7812"/>
                    </a:cubicBezTo>
                    <a:cubicBezTo>
                      <a:pt x="17" y="7812"/>
                      <a:pt x="21" y="7816"/>
                      <a:pt x="21" y="7820"/>
                    </a:cubicBezTo>
                    <a:cubicBezTo>
                      <a:pt x="21" y="7825"/>
                      <a:pt x="17" y="7828"/>
                      <a:pt x="13" y="7828"/>
                    </a:cubicBezTo>
                    <a:cubicBezTo>
                      <a:pt x="8" y="7828"/>
                      <a:pt x="5" y="7825"/>
                      <a:pt x="5" y="7820"/>
                    </a:cubicBezTo>
                    <a:close/>
                    <a:moveTo>
                      <a:pt x="5" y="7788"/>
                    </a:moveTo>
                    <a:lnTo>
                      <a:pt x="5" y="7788"/>
                    </a:lnTo>
                    <a:cubicBezTo>
                      <a:pt x="5" y="7784"/>
                      <a:pt x="8" y="7780"/>
                      <a:pt x="13" y="7780"/>
                    </a:cubicBezTo>
                    <a:cubicBezTo>
                      <a:pt x="17" y="7780"/>
                      <a:pt x="21" y="7784"/>
                      <a:pt x="21" y="7788"/>
                    </a:cubicBezTo>
                    <a:cubicBezTo>
                      <a:pt x="21" y="7793"/>
                      <a:pt x="17" y="7796"/>
                      <a:pt x="13" y="7796"/>
                    </a:cubicBezTo>
                    <a:cubicBezTo>
                      <a:pt x="8" y="7796"/>
                      <a:pt x="5" y="7793"/>
                      <a:pt x="5" y="7788"/>
                    </a:cubicBezTo>
                    <a:close/>
                    <a:moveTo>
                      <a:pt x="5" y="7756"/>
                    </a:moveTo>
                    <a:lnTo>
                      <a:pt x="5" y="7756"/>
                    </a:lnTo>
                    <a:cubicBezTo>
                      <a:pt x="5" y="7752"/>
                      <a:pt x="8" y="7748"/>
                      <a:pt x="13" y="7748"/>
                    </a:cubicBezTo>
                    <a:cubicBezTo>
                      <a:pt x="17" y="7748"/>
                      <a:pt x="21" y="7752"/>
                      <a:pt x="21" y="7756"/>
                    </a:cubicBezTo>
                    <a:cubicBezTo>
                      <a:pt x="21" y="7761"/>
                      <a:pt x="17" y="7764"/>
                      <a:pt x="13" y="7764"/>
                    </a:cubicBezTo>
                    <a:cubicBezTo>
                      <a:pt x="8" y="7764"/>
                      <a:pt x="5" y="7761"/>
                      <a:pt x="5" y="7756"/>
                    </a:cubicBezTo>
                    <a:close/>
                    <a:moveTo>
                      <a:pt x="5" y="7724"/>
                    </a:moveTo>
                    <a:lnTo>
                      <a:pt x="5" y="7724"/>
                    </a:lnTo>
                    <a:cubicBezTo>
                      <a:pt x="5" y="7720"/>
                      <a:pt x="8" y="7716"/>
                      <a:pt x="13" y="7716"/>
                    </a:cubicBezTo>
                    <a:cubicBezTo>
                      <a:pt x="17" y="7716"/>
                      <a:pt x="21" y="7720"/>
                      <a:pt x="21" y="7724"/>
                    </a:cubicBezTo>
                    <a:cubicBezTo>
                      <a:pt x="21" y="7729"/>
                      <a:pt x="17" y="7732"/>
                      <a:pt x="13" y="7732"/>
                    </a:cubicBezTo>
                    <a:cubicBezTo>
                      <a:pt x="8" y="7732"/>
                      <a:pt x="5" y="7729"/>
                      <a:pt x="5" y="7724"/>
                    </a:cubicBezTo>
                    <a:close/>
                    <a:moveTo>
                      <a:pt x="5" y="7692"/>
                    </a:moveTo>
                    <a:lnTo>
                      <a:pt x="5" y="7692"/>
                    </a:lnTo>
                    <a:cubicBezTo>
                      <a:pt x="5" y="7688"/>
                      <a:pt x="9" y="7684"/>
                      <a:pt x="13" y="7684"/>
                    </a:cubicBezTo>
                    <a:cubicBezTo>
                      <a:pt x="17" y="7684"/>
                      <a:pt x="21" y="7688"/>
                      <a:pt x="21" y="7692"/>
                    </a:cubicBezTo>
                    <a:cubicBezTo>
                      <a:pt x="21" y="7697"/>
                      <a:pt x="17" y="7700"/>
                      <a:pt x="13" y="7700"/>
                    </a:cubicBezTo>
                    <a:cubicBezTo>
                      <a:pt x="9" y="7700"/>
                      <a:pt x="5" y="7697"/>
                      <a:pt x="5" y="7692"/>
                    </a:cubicBezTo>
                    <a:close/>
                    <a:moveTo>
                      <a:pt x="5" y="7660"/>
                    </a:moveTo>
                    <a:lnTo>
                      <a:pt x="5" y="7660"/>
                    </a:lnTo>
                    <a:cubicBezTo>
                      <a:pt x="5" y="7656"/>
                      <a:pt x="9" y="7652"/>
                      <a:pt x="13" y="7652"/>
                    </a:cubicBezTo>
                    <a:cubicBezTo>
                      <a:pt x="17" y="7652"/>
                      <a:pt x="21" y="7656"/>
                      <a:pt x="21" y="7660"/>
                    </a:cubicBezTo>
                    <a:cubicBezTo>
                      <a:pt x="21" y="7665"/>
                      <a:pt x="17" y="7668"/>
                      <a:pt x="13" y="7668"/>
                    </a:cubicBezTo>
                    <a:cubicBezTo>
                      <a:pt x="9" y="7668"/>
                      <a:pt x="5" y="7665"/>
                      <a:pt x="5" y="7660"/>
                    </a:cubicBezTo>
                    <a:close/>
                    <a:moveTo>
                      <a:pt x="5" y="7628"/>
                    </a:moveTo>
                    <a:lnTo>
                      <a:pt x="5" y="7628"/>
                    </a:lnTo>
                    <a:cubicBezTo>
                      <a:pt x="5" y="7624"/>
                      <a:pt x="9" y="7620"/>
                      <a:pt x="13" y="7620"/>
                    </a:cubicBezTo>
                    <a:cubicBezTo>
                      <a:pt x="17" y="7620"/>
                      <a:pt x="21" y="7624"/>
                      <a:pt x="21" y="7628"/>
                    </a:cubicBezTo>
                    <a:cubicBezTo>
                      <a:pt x="21" y="7633"/>
                      <a:pt x="17" y="7636"/>
                      <a:pt x="13" y="7636"/>
                    </a:cubicBezTo>
                    <a:cubicBezTo>
                      <a:pt x="9" y="7636"/>
                      <a:pt x="5" y="7633"/>
                      <a:pt x="5" y="7628"/>
                    </a:cubicBezTo>
                    <a:close/>
                    <a:moveTo>
                      <a:pt x="5" y="7596"/>
                    </a:moveTo>
                    <a:lnTo>
                      <a:pt x="5" y="7596"/>
                    </a:lnTo>
                    <a:cubicBezTo>
                      <a:pt x="5" y="7592"/>
                      <a:pt x="9" y="7588"/>
                      <a:pt x="13" y="7588"/>
                    </a:cubicBezTo>
                    <a:cubicBezTo>
                      <a:pt x="17" y="7588"/>
                      <a:pt x="21" y="7592"/>
                      <a:pt x="21" y="7596"/>
                    </a:cubicBezTo>
                    <a:cubicBezTo>
                      <a:pt x="21" y="7601"/>
                      <a:pt x="17" y="7604"/>
                      <a:pt x="13" y="7604"/>
                    </a:cubicBezTo>
                    <a:cubicBezTo>
                      <a:pt x="9" y="7604"/>
                      <a:pt x="5" y="7601"/>
                      <a:pt x="5" y="7596"/>
                    </a:cubicBezTo>
                    <a:close/>
                    <a:moveTo>
                      <a:pt x="5" y="7564"/>
                    </a:moveTo>
                    <a:lnTo>
                      <a:pt x="5" y="7564"/>
                    </a:lnTo>
                    <a:cubicBezTo>
                      <a:pt x="5" y="7560"/>
                      <a:pt x="9" y="7556"/>
                      <a:pt x="13" y="7556"/>
                    </a:cubicBezTo>
                    <a:cubicBezTo>
                      <a:pt x="17" y="7556"/>
                      <a:pt x="21" y="7560"/>
                      <a:pt x="21" y="7564"/>
                    </a:cubicBezTo>
                    <a:cubicBezTo>
                      <a:pt x="21" y="7569"/>
                      <a:pt x="17" y="7572"/>
                      <a:pt x="13" y="7572"/>
                    </a:cubicBezTo>
                    <a:cubicBezTo>
                      <a:pt x="9" y="7572"/>
                      <a:pt x="5" y="7569"/>
                      <a:pt x="5" y="7564"/>
                    </a:cubicBezTo>
                    <a:close/>
                    <a:moveTo>
                      <a:pt x="5" y="7532"/>
                    </a:moveTo>
                    <a:lnTo>
                      <a:pt x="5" y="7532"/>
                    </a:lnTo>
                    <a:cubicBezTo>
                      <a:pt x="5" y="7528"/>
                      <a:pt x="9" y="7524"/>
                      <a:pt x="13" y="7524"/>
                    </a:cubicBezTo>
                    <a:cubicBezTo>
                      <a:pt x="17" y="7524"/>
                      <a:pt x="21" y="7528"/>
                      <a:pt x="21" y="7532"/>
                    </a:cubicBezTo>
                    <a:cubicBezTo>
                      <a:pt x="21" y="7537"/>
                      <a:pt x="17" y="7540"/>
                      <a:pt x="13" y="7540"/>
                    </a:cubicBezTo>
                    <a:cubicBezTo>
                      <a:pt x="9" y="7540"/>
                      <a:pt x="5" y="7537"/>
                      <a:pt x="5" y="7532"/>
                    </a:cubicBezTo>
                    <a:close/>
                    <a:moveTo>
                      <a:pt x="5" y="7500"/>
                    </a:moveTo>
                    <a:lnTo>
                      <a:pt x="5" y="7500"/>
                    </a:lnTo>
                    <a:cubicBezTo>
                      <a:pt x="5" y="7496"/>
                      <a:pt x="9" y="7492"/>
                      <a:pt x="13" y="7492"/>
                    </a:cubicBezTo>
                    <a:cubicBezTo>
                      <a:pt x="17" y="7492"/>
                      <a:pt x="21" y="7496"/>
                      <a:pt x="21" y="7500"/>
                    </a:cubicBezTo>
                    <a:cubicBezTo>
                      <a:pt x="21" y="7505"/>
                      <a:pt x="17" y="7508"/>
                      <a:pt x="13" y="7508"/>
                    </a:cubicBezTo>
                    <a:cubicBezTo>
                      <a:pt x="9" y="7508"/>
                      <a:pt x="5" y="7505"/>
                      <a:pt x="5" y="7500"/>
                    </a:cubicBezTo>
                    <a:close/>
                    <a:moveTo>
                      <a:pt x="5" y="7468"/>
                    </a:moveTo>
                    <a:lnTo>
                      <a:pt x="5" y="7468"/>
                    </a:lnTo>
                    <a:cubicBezTo>
                      <a:pt x="5" y="7464"/>
                      <a:pt x="9" y="7460"/>
                      <a:pt x="13" y="7460"/>
                    </a:cubicBezTo>
                    <a:cubicBezTo>
                      <a:pt x="17" y="7460"/>
                      <a:pt x="21" y="7464"/>
                      <a:pt x="21" y="7468"/>
                    </a:cubicBezTo>
                    <a:cubicBezTo>
                      <a:pt x="21" y="7473"/>
                      <a:pt x="17" y="7476"/>
                      <a:pt x="13" y="7476"/>
                    </a:cubicBezTo>
                    <a:cubicBezTo>
                      <a:pt x="9" y="7476"/>
                      <a:pt x="5" y="7473"/>
                      <a:pt x="5" y="7468"/>
                    </a:cubicBezTo>
                    <a:close/>
                    <a:moveTo>
                      <a:pt x="5" y="7436"/>
                    </a:moveTo>
                    <a:lnTo>
                      <a:pt x="5" y="7436"/>
                    </a:lnTo>
                    <a:cubicBezTo>
                      <a:pt x="5" y="7432"/>
                      <a:pt x="9" y="7428"/>
                      <a:pt x="13" y="7428"/>
                    </a:cubicBezTo>
                    <a:cubicBezTo>
                      <a:pt x="17" y="7428"/>
                      <a:pt x="21" y="7432"/>
                      <a:pt x="21" y="7436"/>
                    </a:cubicBezTo>
                    <a:cubicBezTo>
                      <a:pt x="21" y="7441"/>
                      <a:pt x="17" y="7444"/>
                      <a:pt x="13" y="7444"/>
                    </a:cubicBezTo>
                    <a:cubicBezTo>
                      <a:pt x="9" y="7444"/>
                      <a:pt x="5" y="7441"/>
                      <a:pt x="5" y="7436"/>
                    </a:cubicBezTo>
                    <a:close/>
                    <a:moveTo>
                      <a:pt x="5" y="7404"/>
                    </a:moveTo>
                    <a:lnTo>
                      <a:pt x="5" y="7404"/>
                    </a:lnTo>
                    <a:cubicBezTo>
                      <a:pt x="5" y="7400"/>
                      <a:pt x="9" y="7396"/>
                      <a:pt x="13" y="7396"/>
                    </a:cubicBezTo>
                    <a:cubicBezTo>
                      <a:pt x="17" y="7396"/>
                      <a:pt x="21" y="7400"/>
                      <a:pt x="21" y="7404"/>
                    </a:cubicBezTo>
                    <a:cubicBezTo>
                      <a:pt x="21" y="7409"/>
                      <a:pt x="17" y="7412"/>
                      <a:pt x="13" y="7412"/>
                    </a:cubicBezTo>
                    <a:cubicBezTo>
                      <a:pt x="9" y="7412"/>
                      <a:pt x="5" y="7409"/>
                      <a:pt x="5" y="7404"/>
                    </a:cubicBezTo>
                    <a:close/>
                    <a:moveTo>
                      <a:pt x="5" y="7372"/>
                    </a:moveTo>
                    <a:lnTo>
                      <a:pt x="5" y="7372"/>
                    </a:lnTo>
                    <a:cubicBezTo>
                      <a:pt x="5" y="7368"/>
                      <a:pt x="9" y="7364"/>
                      <a:pt x="13" y="7364"/>
                    </a:cubicBezTo>
                    <a:cubicBezTo>
                      <a:pt x="17" y="7364"/>
                      <a:pt x="21" y="7368"/>
                      <a:pt x="21" y="7372"/>
                    </a:cubicBezTo>
                    <a:cubicBezTo>
                      <a:pt x="21" y="7377"/>
                      <a:pt x="17" y="7380"/>
                      <a:pt x="13" y="7380"/>
                    </a:cubicBezTo>
                    <a:cubicBezTo>
                      <a:pt x="9" y="7380"/>
                      <a:pt x="5" y="7377"/>
                      <a:pt x="5" y="7372"/>
                    </a:cubicBezTo>
                    <a:close/>
                    <a:moveTo>
                      <a:pt x="5" y="7340"/>
                    </a:moveTo>
                    <a:lnTo>
                      <a:pt x="5" y="7340"/>
                    </a:lnTo>
                    <a:cubicBezTo>
                      <a:pt x="5" y="7336"/>
                      <a:pt x="9" y="7332"/>
                      <a:pt x="13" y="7332"/>
                    </a:cubicBezTo>
                    <a:cubicBezTo>
                      <a:pt x="17" y="7332"/>
                      <a:pt x="21" y="7336"/>
                      <a:pt x="21" y="7340"/>
                    </a:cubicBezTo>
                    <a:cubicBezTo>
                      <a:pt x="21" y="7345"/>
                      <a:pt x="17" y="7348"/>
                      <a:pt x="13" y="7348"/>
                    </a:cubicBezTo>
                    <a:cubicBezTo>
                      <a:pt x="9" y="7348"/>
                      <a:pt x="5" y="7345"/>
                      <a:pt x="5" y="7340"/>
                    </a:cubicBezTo>
                    <a:close/>
                    <a:moveTo>
                      <a:pt x="5" y="7308"/>
                    </a:moveTo>
                    <a:lnTo>
                      <a:pt x="5" y="7308"/>
                    </a:lnTo>
                    <a:cubicBezTo>
                      <a:pt x="5" y="7304"/>
                      <a:pt x="9" y="7300"/>
                      <a:pt x="13" y="7300"/>
                    </a:cubicBezTo>
                    <a:cubicBezTo>
                      <a:pt x="17" y="7300"/>
                      <a:pt x="21" y="7304"/>
                      <a:pt x="21" y="7308"/>
                    </a:cubicBezTo>
                    <a:cubicBezTo>
                      <a:pt x="21" y="7313"/>
                      <a:pt x="17" y="7316"/>
                      <a:pt x="13" y="7316"/>
                    </a:cubicBezTo>
                    <a:cubicBezTo>
                      <a:pt x="9" y="7316"/>
                      <a:pt x="5" y="7313"/>
                      <a:pt x="5" y="7308"/>
                    </a:cubicBezTo>
                    <a:close/>
                    <a:moveTo>
                      <a:pt x="5" y="7276"/>
                    </a:moveTo>
                    <a:lnTo>
                      <a:pt x="5" y="7276"/>
                    </a:lnTo>
                    <a:cubicBezTo>
                      <a:pt x="5" y="7272"/>
                      <a:pt x="9" y="7268"/>
                      <a:pt x="13" y="7268"/>
                    </a:cubicBezTo>
                    <a:cubicBezTo>
                      <a:pt x="17" y="7268"/>
                      <a:pt x="21" y="7272"/>
                      <a:pt x="21" y="7276"/>
                    </a:cubicBezTo>
                    <a:cubicBezTo>
                      <a:pt x="21" y="7281"/>
                      <a:pt x="17" y="7284"/>
                      <a:pt x="13" y="7284"/>
                    </a:cubicBezTo>
                    <a:cubicBezTo>
                      <a:pt x="9" y="7284"/>
                      <a:pt x="5" y="7281"/>
                      <a:pt x="5" y="7276"/>
                    </a:cubicBezTo>
                    <a:close/>
                    <a:moveTo>
                      <a:pt x="5" y="7244"/>
                    </a:moveTo>
                    <a:lnTo>
                      <a:pt x="5" y="7244"/>
                    </a:lnTo>
                    <a:cubicBezTo>
                      <a:pt x="5" y="7240"/>
                      <a:pt x="9" y="7236"/>
                      <a:pt x="13" y="7236"/>
                    </a:cubicBezTo>
                    <a:cubicBezTo>
                      <a:pt x="17" y="7236"/>
                      <a:pt x="21" y="7240"/>
                      <a:pt x="21" y="7244"/>
                    </a:cubicBezTo>
                    <a:cubicBezTo>
                      <a:pt x="21" y="7249"/>
                      <a:pt x="17" y="7252"/>
                      <a:pt x="13" y="7252"/>
                    </a:cubicBezTo>
                    <a:cubicBezTo>
                      <a:pt x="9" y="7252"/>
                      <a:pt x="5" y="7249"/>
                      <a:pt x="5" y="7244"/>
                    </a:cubicBezTo>
                    <a:close/>
                    <a:moveTo>
                      <a:pt x="5" y="7212"/>
                    </a:moveTo>
                    <a:lnTo>
                      <a:pt x="5" y="7212"/>
                    </a:lnTo>
                    <a:cubicBezTo>
                      <a:pt x="5" y="7208"/>
                      <a:pt x="9" y="7204"/>
                      <a:pt x="13" y="7204"/>
                    </a:cubicBezTo>
                    <a:cubicBezTo>
                      <a:pt x="17" y="7204"/>
                      <a:pt x="21" y="7208"/>
                      <a:pt x="21" y="7212"/>
                    </a:cubicBezTo>
                    <a:cubicBezTo>
                      <a:pt x="21" y="7217"/>
                      <a:pt x="17" y="7220"/>
                      <a:pt x="13" y="7220"/>
                    </a:cubicBezTo>
                    <a:cubicBezTo>
                      <a:pt x="9" y="7220"/>
                      <a:pt x="5" y="7217"/>
                      <a:pt x="5" y="7212"/>
                    </a:cubicBezTo>
                    <a:close/>
                    <a:moveTo>
                      <a:pt x="5" y="7180"/>
                    </a:moveTo>
                    <a:lnTo>
                      <a:pt x="5" y="7180"/>
                    </a:lnTo>
                    <a:cubicBezTo>
                      <a:pt x="5" y="7176"/>
                      <a:pt x="9" y="7172"/>
                      <a:pt x="13" y="7172"/>
                    </a:cubicBezTo>
                    <a:cubicBezTo>
                      <a:pt x="17" y="7172"/>
                      <a:pt x="21" y="7176"/>
                      <a:pt x="21" y="7180"/>
                    </a:cubicBezTo>
                    <a:cubicBezTo>
                      <a:pt x="21" y="7185"/>
                      <a:pt x="17" y="7188"/>
                      <a:pt x="13" y="7188"/>
                    </a:cubicBezTo>
                    <a:cubicBezTo>
                      <a:pt x="9" y="7188"/>
                      <a:pt x="5" y="7185"/>
                      <a:pt x="5" y="7180"/>
                    </a:cubicBezTo>
                    <a:close/>
                    <a:moveTo>
                      <a:pt x="5" y="7148"/>
                    </a:moveTo>
                    <a:lnTo>
                      <a:pt x="5" y="7148"/>
                    </a:lnTo>
                    <a:cubicBezTo>
                      <a:pt x="5" y="7144"/>
                      <a:pt x="9" y="7140"/>
                      <a:pt x="13" y="7140"/>
                    </a:cubicBezTo>
                    <a:cubicBezTo>
                      <a:pt x="17" y="7140"/>
                      <a:pt x="21" y="7144"/>
                      <a:pt x="21" y="7148"/>
                    </a:cubicBezTo>
                    <a:cubicBezTo>
                      <a:pt x="21" y="7152"/>
                      <a:pt x="17" y="7156"/>
                      <a:pt x="13" y="7156"/>
                    </a:cubicBezTo>
                    <a:cubicBezTo>
                      <a:pt x="9" y="7156"/>
                      <a:pt x="5" y="7152"/>
                      <a:pt x="5" y="7148"/>
                    </a:cubicBezTo>
                    <a:close/>
                    <a:moveTo>
                      <a:pt x="5" y="7116"/>
                    </a:moveTo>
                    <a:lnTo>
                      <a:pt x="5" y="7116"/>
                    </a:lnTo>
                    <a:cubicBezTo>
                      <a:pt x="5" y="7112"/>
                      <a:pt x="9" y="7108"/>
                      <a:pt x="13" y="7108"/>
                    </a:cubicBezTo>
                    <a:cubicBezTo>
                      <a:pt x="17" y="7108"/>
                      <a:pt x="21" y="7112"/>
                      <a:pt x="21" y="7116"/>
                    </a:cubicBezTo>
                    <a:cubicBezTo>
                      <a:pt x="21" y="7120"/>
                      <a:pt x="17" y="7124"/>
                      <a:pt x="13" y="7124"/>
                    </a:cubicBezTo>
                    <a:cubicBezTo>
                      <a:pt x="9" y="7124"/>
                      <a:pt x="5" y="7120"/>
                      <a:pt x="5" y="7116"/>
                    </a:cubicBezTo>
                    <a:close/>
                    <a:moveTo>
                      <a:pt x="5" y="7084"/>
                    </a:moveTo>
                    <a:lnTo>
                      <a:pt x="5" y="7084"/>
                    </a:lnTo>
                    <a:cubicBezTo>
                      <a:pt x="5" y="7080"/>
                      <a:pt x="9" y="7076"/>
                      <a:pt x="13" y="7076"/>
                    </a:cubicBezTo>
                    <a:cubicBezTo>
                      <a:pt x="17" y="7076"/>
                      <a:pt x="21" y="7080"/>
                      <a:pt x="21" y="7084"/>
                    </a:cubicBezTo>
                    <a:cubicBezTo>
                      <a:pt x="21" y="7088"/>
                      <a:pt x="17" y="7092"/>
                      <a:pt x="13" y="7092"/>
                    </a:cubicBezTo>
                    <a:cubicBezTo>
                      <a:pt x="9" y="7092"/>
                      <a:pt x="5" y="7088"/>
                      <a:pt x="5" y="7084"/>
                    </a:cubicBezTo>
                    <a:close/>
                    <a:moveTo>
                      <a:pt x="5" y="7052"/>
                    </a:moveTo>
                    <a:lnTo>
                      <a:pt x="5" y="7052"/>
                    </a:lnTo>
                    <a:cubicBezTo>
                      <a:pt x="5" y="7048"/>
                      <a:pt x="9" y="7044"/>
                      <a:pt x="13" y="7044"/>
                    </a:cubicBezTo>
                    <a:cubicBezTo>
                      <a:pt x="17" y="7044"/>
                      <a:pt x="21" y="7048"/>
                      <a:pt x="21" y="7052"/>
                    </a:cubicBezTo>
                    <a:cubicBezTo>
                      <a:pt x="21" y="7056"/>
                      <a:pt x="17"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5" y="6668"/>
                    </a:moveTo>
                    <a:lnTo>
                      <a:pt x="5" y="6668"/>
                    </a:lnTo>
                    <a:cubicBezTo>
                      <a:pt x="5" y="6663"/>
                      <a:pt x="9" y="6660"/>
                      <a:pt x="13" y="6660"/>
                    </a:cubicBezTo>
                    <a:cubicBezTo>
                      <a:pt x="18" y="6660"/>
                      <a:pt x="21" y="6663"/>
                      <a:pt x="21" y="6668"/>
                    </a:cubicBezTo>
                    <a:cubicBezTo>
                      <a:pt x="21" y="6672"/>
                      <a:pt x="18" y="6676"/>
                      <a:pt x="13" y="6676"/>
                    </a:cubicBezTo>
                    <a:cubicBezTo>
                      <a:pt x="9" y="6676"/>
                      <a:pt x="5" y="6672"/>
                      <a:pt x="5" y="6668"/>
                    </a:cubicBezTo>
                    <a:close/>
                    <a:moveTo>
                      <a:pt x="5" y="6636"/>
                    </a:moveTo>
                    <a:lnTo>
                      <a:pt x="5" y="6636"/>
                    </a:lnTo>
                    <a:cubicBezTo>
                      <a:pt x="5" y="6631"/>
                      <a:pt x="9" y="6628"/>
                      <a:pt x="13" y="6628"/>
                    </a:cubicBezTo>
                    <a:cubicBezTo>
                      <a:pt x="18" y="6628"/>
                      <a:pt x="21" y="6631"/>
                      <a:pt x="21" y="6636"/>
                    </a:cubicBezTo>
                    <a:cubicBezTo>
                      <a:pt x="21" y="6640"/>
                      <a:pt x="18" y="6644"/>
                      <a:pt x="13" y="6644"/>
                    </a:cubicBezTo>
                    <a:cubicBezTo>
                      <a:pt x="9" y="6644"/>
                      <a:pt x="5" y="6640"/>
                      <a:pt x="5" y="6636"/>
                    </a:cubicBezTo>
                    <a:close/>
                    <a:moveTo>
                      <a:pt x="5" y="6604"/>
                    </a:moveTo>
                    <a:lnTo>
                      <a:pt x="5" y="6604"/>
                    </a:lnTo>
                    <a:cubicBezTo>
                      <a:pt x="5" y="6599"/>
                      <a:pt x="9" y="6596"/>
                      <a:pt x="13" y="6596"/>
                    </a:cubicBezTo>
                    <a:cubicBezTo>
                      <a:pt x="18" y="6596"/>
                      <a:pt x="21" y="6599"/>
                      <a:pt x="21" y="6604"/>
                    </a:cubicBezTo>
                    <a:cubicBezTo>
                      <a:pt x="21" y="6608"/>
                      <a:pt x="18" y="6612"/>
                      <a:pt x="13" y="6612"/>
                    </a:cubicBezTo>
                    <a:cubicBezTo>
                      <a:pt x="9" y="6612"/>
                      <a:pt x="5" y="6608"/>
                      <a:pt x="5" y="6604"/>
                    </a:cubicBezTo>
                    <a:close/>
                    <a:moveTo>
                      <a:pt x="5" y="6572"/>
                    </a:moveTo>
                    <a:lnTo>
                      <a:pt x="5" y="6572"/>
                    </a:lnTo>
                    <a:cubicBezTo>
                      <a:pt x="5" y="6567"/>
                      <a:pt x="9" y="6564"/>
                      <a:pt x="13" y="6564"/>
                    </a:cubicBezTo>
                    <a:cubicBezTo>
                      <a:pt x="18" y="6564"/>
                      <a:pt x="21" y="6567"/>
                      <a:pt x="21" y="6572"/>
                    </a:cubicBezTo>
                    <a:cubicBezTo>
                      <a:pt x="21" y="6576"/>
                      <a:pt x="18" y="6580"/>
                      <a:pt x="13" y="6580"/>
                    </a:cubicBezTo>
                    <a:cubicBezTo>
                      <a:pt x="9" y="6580"/>
                      <a:pt x="5" y="6576"/>
                      <a:pt x="5" y="6572"/>
                    </a:cubicBezTo>
                    <a:close/>
                    <a:moveTo>
                      <a:pt x="5" y="6540"/>
                    </a:moveTo>
                    <a:lnTo>
                      <a:pt x="5" y="6540"/>
                    </a:lnTo>
                    <a:cubicBezTo>
                      <a:pt x="5" y="6535"/>
                      <a:pt x="9" y="6532"/>
                      <a:pt x="13" y="6532"/>
                    </a:cubicBezTo>
                    <a:cubicBezTo>
                      <a:pt x="18" y="6532"/>
                      <a:pt x="21" y="6535"/>
                      <a:pt x="21" y="6540"/>
                    </a:cubicBezTo>
                    <a:cubicBezTo>
                      <a:pt x="21" y="6544"/>
                      <a:pt x="18" y="6548"/>
                      <a:pt x="13" y="6548"/>
                    </a:cubicBezTo>
                    <a:cubicBezTo>
                      <a:pt x="9" y="6548"/>
                      <a:pt x="5" y="6544"/>
                      <a:pt x="5" y="6540"/>
                    </a:cubicBezTo>
                    <a:close/>
                    <a:moveTo>
                      <a:pt x="5" y="6508"/>
                    </a:moveTo>
                    <a:lnTo>
                      <a:pt x="5" y="6508"/>
                    </a:lnTo>
                    <a:cubicBezTo>
                      <a:pt x="5" y="6503"/>
                      <a:pt x="9" y="6500"/>
                      <a:pt x="13" y="6500"/>
                    </a:cubicBezTo>
                    <a:cubicBezTo>
                      <a:pt x="18" y="6500"/>
                      <a:pt x="21" y="6503"/>
                      <a:pt x="21" y="6508"/>
                    </a:cubicBezTo>
                    <a:cubicBezTo>
                      <a:pt x="21" y="6512"/>
                      <a:pt x="18" y="6516"/>
                      <a:pt x="13" y="6516"/>
                    </a:cubicBezTo>
                    <a:cubicBezTo>
                      <a:pt x="9" y="6516"/>
                      <a:pt x="5" y="6512"/>
                      <a:pt x="5" y="6508"/>
                    </a:cubicBezTo>
                    <a:close/>
                    <a:moveTo>
                      <a:pt x="5" y="6476"/>
                    </a:moveTo>
                    <a:lnTo>
                      <a:pt x="5" y="6476"/>
                    </a:lnTo>
                    <a:cubicBezTo>
                      <a:pt x="5" y="6471"/>
                      <a:pt x="9" y="6468"/>
                      <a:pt x="13" y="6468"/>
                    </a:cubicBezTo>
                    <a:cubicBezTo>
                      <a:pt x="18" y="6468"/>
                      <a:pt x="21" y="6471"/>
                      <a:pt x="21" y="6476"/>
                    </a:cubicBezTo>
                    <a:cubicBezTo>
                      <a:pt x="21" y="6480"/>
                      <a:pt x="18" y="6484"/>
                      <a:pt x="13" y="6484"/>
                    </a:cubicBezTo>
                    <a:cubicBezTo>
                      <a:pt x="9" y="6484"/>
                      <a:pt x="5" y="6480"/>
                      <a:pt x="5" y="6476"/>
                    </a:cubicBezTo>
                    <a:close/>
                    <a:moveTo>
                      <a:pt x="5" y="6444"/>
                    </a:moveTo>
                    <a:lnTo>
                      <a:pt x="5" y="6444"/>
                    </a:lnTo>
                    <a:cubicBezTo>
                      <a:pt x="5" y="6439"/>
                      <a:pt x="9" y="6436"/>
                      <a:pt x="13" y="6436"/>
                    </a:cubicBezTo>
                    <a:cubicBezTo>
                      <a:pt x="18" y="6436"/>
                      <a:pt x="21" y="6439"/>
                      <a:pt x="21" y="6444"/>
                    </a:cubicBezTo>
                    <a:cubicBezTo>
                      <a:pt x="21" y="6448"/>
                      <a:pt x="18" y="6452"/>
                      <a:pt x="13" y="6452"/>
                    </a:cubicBezTo>
                    <a:cubicBezTo>
                      <a:pt x="9" y="6452"/>
                      <a:pt x="5" y="6448"/>
                      <a:pt x="5" y="6444"/>
                    </a:cubicBezTo>
                    <a:close/>
                    <a:moveTo>
                      <a:pt x="5" y="6412"/>
                    </a:moveTo>
                    <a:lnTo>
                      <a:pt x="5" y="6412"/>
                    </a:lnTo>
                    <a:cubicBezTo>
                      <a:pt x="5" y="6407"/>
                      <a:pt x="9" y="6404"/>
                      <a:pt x="13" y="6404"/>
                    </a:cubicBezTo>
                    <a:cubicBezTo>
                      <a:pt x="18" y="6404"/>
                      <a:pt x="21" y="6407"/>
                      <a:pt x="21" y="6412"/>
                    </a:cubicBezTo>
                    <a:cubicBezTo>
                      <a:pt x="21" y="6416"/>
                      <a:pt x="18" y="6420"/>
                      <a:pt x="13" y="6420"/>
                    </a:cubicBezTo>
                    <a:cubicBezTo>
                      <a:pt x="9" y="6420"/>
                      <a:pt x="5" y="6416"/>
                      <a:pt x="5" y="6412"/>
                    </a:cubicBezTo>
                    <a:close/>
                    <a:moveTo>
                      <a:pt x="5" y="6380"/>
                    </a:moveTo>
                    <a:lnTo>
                      <a:pt x="5" y="6380"/>
                    </a:lnTo>
                    <a:cubicBezTo>
                      <a:pt x="5" y="6375"/>
                      <a:pt x="9" y="6372"/>
                      <a:pt x="13" y="6372"/>
                    </a:cubicBezTo>
                    <a:cubicBezTo>
                      <a:pt x="18" y="6372"/>
                      <a:pt x="21" y="6375"/>
                      <a:pt x="21" y="6380"/>
                    </a:cubicBezTo>
                    <a:cubicBezTo>
                      <a:pt x="21" y="6384"/>
                      <a:pt x="18" y="6388"/>
                      <a:pt x="13" y="6388"/>
                    </a:cubicBezTo>
                    <a:cubicBezTo>
                      <a:pt x="9" y="6388"/>
                      <a:pt x="5" y="6384"/>
                      <a:pt x="5" y="6380"/>
                    </a:cubicBezTo>
                    <a:close/>
                    <a:moveTo>
                      <a:pt x="5" y="6348"/>
                    </a:moveTo>
                    <a:lnTo>
                      <a:pt x="5" y="6348"/>
                    </a:lnTo>
                    <a:cubicBezTo>
                      <a:pt x="5" y="6343"/>
                      <a:pt x="9" y="6340"/>
                      <a:pt x="13" y="6340"/>
                    </a:cubicBezTo>
                    <a:cubicBezTo>
                      <a:pt x="18" y="6340"/>
                      <a:pt x="21" y="6343"/>
                      <a:pt x="21" y="6348"/>
                    </a:cubicBezTo>
                    <a:cubicBezTo>
                      <a:pt x="21" y="6352"/>
                      <a:pt x="18" y="6356"/>
                      <a:pt x="13" y="6356"/>
                    </a:cubicBezTo>
                    <a:cubicBezTo>
                      <a:pt x="9" y="6356"/>
                      <a:pt x="5" y="6352"/>
                      <a:pt x="5" y="6348"/>
                    </a:cubicBezTo>
                    <a:close/>
                    <a:moveTo>
                      <a:pt x="5" y="6316"/>
                    </a:moveTo>
                    <a:lnTo>
                      <a:pt x="5" y="6316"/>
                    </a:lnTo>
                    <a:cubicBezTo>
                      <a:pt x="5" y="6311"/>
                      <a:pt x="9" y="6308"/>
                      <a:pt x="13" y="6308"/>
                    </a:cubicBezTo>
                    <a:cubicBezTo>
                      <a:pt x="18" y="6308"/>
                      <a:pt x="21" y="6311"/>
                      <a:pt x="21" y="6316"/>
                    </a:cubicBezTo>
                    <a:cubicBezTo>
                      <a:pt x="21" y="6320"/>
                      <a:pt x="18" y="6324"/>
                      <a:pt x="13" y="6324"/>
                    </a:cubicBezTo>
                    <a:cubicBezTo>
                      <a:pt x="9" y="6324"/>
                      <a:pt x="5" y="6320"/>
                      <a:pt x="5" y="6316"/>
                    </a:cubicBezTo>
                    <a:close/>
                    <a:moveTo>
                      <a:pt x="5" y="6284"/>
                    </a:moveTo>
                    <a:lnTo>
                      <a:pt x="5" y="6284"/>
                    </a:lnTo>
                    <a:cubicBezTo>
                      <a:pt x="5" y="6279"/>
                      <a:pt x="9" y="6276"/>
                      <a:pt x="13" y="6276"/>
                    </a:cubicBezTo>
                    <a:cubicBezTo>
                      <a:pt x="18" y="6276"/>
                      <a:pt x="21" y="6279"/>
                      <a:pt x="21" y="6284"/>
                    </a:cubicBezTo>
                    <a:cubicBezTo>
                      <a:pt x="21" y="6288"/>
                      <a:pt x="18" y="6292"/>
                      <a:pt x="13" y="6292"/>
                    </a:cubicBezTo>
                    <a:cubicBezTo>
                      <a:pt x="9" y="6292"/>
                      <a:pt x="5" y="6288"/>
                      <a:pt x="5" y="6284"/>
                    </a:cubicBezTo>
                    <a:close/>
                    <a:moveTo>
                      <a:pt x="5" y="6252"/>
                    </a:moveTo>
                    <a:lnTo>
                      <a:pt x="5" y="6252"/>
                    </a:lnTo>
                    <a:cubicBezTo>
                      <a:pt x="5" y="6247"/>
                      <a:pt x="9" y="6244"/>
                      <a:pt x="13" y="6244"/>
                    </a:cubicBezTo>
                    <a:cubicBezTo>
                      <a:pt x="18" y="6244"/>
                      <a:pt x="21" y="6247"/>
                      <a:pt x="21" y="6252"/>
                    </a:cubicBezTo>
                    <a:cubicBezTo>
                      <a:pt x="21" y="6256"/>
                      <a:pt x="18" y="6260"/>
                      <a:pt x="13" y="6260"/>
                    </a:cubicBezTo>
                    <a:cubicBezTo>
                      <a:pt x="9" y="6260"/>
                      <a:pt x="5" y="6256"/>
                      <a:pt x="5" y="6252"/>
                    </a:cubicBezTo>
                    <a:close/>
                    <a:moveTo>
                      <a:pt x="5" y="6220"/>
                    </a:moveTo>
                    <a:lnTo>
                      <a:pt x="5" y="6220"/>
                    </a:lnTo>
                    <a:cubicBezTo>
                      <a:pt x="5" y="6215"/>
                      <a:pt x="9" y="6212"/>
                      <a:pt x="13" y="6212"/>
                    </a:cubicBezTo>
                    <a:cubicBezTo>
                      <a:pt x="18" y="6212"/>
                      <a:pt x="21" y="6215"/>
                      <a:pt x="21" y="6220"/>
                    </a:cubicBezTo>
                    <a:cubicBezTo>
                      <a:pt x="21" y="6224"/>
                      <a:pt x="18" y="6228"/>
                      <a:pt x="13" y="6228"/>
                    </a:cubicBezTo>
                    <a:cubicBezTo>
                      <a:pt x="9" y="6228"/>
                      <a:pt x="5" y="6224"/>
                      <a:pt x="5" y="6220"/>
                    </a:cubicBezTo>
                    <a:close/>
                    <a:moveTo>
                      <a:pt x="5" y="6188"/>
                    </a:moveTo>
                    <a:lnTo>
                      <a:pt x="5" y="6188"/>
                    </a:lnTo>
                    <a:cubicBezTo>
                      <a:pt x="5" y="6183"/>
                      <a:pt x="9" y="6180"/>
                      <a:pt x="13" y="6180"/>
                    </a:cubicBezTo>
                    <a:cubicBezTo>
                      <a:pt x="18" y="6180"/>
                      <a:pt x="21" y="6183"/>
                      <a:pt x="21" y="6188"/>
                    </a:cubicBezTo>
                    <a:cubicBezTo>
                      <a:pt x="21" y="6192"/>
                      <a:pt x="18" y="6196"/>
                      <a:pt x="13" y="6196"/>
                    </a:cubicBezTo>
                    <a:cubicBezTo>
                      <a:pt x="9" y="6196"/>
                      <a:pt x="5" y="6192"/>
                      <a:pt x="5" y="6188"/>
                    </a:cubicBezTo>
                    <a:close/>
                    <a:moveTo>
                      <a:pt x="5" y="6156"/>
                    </a:moveTo>
                    <a:lnTo>
                      <a:pt x="5" y="6156"/>
                    </a:lnTo>
                    <a:cubicBezTo>
                      <a:pt x="5" y="6151"/>
                      <a:pt x="9" y="6148"/>
                      <a:pt x="13" y="6148"/>
                    </a:cubicBezTo>
                    <a:cubicBezTo>
                      <a:pt x="18" y="6148"/>
                      <a:pt x="21" y="6151"/>
                      <a:pt x="21" y="6156"/>
                    </a:cubicBezTo>
                    <a:cubicBezTo>
                      <a:pt x="21" y="6160"/>
                      <a:pt x="18" y="6164"/>
                      <a:pt x="13" y="6164"/>
                    </a:cubicBezTo>
                    <a:cubicBezTo>
                      <a:pt x="9" y="6164"/>
                      <a:pt x="5" y="6160"/>
                      <a:pt x="5" y="6156"/>
                    </a:cubicBezTo>
                    <a:close/>
                    <a:moveTo>
                      <a:pt x="5" y="6124"/>
                    </a:moveTo>
                    <a:lnTo>
                      <a:pt x="5" y="6124"/>
                    </a:lnTo>
                    <a:cubicBezTo>
                      <a:pt x="5" y="6119"/>
                      <a:pt x="9" y="6116"/>
                      <a:pt x="13" y="6116"/>
                    </a:cubicBezTo>
                    <a:cubicBezTo>
                      <a:pt x="18" y="6116"/>
                      <a:pt x="21" y="6119"/>
                      <a:pt x="21" y="6124"/>
                    </a:cubicBezTo>
                    <a:cubicBezTo>
                      <a:pt x="21" y="6128"/>
                      <a:pt x="18" y="6132"/>
                      <a:pt x="13" y="6132"/>
                    </a:cubicBezTo>
                    <a:cubicBezTo>
                      <a:pt x="9" y="6132"/>
                      <a:pt x="5" y="6128"/>
                      <a:pt x="5" y="6124"/>
                    </a:cubicBezTo>
                    <a:close/>
                    <a:moveTo>
                      <a:pt x="5" y="6092"/>
                    </a:moveTo>
                    <a:lnTo>
                      <a:pt x="5" y="6092"/>
                    </a:lnTo>
                    <a:cubicBezTo>
                      <a:pt x="5" y="6087"/>
                      <a:pt x="9" y="6084"/>
                      <a:pt x="13" y="6084"/>
                    </a:cubicBezTo>
                    <a:cubicBezTo>
                      <a:pt x="18" y="6084"/>
                      <a:pt x="21" y="6087"/>
                      <a:pt x="21" y="6092"/>
                    </a:cubicBezTo>
                    <a:cubicBezTo>
                      <a:pt x="21" y="6096"/>
                      <a:pt x="18" y="6100"/>
                      <a:pt x="13" y="6100"/>
                    </a:cubicBezTo>
                    <a:cubicBezTo>
                      <a:pt x="9" y="6100"/>
                      <a:pt x="5" y="6096"/>
                      <a:pt x="5" y="6092"/>
                    </a:cubicBezTo>
                    <a:close/>
                    <a:moveTo>
                      <a:pt x="5" y="6060"/>
                    </a:moveTo>
                    <a:lnTo>
                      <a:pt x="5" y="6060"/>
                    </a:lnTo>
                    <a:cubicBezTo>
                      <a:pt x="5" y="6055"/>
                      <a:pt x="9" y="6052"/>
                      <a:pt x="13" y="6052"/>
                    </a:cubicBezTo>
                    <a:cubicBezTo>
                      <a:pt x="18" y="6052"/>
                      <a:pt x="21" y="6055"/>
                      <a:pt x="21" y="6060"/>
                    </a:cubicBezTo>
                    <a:cubicBezTo>
                      <a:pt x="21" y="6064"/>
                      <a:pt x="18" y="6068"/>
                      <a:pt x="13" y="6068"/>
                    </a:cubicBezTo>
                    <a:cubicBezTo>
                      <a:pt x="9" y="6068"/>
                      <a:pt x="5" y="6064"/>
                      <a:pt x="5" y="6060"/>
                    </a:cubicBezTo>
                    <a:close/>
                    <a:moveTo>
                      <a:pt x="5" y="6028"/>
                    </a:moveTo>
                    <a:lnTo>
                      <a:pt x="5" y="6027"/>
                    </a:lnTo>
                    <a:cubicBezTo>
                      <a:pt x="5" y="6023"/>
                      <a:pt x="9" y="6019"/>
                      <a:pt x="13" y="6019"/>
                    </a:cubicBezTo>
                    <a:cubicBezTo>
                      <a:pt x="18" y="6019"/>
                      <a:pt x="21" y="6023"/>
                      <a:pt x="21" y="6027"/>
                    </a:cubicBezTo>
                    <a:lnTo>
                      <a:pt x="21" y="6028"/>
                    </a:lnTo>
                    <a:cubicBezTo>
                      <a:pt x="21" y="6032"/>
                      <a:pt x="18" y="6036"/>
                      <a:pt x="13" y="6036"/>
                    </a:cubicBezTo>
                    <a:cubicBezTo>
                      <a:pt x="9" y="6036"/>
                      <a:pt x="5" y="6032"/>
                      <a:pt x="5" y="6028"/>
                    </a:cubicBezTo>
                    <a:close/>
                    <a:moveTo>
                      <a:pt x="5" y="5995"/>
                    </a:moveTo>
                    <a:lnTo>
                      <a:pt x="5" y="5995"/>
                    </a:lnTo>
                    <a:cubicBezTo>
                      <a:pt x="5" y="5991"/>
                      <a:pt x="9" y="5987"/>
                      <a:pt x="13" y="5987"/>
                    </a:cubicBezTo>
                    <a:cubicBezTo>
                      <a:pt x="18" y="5987"/>
                      <a:pt x="21" y="5991"/>
                      <a:pt x="21" y="5995"/>
                    </a:cubicBezTo>
                    <a:cubicBezTo>
                      <a:pt x="21" y="6000"/>
                      <a:pt x="18" y="6003"/>
                      <a:pt x="13" y="6003"/>
                    </a:cubicBezTo>
                    <a:cubicBezTo>
                      <a:pt x="9" y="6003"/>
                      <a:pt x="5" y="6000"/>
                      <a:pt x="5" y="5995"/>
                    </a:cubicBezTo>
                    <a:close/>
                    <a:moveTo>
                      <a:pt x="5" y="5963"/>
                    </a:moveTo>
                    <a:lnTo>
                      <a:pt x="5" y="5963"/>
                    </a:lnTo>
                    <a:cubicBezTo>
                      <a:pt x="5" y="5959"/>
                      <a:pt x="9" y="5955"/>
                      <a:pt x="13" y="5955"/>
                    </a:cubicBezTo>
                    <a:cubicBezTo>
                      <a:pt x="18" y="5955"/>
                      <a:pt x="21" y="5959"/>
                      <a:pt x="21" y="5963"/>
                    </a:cubicBezTo>
                    <a:cubicBezTo>
                      <a:pt x="21" y="5968"/>
                      <a:pt x="18" y="5971"/>
                      <a:pt x="13" y="5971"/>
                    </a:cubicBezTo>
                    <a:cubicBezTo>
                      <a:pt x="9" y="5971"/>
                      <a:pt x="5" y="5968"/>
                      <a:pt x="5" y="5963"/>
                    </a:cubicBezTo>
                    <a:close/>
                    <a:moveTo>
                      <a:pt x="5" y="5931"/>
                    </a:moveTo>
                    <a:lnTo>
                      <a:pt x="5" y="5931"/>
                    </a:lnTo>
                    <a:cubicBezTo>
                      <a:pt x="5" y="5927"/>
                      <a:pt x="9" y="5923"/>
                      <a:pt x="13" y="5923"/>
                    </a:cubicBezTo>
                    <a:cubicBezTo>
                      <a:pt x="18" y="5923"/>
                      <a:pt x="21" y="5927"/>
                      <a:pt x="21" y="5931"/>
                    </a:cubicBezTo>
                    <a:cubicBezTo>
                      <a:pt x="21" y="5936"/>
                      <a:pt x="18" y="5939"/>
                      <a:pt x="13" y="5939"/>
                    </a:cubicBezTo>
                    <a:cubicBezTo>
                      <a:pt x="9" y="5939"/>
                      <a:pt x="5" y="5936"/>
                      <a:pt x="5" y="5931"/>
                    </a:cubicBezTo>
                    <a:close/>
                    <a:moveTo>
                      <a:pt x="5" y="5899"/>
                    </a:moveTo>
                    <a:lnTo>
                      <a:pt x="5" y="5899"/>
                    </a:lnTo>
                    <a:cubicBezTo>
                      <a:pt x="5" y="5895"/>
                      <a:pt x="9" y="5891"/>
                      <a:pt x="13" y="5891"/>
                    </a:cubicBezTo>
                    <a:cubicBezTo>
                      <a:pt x="18" y="5891"/>
                      <a:pt x="21" y="5895"/>
                      <a:pt x="21" y="5899"/>
                    </a:cubicBezTo>
                    <a:cubicBezTo>
                      <a:pt x="21" y="5904"/>
                      <a:pt x="18" y="5907"/>
                      <a:pt x="13" y="5907"/>
                    </a:cubicBezTo>
                    <a:cubicBezTo>
                      <a:pt x="9" y="5907"/>
                      <a:pt x="5" y="5904"/>
                      <a:pt x="5" y="5899"/>
                    </a:cubicBezTo>
                    <a:close/>
                    <a:moveTo>
                      <a:pt x="5" y="5867"/>
                    </a:moveTo>
                    <a:lnTo>
                      <a:pt x="5" y="5867"/>
                    </a:lnTo>
                    <a:cubicBezTo>
                      <a:pt x="5" y="5863"/>
                      <a:pt x="9" y="5859"/>
                      <a:pt x="13" y="5859"/>
                    </a:cubicBezTo>
                    <a:cubicBezTo>
                      <a:pt x="18" y="5859"/>
                      <a:pt x="21" y="5863"/>
                      <a:pt x="21" y="5867"/>
                    </a:cubicBezTo>
                    <a:cubicBezTo>
                      <a:pt x="21" y="5872"/>
                      <a:pt x="18" y="5875"/>
                      <a:pt x="13" y="5875"/>
                    </a:cubicBezTo>
                    <a:cubicBezTo>
                      <a:pt x="9" y="5875"/>
                      <a:pt x="5" y="5872"/>
                      <a:pt x="5" y="5867"/>
                    </a:cubicBezTo>
                    <a:close/>
                    <a:moveTo>
                      <a:pt x="5" y="5835"/>
                    </a:moveTo>
                    <a:lnTo>
                      <a:pt x="5" y="5835"/>
                    </a:lnTo>
                    <a:cubicBezTo>
                      <a:pt x="5" y="5831"/>
                      <a:pt x="9" y="5827"/>
                      <a:pt x="13" y="5827"/>
                    </a:cubicBezTo>
                    <a:cubicBezTo>
                      <a:pt x="18" y="5827"/>
                      <a:pt x="21" y="5831"/>
                      <a:pt x="21" y="5835"/>
                    </a:cubicBezTo>
                    <a:cubicBezTo>
                      <a:pt x="21" y="5840"/>
                      <a:pt x="18" y="5843"/>
                      <a:pt x="13" y="5843"/>
                    </a:cubicBezTo>
                    <a:cubicBezTo>
                      <a:pt x="9" y="5843"/>
                      <a:pt x="5" y="5840"/>
                      <a:pt x="5" y="5835"/>
                    </a:cubicBezTo>
                    <a:close/>
                    <a:moveTo>
                      <a:pt x="5" y="5803"/>
                    </a:moveTo>
                    <a:lnTo>
                      <a:pt x="5" y="5803"/>
                    </a:lnTo>
                    <a:cubicBezTo>
                      <a:pt x="5" y="5799"/>
                      <a:pt x="9" y="5795"/>
                      <a:pt x="13" y="5795"/>
                    </a:cubicBezTo>
                    <a:cubicBezTo>
                      <a:pt x="18" y="5795"/>
                      <a:pt x="21" y="5799"/>
                      <a:pt x="21" y="5803"/>
                    </a:cubicBezTo>
                    <a:cubicBezTo>
                      <a:pt x="21" y="5808"/>
                      <a:pt x="18" y="5811"/>
                      <a:pt x="13" y="5811"/>
                    </a:cubicBezTo>
                    <a:cubicBezTo>
                      <a:pt x="9" y="5811"/>
                      <a:pt x="5" y="5808"/>
                      <a:pt x="5" y="5803"/>
                    </a:cubicBezTo>
                    <a:close/>
                    <a:moveTo>
                      <a:pt x="5" y="5771"/>
                    </a:moveTo>
                    <a:lnTo>
                      <a:pt x="5" y="5771"/>
                    </a:lnTo>
                    <a:cubicBezTo>
                      <a:pt x="5" y="5767"/>
                      <a:pt x="9" y="5763"/>
                      <a:pt x="13" y="5763"/>
                    </a:cubicBezTo>
                    <a:cubicBezTo>
                      <a:pt x="18" y="5763"/>
                      <a:pt x="21" y="5767"/>
                      <a:pt x="21" y="5771"/>
                    </a:cubicBezTo>
                    <a:cubicBezTo>
                      <a:pt x="21" y="5776"/>
                      <a:pt x="18" y="5779"/>
                      <a:pt x="13" y="5779"/>
                    </a:cubicBezTo>
                    <a:cubicBezTo>
                      <a:pt x="9" y="5779"/>
                      <a:pt x="5" y="5776"/>
                      <a:pt x="5" y="5771"/>
                    </a:cubicBezTo>
                    <a:close/>
                    <a:moveTo>
                      <a:pt x="5" y="5739"/>
                    </a:moveTo>
                    <a:lnTo>
                      <a:pt x="5" y="5739"/>
                    </a:lnTo>
                    <a:cubicBezTo>
                      <a:pt x="5" y="5735"/>
                      <a:pt x="9" y="5731"/>
                      <a:pt x="13" y="5731"/>
                    </a:cubicBezTo>
                    <a:cubicBezTo>
                      <a:pt x="18" y="5731"/>
                      <a:pt x="21" y="5735"/>
                      <a:pt x="21" y="5739"/>
                    </a:cubicBezTo>
                    <a:cubicBezTo>
                      <a:pt x="21" y="5744"/>
                      <a:pt x="18" y="5747"/>
                      <a:pt x="13" y="5747"/>
                    </a:cubicBezTo>
                    <a:cubicBezTo>
                      <a:pt x="9" y="5747"/>
                      <a:pt x="5" y="5744"/>
                      <a:pt x="5" y="5739"/>
                    </a:cubicBezTo>
                    <a:close/>
                    <a:moveTo>
                      <a:pt x="5" y="5707"/>
                    </a:moveTo>
                    <a:lnTo>
                      <a:pt x="5" y="5707"/>
                    </a:lnTo>
                    <a:cubicBezTo>
                      <a:pt x="5" y="5703"/>
                      <a:pt x="9" y="5699"/>
                      <a:pt x="13" y="5699"/>
                    </a:cubicBezTo>
                    <a:cubicBezTo>
                      <a:pt x="18" y="5699"/>
                      <a:pt x="21" y="5703"/>
                      <a:pt x="21" y="5707"/>
                    </a:cubicBezTo>
                    <a:cubicBezTo>
                      <a:pt x="21" y="5712"/>
                      <a:pt x="18" y="5715"/>
                      <a:pt x="13" y="5715"/>
                    </a:cubicBezTo>
                    <a:cubicBezTo>
                      <a:pt x="9" y="5715"/>
                      <a:pt x="5" y="5712"/>
                      <a:pt x="5" y="5707"/>
                    </a:cubicBezTo>
                    <a:close/>
                    <a:moveTo>
                      <a:pt x="5" y="5675"/>
                    </a:moveTo>
                    <a:lnTo>
                      <a:pt x="5" y="5675"/>
                    </a:lnTo>
                    <a:cubicBezTo>
                      <a:pt x="5" y="5671"/>
                      <a:pt x="9" y="5667"/>
                      <a:pt x="13" y="5667"/>
                    </a:cubicBezTo>
                    <a:cubicBezTo>
                      <a:pt x="18" y="5667"/>
                      <a:pt x="21" y="5671"/>
                      <a:pt x="21" y="5675"/>
                    </a:cubicBezTo>
                    <a:cubicBezTo>
                      <a:pt x="21" y="5680"/>
                      <a:pt x="18" y="5683"/>
                      <a:pt x="13" y="5683"/>
                    </a:cubicBezTo>
                    <a:cubicBezTo>
                      <a:pt x="9" y="5683"/>
                      <a:pt x="5" y="5680"/>
                      <a:pt x="5" y="5675"/>
                    </a:cubicBezTo>
                    <a:close/>
                    <a:moveTo>
                      <a:pt x="5" y="5643"/>
                    </a:moveTo>
                    <a:lnTo>
                      <a:pt x="5" y="5643"/>
                    </a:lnTo>
                    <a:cubicBezTo>
                      <a:pt x="5" y="5639"/>
                      <a:pt x="9" y="5635"/>
                      <a:pt x="13" y="5635"/>
                    </a:cubicBezTo>
                    <a:cubicBezTo>
                      <a:pt x="18" y="5635"/>
                      <a:pt x="21" y="5639"/>
                      <a:pt x="21" y="5643"/>
                    </a:cubicBezTo>
                    <a:cubicBezTo>
                      <a:pt x="21" y="5648"/>
                      <a:pt x="18" y="5651"/>
                      <a:pt x="13" y="5651"/>
                    </a:cubicBezTo>
                    <a:cubicBezTo>
                      <a:pt x="9" y="5651"/>
                      <a:pt x="5" y="5648"/>
                      <a:pt x="5" y="5643"/>
                    </a:cubicBezTo>
                    <a:close/>
                    <a:moveTo>
                      <a:pt x="5" y="5611"/>
                    </a:moveTo>
                    <a:lnTo>
                      <a:pt x="5" y="5611"/>
                    </a:lnTo>
                    <a:cubicBezTo>
                      <a:pt x="5" y="5607"/>
                      <a:pt x="9" y="5603"/>
                      <a:pt x="13" y="5603"/>
                    </a:cubicBezTo>
                    <a:cubicBezTo>
                      <a:pt x="18" y="5603"/>
                      <a:pt x="21" y="5607"/>
                      <a:pt x="21" y="5611"/>
                    </a:cubicBezTo>
                    <a:cubicBezTo>
                      <a:pt x="21" y="5616"/>
                      <a:pt x="18" y="5619"/>
                      <a:pt x="13" y="5619"/>
                    </a:cubicBezTo>
                    <a:cubicBezTo>
                      <a:pt x="9" y="5619"/>
                      <a:pt x="5" y="5616"/>
                      <a:pt x="5" y="5611"/>
                    </a:cubicBezTo>
                    <a:close/>
                    <a:moveTo>
                      <a:pt x="5" y="5579"/>
                    </a:moveTo>
                    <a:lnTo>
                      <a:pt x="5" y="5579"/>
                    </a:lnTo>
                    <a:cubicBezTo>
                      <a:pt x="5" y="5575"/>
                      <a:pt x="9" y="5571"/>
                      <a:pt x="13" y="5571"/>
                    </a:cubicBezTo>
                    <a:cubicBezTo>
                      <a:pt x="18" y="5571"/>
                      <a:pt x="21" y="5575"/>
                      <a:pt x="21" y="5579"/>
                    </a:cubicBezTo>
                    <a:cubicBezTo>
                      <a:pt x="21" y="5584"/>
                      <a:pt x="18" y="5587"/>
                      <a:pt x="13" y="5587"/>
                    </a:cubicBezTo>
                    <a:cubicBezTo>
                      <a:pt x="9" y="5587"/>
                      <a:pt x="5" y="5584"/>
                      <a:pt x="5" y="5579"/>
                    </a:cubicBezTo>
                    <a:close/>
                    <a:moveTo>
                      <a:pt x="5" y="5547"/>
                    </a:moveTo>
                    <a:lnTo>
                      <a:pt x="5" y="5547"/>
                    </a:lnTo>
                    <a:cubicBezTo>
                      <a:pt x="5" y="5543"/>
                      <a:pt x="9" y="5539"/>
                      <a:pt x="13" y="5539"/>
                    </a:cubicBezTo>
                    <a:cubicBezTo>
                      <a:pt x="18" y="5539"/>
                      <a:pt x="21" y="5543"/>
                      <a:pt x="21" y="5547"/>
                    </a:cubicBezTo>
                    <a:cubicBezTo>
                      <a:pt x="21" y="5552"/>
                      <a:pt x="18" y="5555"/>
                      <a:pt x="13" y="5555"/>
                    </a:cubicBezTo>
                    <a:cubicBezTo>
                      <a:pt x="9" y="5555"/>
                      <a:pt x="5" y="5552"/>
                      <a:pt x="5" y="5547"/>
                    </a:cubicBezTo>
                    <a:close/>
                    <a:moveTo>
                      <a:pt x="5" y="5515"/>
                    </a:moveTo>
                    <a:lnTo>
                      <a:pt x="5" y="5515"/>
                    </a:lnTo>
                    <a:cubicBezTo>
                      <a:pt x="5" y="5511"/>
                      <a:pt x="9" y="5507"/>
                      <a:pt x="13" y="5507"/>
                    </a:cubicBezTo>
                    <a:cubicBezTo>
                      <a:pt x="18" y="5507"/>
                      <a:pt x="21" y="5511"/>
                      <a:pt x="21" y="5515"/>
                    </a:cubicBezTo>
                    <a:cubicBezTo>
                      <a:pt x="21" y="5520"/>
                      <a:pt x="18" y="5523"/>
                      <a:pt x="13" y="5523"/>
                    </a:cubicBezTo>
                    <a:cubicBezTo>
                      <a:pt x="9" y="5523"/>
                      <a:pt x="5" y="5520"/>
                      <a:pt x="5" y="5515"/>
                    </a:cubicBezTo>
                    <a:close/>
                    <a:moveTo>
                      <a:pt x="5" y="5483"/>
                    </a:moveTo>
                    <a:lnTo>
                      <a:pt x="5" y="5483"/>
                    </a:lnTo>
                    <a:cubicBezTo>
                      <a:pt x="5" y="5479"/>
                      <a:pt x="9" y="5475"/>
                      <a:pt x="13" y="5475"/>
                    </a:cubicBezTo>
                    <a:cubicBezTo>
                      <a:pt x="18" y="5475"/>
                      <a:pt x="21" y="5479"/>
                      <a:pt x="21" y="5483"/>
                    </a:cubicBezTo>
                    <a:cubicBezTo>
                      <a:pt x="21" y="5488"/>
                      <a:pt x="18" y="5491"/>
                      <a:pt x="13" y="5491"/>
                    </a:cubicBezTo>
                    <a:cubicBezTo>
                      <a:pt x="9" y="5491"/>
                      <a:pt x="5" y="5488"/>
                      <a:pt x="5" y="5483"/>
                    </a:cubicBezTo>
                    <a:close/>
                    <a:moveTo>
                      <a:pt x="5" y="5451"/>
                    </a:moveTo>
                    <a:lnTo>
                      <a:pt x="5" y="5451"/>
                    </a:lnTo>
                    <a:cubicBezTo>
                      <a:pt x="5" y="5447"/>
                      <a:pt x="9" y="5443"/>
                      <a:pt x="13" y="5443"/>
                    </a:cubicBezTo>
                    <a:cubicBezTo>
                      <a:pt x="18" y="5443"/>
                      <a:pt x="21" y="5447"/>
                      <a:pt x="21" y="5451"/>
                    </a:cubicBezTo>
                    <a:cubicBezTo>
                      <a:pt x="21" y="5456"/>
                      <a:pt x="18" y="5459"/>
                      <a:pt x="13" y="5459"/>
                    </a:cubicBezTo>
                    <a:cubicBezTo>
                      <a:pt x="9" y="5459"/>
                      <a:pt x="5" y="5456"/>
                      <a:pt x="5" y="5451"/>
                    </a:cubicBezTo>
                    <a:close/>
                    <a:moveTo>
                      <a:pt x="5" y="5419"/>
                    </a:moveTo>
                    <a:lnTo>
                      <a:pt x="5" y="5419"/>
                    </a:lnTo>
                    <a:cubicBezTo>
                      <a:pt x="5" y="5415"/>
                      <a:pt x="9" y="5411"/>
                      <a:pt x="13" y="5411"/>
                    </a:cubicBezTo>
                    <a:cubicBezTo>
                      <a:pt x="18" y="5411"/>
                      <a:pt x="21" y="5415"/>
                      <a:pt x="21" y="5419"/>
                    </a:cubicBezTo>
                    <a:cubicBezTo>
                      <a:pt x="21" y="5424"/>
                      <a:pt x="18" y="5427"/>
                      <a:pt x="13" y="5427"/>
                    </a:cubicBezTo>
                    <a:cubicBezTo>
                      <a:pt x="9" y="5427"/>
                      <a:pt x="5" y="5424"/>
                      <a:pt x="5" y="5419"/>
                    </a:cubicBezTo>
                    <a:close/>
                    <a:moveTo>
                      <a:pt x="5" y="5387"/>
                    </a:moveTo>
                    <a:lnTo>
                      <a:pt x="5" y="5387"/>
                    </a:lnTo>
                    <a:cubicBezTo>
                      <a:pt x="5" y="5383"/>
                      <a:pt x="9" y="5379"/>
                      <a:pt x="13" y="5379"/>
                    </a:cubicBezTo>
                    <a:cubicBezTo>
                      <a:pt x="18" y="5379"/>
                      <a:pt x="21" y="5383"/>
                      <a:pt x="21" y="5387"/>
                    </a:cubicBezTo>
                    <a:cubicBezTo>
                      <a:pt x="21" y="5392"/>
                      <a:pt x="18" y="5395"/>
                      <a:pt x="13" y="5395"/>
                    </a:cubicBezTo>
                    <a:cubicBezTo>
                      <a:pt x="9" y="5395"/>
                      <a:pt x="5" y="5392"/>
                      <a:pt x="5" y="5387"/>
                    </a:cubicBezTo>
                    <a:close/>
                    <a:moveTo>
                      <a:pt x="5" y="5355"/>
                    </a:moveTo>
                    <a:lnTo>
                      <a:pt x="5" y="5355"/>
                    </a:lnTo>
                    <a:cubicBezTo>
                      <a:pt x="5" y="5351"/>
                      <a:pt x="9" y="5347"/>
                      <a:pt x="13" y="5347"/>
                    </a:cubicBezTo>
                    <a:cubicBezTo>
                      <a:pt x="18" y="5347"/>
                      <a:pt x="21" y="5351"/>
                      <a:pt x="21" y="5355"/>
                    </a:cubicBezTo>
                    <a:cubicBezTo>
                      <a:pt x="21" y="5360"/>
                      <a:pt x="18" y="5363"/>
                      <a:pt x="13" y="5363"/>
                    </a:cubicBezTo>
                    <a:cubicBezTo>
                      <a:pt x="9" y="5363"/>
                      <a:pt x="5" y="5360"/>
                      <a:pt x="5" y="5355"/>
                    </a:cubicBezTo>
                    <a:close/>
                    <a:moveTo>
                      <a:pt x="5" y="5323"/>
                    </a:moveTo>
                    <a:lnTo>
                      <a:pt x="5" y="5323"/>
                    </a:lnTo>
                    <a:cubicBezTo>
                      <a:pt x="5" y="5319"/>
                      <a:pt x="9" y="5315"/>
                      <a:pt x="13" y="5315"/>
                    </a:cubicBezTo>
                    <a:cubicBezTo>
                      <a:pt x="18" y="5315"/>
                      <a:pt x="21" y="5319"/>
                      <a:pt x="21" y="5323"/>
                    </a:cubicBezTo>
                    <a:cubicBezTo>
                      <a:pt x="21" y="5328"/>
                      <a:pt x="18" y="5331"/>
                      <a:pt x="13" y="5331"/>
                    </a:cubicBezTo>
                    <a:cubicBezTo>
                      <a:pt x="9" y="5331"/>
                      <a:pt x="5" y="5328"/>
                      <a:pt x="5"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9" y="4931"/>
                      <a:pt x="14" y="4931"/>
                    </a:cubicBezTo>
                    <a:cubicBezTo>
                      <a:pt x="18" y="4931"/>
                      <a:pt x="22" y="4935"/>
                      <a:pt x="22" y="4939"/>
                    </a:cubicBezTo>
                    <a:cubicBezTo>
                      <a:pt x="22" y="4943"/>
                      <a:pt x="18" y="4947"/>
                      <a:pt x="14" y="4947"/>
                    </a:cubicBezTo>
                    <a:cubicBezTo>
                      <a:pt x="9" y="4947"/>
                      <a:pt x="6" y="4943"/>
                      <a:pt x="6" y="4939"/>
                    </a:cubicBezTo>
                    <a:close/>
                    <a:moveTo>
                      <a:pt x="6" y="4907"/>
                    </a:moveTo>
                    <a:lnTo>
                      <a:pt x="6" y="4907"/>
                    </a:lnTo>
                    <a:cubicBezTo>
                      <a:pt x="6" y="4903"/>
                      <a:pt x="9" y="4899"/>
                      <a:pt x="14" y="4899"/>
                    </a:cubicBezTo>
                    <a:cubicBezTo>
                      <a:pt x="18" y="4899"/>
                      <a:pt x="22" y="4903"/>
                      <a:pt x="22" y="4907"/>
                    </a:cubicBezTo>
                    <a:cubicBezTo>
                      <a:pt x="22" y="4911"/>
                      <a:pt x="18" y="4915"/>
                      <a:pt x="14" y="4915"/>
                    </a:cubicBezTo>
                    <a:cubicBezTo>
                      <a:pt x="9" y="4915"/>
                      <a:pt x="6" y="4911"/>
                      <a:pt x="6" y="4907"/>
                    </a:cubicBezTo>
                    <a:close/>
                    <a:moveTo>
                      <a:pt x="6" y="4875"/>
                    </a:moveTo>
                    <a:lnTo>
                      <a:pt x="6" y="4875"/>
                    </a:lnTo>
                    <a:cubicBezTo>
                      <a:pt x="6" y="4870"/>
                      <a:pt x="9" y="4867"/>
                      <a:pt x="14" y="4867"/>
                    </a:cubicBezTo>
                    <a:cubicBezTo>
                      <a:pt x="18" y="4867"/>
                      <a:pt x="22" y="4870"/>
                      <a:pt x="22" y="4875"/>
                    </a:cubicBezTo>
                    <a:cubicBezTo>
                      <a:pt x="22" y="4879"/>
                      <a:pt x="18" y="4883"/>
                      <a:pt x="14" y="4883"/>
                    </a:cubicBezTo>
                    <a:cubicBezTo>
                      <a:pt x="9" y="4883"/>
                      <a:pt x="6" y="4879"/>
                      <a:pt x="6" y="4875"/>
                    </a:cubicBezTo>
                    <a:close/>
                    <a:moveTo>
                      <a:pt x="6" y="4843"/>
                    </a:moveTo>
                    <a:lnTo>
                      <a:pt x="6" y="4843"/>
                    </a:lnTo>
                    <a:cubicBezTo>
                      <a:pt x="6" y="4838"/>
                      <a:pt x="9" y="4835"/>
                      <a:pt x="14" y="4835"/>
                    </a:cubicBezTo>
                    <a:cubicBezTo>
                      <a:pt x="18" y="4835"/>
                      <a:pt x="22" y="4838"/>
                      <a:pt x="22" y="4843"/>
                    </a:cubicBezTo>
                    <a:cubicBezTo>
                      <a:pt x="22" y="4847"/>
                      <a:pt x="18" y="4851"/>
                      <a:pt x="14" y="4851"/>
                    </a:cubicBezTo>
                    <a:cubicBezTo>
                      <a:pt x="9" y="4851"/>
                      <a:pt x="6" y="4847"/>
                      <a:pt x="6" y="4843"/>
                    </a:cubicBezTo>
                    <a:close/>
                    <a:moveTo>
                      <a:pt x="6" y="4811"/>
                    </a:moveTo>
                    <a:lnTo>
                      <a:pt x="6" y="4811"/>
                    </a:lnTo>
                    <a:cubicBezTo>
                      <a:pt x="6" y="4806"/>
                      <a:pt x="9" y="4803"/>
                      <a:pt x="14" y="4803"/>
                    </a:cubicBezTo>
                    <a:cubicBezTo>
                      <a:pt x="18" y="4803"/>
                      <a:pt x="22" y="4806"/>
                      <a:pt x="22" y="4811"/>
                    </a:cubicBezTo>
                    <a:cubicBezTo>
                      <a:pt x="22" y="4815"/>
                      <a:pt x="18" y="4819"/>
                      <a:pt x="14" y="4819"/>
                    </a:cubicBezTo>
                    <a:cubicBezTo>
                      <a:pt x="9" y="4819"/>
                      <a:pt x="6" y="4815"/>
                      <a:pt x="6" y="4811"/>
                    </a:cubicBezTo>
                    <a:close/>
                    <a:moveTo>
                      <a:pt x="6" y="4779"/>
                    </a:moveTo>
                    <a:lnTo>
                      <a:pt x="6" y="4779"/>
                    </a:lnTo>
                    <a:cubicBezTo>
                      <a:pt x="6" y="4774"/>
                      <a:pt x="9" y="4771"/>
                      <a:pt x="14" y="4771"/>
                    </a:cubicBezTo>
                    <a:cubicBezTo>
                      <a:pt x="18" y="4771"/>
                      <a:pt x="22" y="4774"/>
                      <a:pt x="22" y="4779"/>
                    </a:cubicBezTo>
                    <a:cubicBezTo>
                      <a:pt x="22" y="4783"/>
                      <a:pt x="18" y="4787"/>
                      <a:pt x="14" y="4787"/>
                    </a:cubicBezTo>
                    <a:cubicBezTo>
                      <a:pt x="9" y="4787"/>
                      <a:pt x="6" y="4783"/>
                      <a:pt x="6" y="4779"/>
                    </a:cubicBezTo>
                    <a:close/>
                    <a:moveTo>
                      <a:pt x="6" y="4747"/>
                    </a:moveTo>
                    <a:lnTo>
                      <a:pt x="6" y="4747"/>
                    </a:lnTo>
                    <a:cubicBezTo>
                      <a:pt x="6" y="4742"/>
                      <a:pt x="9" y="4739"/>
                      <a:pt x="14" y="4739"/>
                    </a:cubicBezTo>
                    <a:cubicBezTo>
                      <a:pt x="18" y="4739"/>
                      <a:pt x="22" y="4742"/>
                      <a:pt x="22" y="4747"/>
                    </a:cubicBezTo>
                    <a:cubicBezTo>
                      <a:pt x="22" y="4751"/>
                      <a:pt x="18" y="4755"/>
                      <a:pt x="14" y="4755"/>
                    </a:cubicBezTo>
                    <a:cubicBezTo>
                      <a:pt x="9" y="4755"/>
                      <a:pt x="6" y="4751"/>
                      <a:pt x="6" y="4747"/>
                    </a:cubicBezTo>
                    <a:close/>
                    <a:moveTo>
                      <a:pt x="6" y="4715"/>
                    </a:moveTo>
                    <a:lnTo>
                      <a:pt x="6" y="4715"/>
                    </a:lnTo>
                    <a:cubicBezTo>
                      <a:pt x="6" y="4710"/>
                      <a:pt x="9" y="4707"/>
                      <a:pt x="14" y="4707"/>
                    </a:cubicBezTo>
                    <a:cubicBezTo>
                      <a:pt x="18" y="4707"/>
                      <a:pt x="22" y="4710"/>
                      <a:pt x="22" y="4715"/>
                    </a:cubicBezTo>
                    <a:cubicBezTo>
                      <a:pt x="22" y="4719"/>
                      <a:pt x="18" y="4723"/>
                      <a:pt x="14" y="4723"/>
                    </a:cubicBezTo>
                    <a:cubicBezTo>
                      <a:pt x="9" y="4723"/>
                      <a:pt x="6" y="4719"/>
                      <a:pt x="6" y="4715"/>
                    </a:cubicBezTo>
                    <a:close/>
                    <a:moveTo>
                      <a:pt x="6" y="4683"/>
                    </a:moveTo>
                    <a:lnTo>
                      <a:pt x="6" y="4683"/>
                    </a:lnTo>
                    <a:cubicBezTo>
                      <a:pt x="6" y="4678"/>
                      <a:pt x="9" y="4675"/>
                      <a:pt x="14" y="4675"/>
                    </a:cubicBezTo>
                    <a:cubicBezTo>
                      <a:pt x="18" y="4675"/>
                      <a:pt x="22" y="4678"/>
                      <a:pt x="22" y="4683"/>
                    </a:cubicBezTo>
                    <a:cubicBezTo>
                      <a:pt x="22" y="4687"/>
                      <a:pt x="18" y="4691"/>
                      <a:pt x="14" y="4691"/>
                    </a:cubicBezTo>
                    <a:cubicBezTo>
                      <a:pt x="9" y="4691"/>
                      <a:pt x="6" y="4687"/>
                      <a:pt x="6" y="4683"/>
                    </a:cubicBezTo>
                    <a:close/>
                    <a:moveTo>
                      <a:pt x="6" y="4651"/>
                    </a:moveTo>
                    <a:lnTo>
                      <a:pt x="6" y="4651"/>
                    </a:lnTo>
                    <a:cubicBezTo>
                      <a:pt x="6" y="4646"/>
                      <a:pt x="9" y="4643"/>
                      <a:pt x="14" y="4643"/>
                    </a:cubicBezTo>
                    <a:cubicBezTo>
                      <a:pt x="18" y="4643"/>
                      <a:pt x="22" y="4646"/>
                      <a:pt x="22" y="4651"/>
                    </a:cubicBezTo>
                    <a:cubicBezTo>
                      <a:pt x="22" y="4655"/>
                      <a:pt x="18" y="4659"/>
                      <a:pt x="14" y="4659"/>
                    </a:cubicBezTo>
                    <a:cubicBezTo>
                      <a:pt x="9" y="4659"/>
                      <a:pt x="6" y="4655"/>
                      <a:pt x="6" y="4651"/>
                    </a:cubicBezTo>
                    <a:close/>
                    <a:moveTo>
                      <a:pt x="6" y="4619"/>
                    </a:moveTo>
                    <a:lnTo>
                      <a:pt x="6" y="4619"/>
                    </a:lnTo>
                    <a:cubicBezTo>
                      <a:pt x="6" y="4614"/>
                      <a:pt x="9" y="4611"/>
                      <a:pt x="14" y="4611"/>
                    </a:cubicBezTo>
                    <a:cubicBezTo>
                      <a:pt x="18" y="4611"/>
                      <a:pt x="22" y="4614"/>
                      <a:pt x="22" y="4619"/>
                    </a:cubicBezTo>
                    <a:cubicBezTo>
                      <a:pt x="22" y="4623"/>
                      <a:pt x="18" y="4627"/>
                      <a:pt x="14" y="4627"/>
                    </a:cubicBezTo>
                    <a:cubicBezTo>
                      <a:pt x="9" y="4627"/>
                      <a:pt x="6" y="4623"/>
                      <a:pt x="6" y="4619"/>
                    </a:cubicBezTo>
                    <a:close/>
                    <a:moveTo>
                      <a:pt x="6" y="4587"/>
                    </a:moveTo>
                    <a:lnTo>
                      <a:pt x="6" y="4587"/>
                    </a:lnTo>
                    <a:cubicBezTo>
                      <a:pt x="6" y="4582"/>
                      <a:pt x="9" y="4579"/>
                      <a:pt x="14" y="4579"/>
                    </a:cubicBezTo>
                    <a:cubicBezTo>
                      <a:pt x="18" y="4579"/>
                      <a:pt x="22" y="4582"/>
                      <a:pt x="22" y="4587"/>
                    </a:cubicBezTo>
                    <a:cubicBezTo>
                      <a:pt x="22" y="4591"/>
                      <a:pt x="18" y="4595"/>
                      <a:pt x="14" y="4595"/>
                    </a:cubicBezTo>
                    <a:cubicBezTo>
                      <a:pt x="9" y="4595"/>
                      <a:pt x="6" y="4591"/>
                      <a:pt x="6" y="4587"/>
                    </a:cubicBezTo>
                    <a:close/>
                    <a:moveTo>
                      <a:pt x="6" y="4555"/>
                    </a:moveTo>
                    <a:lnTo>
                      <a:pt x="6" y="4555"/>
                    </a:lnTo>
                    <a:cubicBezTo>
                      <a:pt x="6" y="4550"/>
                      <a:pt x="9" y="4547"/>
                      <a:pt x="14" y="4547"/>
                    </a:cubicBezTo>
                    <a:cubicBezTo>
                      <a:pt x="18" y="4547"/>
                      <a:pt x="22" y="4550"/>
                      <a:pt x="22" y="4555"/>
                    </a:cubicBezTo>
                    <a:cubicBezTo>
                      <a:pt x="22" y="4559"/>
                      <a:pt x="18" y="4563"/>
                      <a:pt x="14" y="4563"/>
                    </a:cubicBezTo>
                    <a:cubicBezTo>
                      <a:pt x="9" y="4563"/>
                      <a:pt x="6" y="4559"/>
                      <a:pt x="6" y="4555"/>
                    </a:cubicBezTo>
                    <a:close/>
                    <a:moveTo>
                      <a:pt x="6" y="4523"/>
                    </a:moveTo>
                    <a:lnTo>
                      <a:pt x="6" y="4523"/>
                    </a:lnTo>
                    <a:cubicBezTo>
                      <a:pt x="6" y="4518"/>
                      <a:pt x="9" y="4515"/>
                      <a:pt x="14" y="4515"/>
                    </a:cubicBezTo>
                    <a:cubicBezTo>
                      <a:pt x="18" y="4515"/>
                      <a:pt x="22" y="4518"/>
                      <a:pt x="22" y="4523"/>
                    </a:cubicBezTo>
                    <a:cubicBezTo>
                      <a:pt x="22" y="4527"/>
                      <a:pt x="18" y="4531"/>
                      <a:pt x="14" y="4531"/>
                    </a:cubicBezTo>
                    <a:cubicBezTo>
                      <a:pt x="9" y="4531"/>
                      <a:pt x="6" y="4527"/>
                      <a:pt x="6" y="4523"/>
                    </a:cubicBezTo>
                    <a:close/>
                    <a:moveTo>
                      <a:pt x="6" y="4491"/>
                    </a:moveTo>
                    <a:lnTo>
                      <a:pt x="6" y="4491"/>
                    </a:lnTo>
                    <a:cubicBezTo>
                      <a:pt x="6" y="4486"/>
                      <a:pt x="9" y="4483"/>
                      <a:pt x="14" y="4483"/>
                    </a:cubicBezTo>
                    <a:cubicBezTo>
                      <a:pt x="18" y="4483"/>
                      <a:pt x="22" y="4486"/>
                      <a:pt x="22" y="4491"/>
                    </a:cubicBezTo>
                    <a:cubicBezTo>
                      <a:pt x="22" y="4495"/>
                      <a:pt x="18" y="4499"/>
                      <a:pt x="14" y="4499"/>
                    </a:cubicBezTo>
                    <a:cubicBezTo>
                      <a:pt x="9" y="4499"/>
                      <a:pt x="6" y="4495"/>
                      <a:pt x="6" y="4491"/>
                    </a:cubicBezTo>
                    <a:close/>
                    <a:moveTo>
                      <a:pt x="6" y="4459"/>
                    </a:moveTo>
                    <a:lnTo>
                      <a:pt x="6" y="4459"/>
                    </a:lnTo>
                    <a:cubicBezTo>
                      <a:pt x="6" y="4454"/>
                      <a:pt x="9" y="4451"/>
                      <a:pt x="14" y="4451"/>
                    </a:cubicBezTo>
                    <a:cubicBezTo>
                      <a:pt x="18" y="4451"/>
                      <a:pt x="22" y="4454"/>
                      <a:pt x="22" y="4459"/>
                    </a:cubicBezTo>
                    <a:cubicBezTo>
                      <a:pt x="22" y="4463"/>
                      <a:pt x="18" y="4467"/>
                      <a:pt x="14" y="4467"/>
                    </a:cubicBezTo>
                    <a:cubicBezTo>
                      <a:pt x="9" y="4467"/>
                      <a:pt x="6" y="4463"/>
                      <a:pt x="6" y="4459"/>
                    </a:cubicBezTo>
                    <a:close/>
                    <a:moveTo>
                      <a:pt x="6" y="4427"/>
                    </a:moveTo>
                    <a:lnTo>
                      <a:pt x="6" y="4427"/>
                    </a:lnTo>
                    <a:cubicBezTo>
                      <a:pt x="6" y="4422"/>
                      <a:pt x="9" y="4419"/>
                      <a:pt x="14" y="4419"/>
                    </a:cubicBezTo>
                    <a:cubicBezTo>
                      <a:pt x="18" y="4419"/>
                      <a:pt x="22" y="4422"/>
                      <a:pt x="22" y="4427"/>
                    </a:cubicBezTo>
                    <a:cubicBezTo>
                      <a:pt x="22" y="4431"/>
                      <a:pt x="18" y="4435"/>
                      <a:pt x="14" y="4435"/>
                    </a:cubicBezTo>
                    <a:cubicBezTo>
                      <a:pt x="9" y="4435"/>
                      <a:pt x="6" y="4431"/>
                      <a:pt x="6" y="4427"/>
                    </a:cubicBezTo>
                    <a:close/>
                    <a:moveTo>
                      <a:pt x="6" y="4395"/>
                    </a:moveTo>
                    <a:lnTo>
                      <a:pt x="6" y="4395"/>
                    </a:lnTo>
                    <a:cubicBezTo>
                      <a:pt x="6" y="4390"/>
                      <a:pt x="9" y="4387"/>
                      <a:pt x="14" y="4387"/>
                    </a:cubicBezTo>
                    <a:cubicBezTo>
                      <a:pt x="18" y="4387"/>
                      <a:pt x="22" y="4390"/>
                      <a:pt x="22" y="4395"/>
                    </a:cubicBezTo>
                    <a:cubicBezTo>
                      <a:pt x="22" y="4399"/>
                      <a:pt x="18" y="4403"/>
                      <a:pt x="14" y="4403"/>
                    </a:cubicBezTo>
                    <a:cubicBezTo>
                      <a:pt x="9" y="4403"/>
                      <a:pt x="6" y="4399"/>
                      <a:pt x="6" y="4395"/>
                    </a:cubicBezTo>
                    <a:close/>
                    <a:moveTo>
                      <a:pt x="6" y="4363"/>
                    </a:moveTo>
                    <a:lnTo>
                      <a:pt x="6" y="4363"/>
                    </a:lnTo>
                    <a:cubicBezTo>
                      <a:pt x="6" y="4358"/>
                      <a:pt x="9" y="4355"/>
                      <a:pt x="14" y="4355"/>
                    </a:cubicBezTo>
                    <a:cubicBezTo>
                      <a:pt x="18" y="4355"/>
                      <a:pt x="22" y="4358"/>
                      <a:pt x="22" y="4363"/>
                    </a:cubicBezTo>
                    <a:cubicBezTo>
                      <a:pt x="22" y="4367"/>
                      <a:pt x="18" y="4371"/>
                      <a:pt x="14" y="4371"/>
                    </a:cubicBezTo>
                    <a:cubicBezTo>
                      <a:pt x="9" y="4371"/>
                      <a:pt x="6" y="4367"/>
                      <a:pt x="6" y="4363"/>
                    </a:cubicBezTo>
                    <a:close/>
                    <a:moveTo>
                      <a:pt x="6" y="4331"/>
                    </a:moveTo>
                    <a:lnTo>
                      <a:pt x="6" y="4331"/>
                    </a:lnTo>
                    <a:cubicBezTo>
                      <a:pt x="6" y="4326"/>
                      <a:pt x="9" y="4323"/>
                      <a:pt x="14" y="4323"/>
                    </a:cubicBezTo>
                    <a:cubicBezTo>
                      <a:pt x="18" y="4323"/>
                      <a:pt x="22" y="4326"/>
                      <a:pt x="22" y="4331"/>
                    </a:cubicBezTo>
                    <a:cubicBezTo>
                      <a:pt x="22" y="4335"/>
                      <a:pt x="18" y="4339"/>
                      <a:pt x="14" y="4339"/>
                    </a:cubicBezTo>
                    <a:cubicBezTo>
                      <a:pt x="9" y="4339"/>
                      <a:pt x="6" y="4335"/>
                      <a:pt x="6" y="4331"/>
                    </a:cubicBezTo>
                    <a:close/>
                    <a:moveTo>
                      <a:pt x="6" y="4299"/>
                    </a:moveTo>
                    <a:lnTo>
                      <a:pt x="6" y="4299"/>
                    </a:lnTo>
                    <a:cubicBezTo>
                      <a:pt x="6" y="4294"/>
                      <a:pt x="9" y="4291"/>
                      <a:pt x="14" y="4291"/>
                    </a:cubicBezTo>
                    <a:cubicBezTo>
                      <a:pt x="18" y="4291"/>
                      <a:pt x="22" y="4294"/>
                      <a:pt x="22" y="4299"/>
                    </a:cubicBezTo>
                    <a:cubicBezTo>
                      <a:pt x="22" y="4303"/>
                      <a:pt x="18" y="4307"/>
                      <a:pt x="14" y="4307"/>
                    </a:cubicBezTo>
                    <a:cubicBezTo>
                      <a:pt x="9" y="4307"/>
                      <a:pt x="6" y="4303"/>
                      <a:pt x="6" y="4299"/>
                    </a:cubicBezTo>
                    <a:close/>
                    <a:moveTo>
                      <a:pt x="6" y="4267"/>
                    </a:moveTo>
                    <a:lnTo>
                      <a:pt x="6" y="4267"/>
                    </a:lnTo>
                    <a:cubicBezTo>
                      <a:pt x="6" y="4262"/>
                      <a:pt x="9" y="4259"/>
                      <a:pt x="14" y="4259"/>
                    </a:cubicBezTo>
                    <a:cubicBezTo>
                      <a:pt x="18" y="4259"/>
                      <a:pt x="22" y="4262"/>
                      <a:pt x="22" y="4267"/>
                    </a:cubicBezTo>
                    <a:cubicBezTo>
                      <a:pt x="22" y="4271"/>
                      <a:pt x="18" y="4275"/>
                      <a:pt x="14" y="4275"/>
                    </a:cubicBezTo>
                    <a:cubicBezTo>
                      <a:pt x="9" y="4275"/>
                      <a:pt x="6" y="4271"/>
                      <a:pt x="6" y="4267"/>
                    </a:cubicBezTo>
                    <a:close/>
                    <a:moveTo>
                      <a:pt x="6" y="4235"/>
                    </a:moveTo>
                    <a:lnTo>
                      <a:pt x="6" y="4235"/>
                    </a:lnTo>
                    <a:cubicBezTo>
                      <a:pt x="6" y="4230"/>
                      <a:pt x="9" y="4227"/>
                      <a:pt x="14" y="4227"/>
                    </a:cubicBezTo>
                    <a:cubicBezTo>
                      <a:pt x="18" y="4227"/>
                      <a:pt x="22" y="4230"/>
                      <a:pt x="22" y="4235"/>
                    </a:cubicBezTo>
                    <a:cubicBezTo>
                      <a:pt x="22" y="4239"/>
                      <a:pt x="18" y="4243"/>
                      <a:pt x="14" y="4243"/>
                    </a:cubicBezTo>
                    <a:cubicBezTo>
                      <a:pt x="9" y="4243"/>
                      <a:pt x="6" y="4239"/>
                      <a:pt x="6" y="4235"/>
                    </a:cubicBezTo>
                    <a:close/>
                    <a:moveTo>
                      <a:pt x="6" y="4203"/>
                    </a:moveTo>
                    <a:lnTo>
                      <a:pt x="6" y="4203"/>
                    </a:lnTo>
                    <a:cubicBezTo>
                      <a:pt x="6" y="4198"/>
                      <a:pt x="9" y="4195"/>
                      <a:pt x="14" y="4195"/>
                    </a:cubicBezTo>
                    <a:cubicBezTo>
                      <a:pt x="18" y="4195"/>
                      <a:pt x="22" y="4198"/>
                      <a:pt x="22" y="4203"/>
                    </a:cubicBezTo>
                    <a:cubicBezTo>
                      <a:pt x="22" y="4207"/>
                      <a:pt x="18" y="4211"/>
                      <a:pt x="14" y="4211"/>
                    </a:cubicBezTo>
                    <a:cubicBezTo>
                      <a:pt x="9" y="4211"/>
                      <a:pt x="6" y="4207"/>
                      <a:pt x="6" y="4203"/>
                    </a:cubicBezTo>
                    <a:close/>
                    <a:moveTo>
                      <a:pt x="6" y="4171"/>
                    </a:moveTo>
                    <a:lnTo>
                      <a:pt x="6" y="4171"/>
                    </a:lnTo>
                    <a:cubicBezTo>
                      <a:pt x="6" y="4166"/>
                      <a:pt x="9" y="4163"/>
                      <a:pt x="14" y="4163"/>
                    </a:cubicBezTo>
                    <a:cubicBezTo>
                      <a:pt x="18" y="4163"/>
                      <a:pt x="22" y="4166"/>
                      <a:pt x="22" y="4171"/>
                    </a:cubicBezTo>
                    <a:cubicBezTo>
                      <a:pt x="22" y="4175"/>
                      <a:pt x="18" y="4179"/>
                      <a:pt x="14" y="4179"/>
                    </a:cubicBezTo>
                    <a:cubicBezTo>
                      <a:pt x="9" y="4179"/>
                      <a:pt x="6" y="4175"/>
                      <a:pt x="6" y="4171"/>
                    </a:cubicBezTo>
                    <a:close/>
                    <a:moveTo>
                      <a:pt x="6" y="4139"/>
                    </a:moveTo>
                    <a:lnTo>
                      <a:pt x="6" y="4139"/>
                    </a:lnTo>
                    <a:cubicBezTo>
                      <a:pt x="6" y="4134"/>
                      <a:pt x="9" y="4131"/>
                      <a:pt x="14" y="4131"/>
                    </a:cubicBezTo>
                    <a:cubicBezTo>
                      <a:pt x="18" y="4131"/>
                      <a:pt x="22" y="4134"/>
                      <a:pt x="22" y="4139"/>
                    </a:cubicBezTo>
                    <a:cubicBezTo>
                      <a:pt x="22" y="4143"/>
                      <a:pt x="18" y="4147"/>
                      <a:pt x="14" y="4147"/>
                    </a:cubicBezTo>
                    <a:cubicBezTo>
                      <a:pt x="9" y="4147"/>
                      <a:pt x="6" y="4143"/>
                      <a:pt x="6" y="4139"/>
                    </a:cubicBezTo>
                    <a:close/>
                    <a:moveTo>
                      <a:pt x="6" y="4107"/>
                    </a:moveTo>
                    <a:lnTo>
                      <a:pt x="6" y="4107"/>
                    </a:lnTo>
                    <a:cubicBezTo>
                      <a:pt x="6" y="4102"/>
                      <a:pt x="9" y="4099"/>
                      <a:pt x="14" y="4099"/>
                    </a:cubicBezTo>
                    <a:cubicBezTo>
                      <a:pt x="18" y="4099"/>
                      <a:pt x="22" y="4102"/>
                      <a:pt x="22" y="4107"/>
                    </a:cubicBezTo>
                    <a:cubicBezTo>
                      <a:pt x="22" y="4111"/>
                      <a:pt x="18" y="4115"/>
                      <a:pt x="14" y="4115"/>
                    </a:cubicBezTo>
                    <a:cubicBezTo>
                      <a:pt x="9" y="4115"/>
                      <a:pt x="6" y="4111"/>
                      <a:pt x="6" y="4107"/>
                    </a:cubicBezTo>
                    <a:close/>
                    <a:moveTo>
                      <a:pt x="6" y="4075"/>
                    </a:moveTo>
                    <a:lnTo>
                      <a:pt x="6" y="4075"/>
                    </a:lnTo>
                    <a:cubicBezTo>
                      <a:pt x="6" y="4070"/>
                      <a:pt x="9" y="4067"/>
                      <a:pt x="14" y="4067"/>
                    </a:cubicBezTo>
                    <a:cubicBezTo>
                      <a:pt x="18" y="4067"/>
                      <a:pt x="22" y="4070"/>
                      <a:pt x="22" y="4075"/>
                    </a:cubicBezTo>
                    <a:cubicBezTo>
                      <a:pt x="22" y="4079"/>
                      <a:pt x="18" y="4083"/>
                      <a:pt x="14" y="4083"/>
                    </a:cubicBezTo>
                    <a:cubicBezTo>
                      <a:pt x="9" y="4083"/>
                      <a:pt x="6" y="4079"/>
                      <a:pt x="6" y="4075"/>
                    </a:cubicBezTo>
                    <a:close/>
                    <a:moveTo>
                      <a:pt x="6" y="4043"/>
                    </a:moveTo>
                    <a:lnTo>
                      <a:pt x="6" y="4042"/>
                    </a:lnTo>
                    <a:cubicBezTo>
                      <a:pt x="6" y="4038"/>
                      <a:pt x="9" y="4034"/>
                      <a:pt x="14" y="4034"/>
                    </a:cubicBezTo>
                    <a:cubicBezTo>
                      <a:pt x="18" y="4034"/>
                      <a:pt x="22" y="4038"/>
                      <a:pt x="22" y="4042"/>
                    </a:cubicBezTo>
                    <a:lnTo>
                      <a:pt x="22" y="4043"/>
                    </a:lnTo>
                    <a:cubicBezTo>
                      <a:pt x="22" y="4047"/>
                      <a:pt x="18" y="4051"/>
                      <a:pt x="14" y="4051"/>
                    </a:cubicBezTo>
                    <a:cubicBezTo>
                      <a:pt x="9" y="4051"/>
                      <a:pt x="6" y="4047"/>
                      <a:pt x="6" y="4043"/>
                    </a:cubicBezTo>
                    <a:close/>
                    <a:moveTo>
                      <a:pt x="6" y="4010"/>
                    </a:moveTo>
                    <a:lnTo>
                      <a:pt x="6" y="4010"/>
                    </a:lnTo>
                    <a:cubicBezTo>
                      <a:pt x="6" y="4006"/>
                      <a:pt x="9" y="4002"/>
                      <a:pt x="14" y="4002"/>
                    </a:cubicBezTo>
                    <a:cubicBezTo>
                      <a:pt x="18" y="4002"/>
                      <a:pt x="22" y="4006"/>
                      <a:pt x="22" y="4010"/>
                    </a:cubicBezTo>
                    <a:cubicBezTo>
                      <a:pt x="22" y="4015"/>
                      <a:pt x="18" y="4018"/>
                      <a:pt x="14" y="4018"/>
                    </a:cubicBezTo>
                    <a:cubicBezTo>
                      <a:pt x="9" y="4018"/>
                      <a:pt x="6" y="4015"/>
                      <a:pt x="6" y="4010"/>
                    </a:cubicBezTo>
                    <a:close/>
                    <a:moveTo>
                      <a:pt x="6" y="3978"/>
                    </a:moveTo>
                    <a:lnTo>
                      <a:pt x="6" y="3978"/>
                    </a:lnTo>
                    <a:cubicBezTo>
                      <a:pt x="6" y="3974"/>
                      <a:pt x="9" y="3970"/>
                      <a:pt x="14" y="3970"/>
                    </a:cubicBezTo>
                    <a:cubicBezTo>
                      <a:pt x="18" y="3970"/>
                      <a:pt x="22" y="3974"/>
                      <a:pt x="22" y="3978"/>
                    </a:cubicBezTo>
                    <a:cubicBezTo>
                      <a:pt x="22" y="3983"/>
                      <a:pt x="18" y="3986"/>
                      <a:pt x="14" y="3986"/>
                    </a:cubicBezTo>
                    <a:cubicBezTo>
                      <a:pt x="9" y="3986"/>
                      <a:pt x="6" y="3983"/>
                      <a:pt x="6" y="3978"/>
                    </a:cubicBezTo>
                    <a:close/>
                    <a:moveTo>
                      <a:pt x="6" y="3946"/>
                    </a:moveTo>
                    <a:lnTo>
                      <a:pt x="6" y="3946"/>
                    </a:lnTo>
                    <a:cubicBezTo>
                      <a:pt x="6" y="3942"/>
                      <a:pt x="9" y="3938"/>
                      <a:pt x="14" y="3938"/>
                    </a:cubicBezTo>
                    <a:cubicBezTo>
                      <a:pt x="18" y="3938"/>
                      <a:pt x="22" y="3942"/>
                      <a:pt x="22" y="3946"/>
                    </a:cubicBezTo>
                    <a:cubicBezTo>
                      <a:pt x="22" y="3951"/>
                      <a:pt x="18" y="3954"/>
                      <a:pt x="14" y="3954"/>
                    </a:cubicBezTo>
                    <a:cubicBezTo>
                      <a:pt x="9" y="3954"/>
                      <a:pt x="6" y="3951"/>
                      <a:pt x="6" y="3946"/>
                    </a:cubicBezTo>
                    <a:close/>
                    <a:moveTo>
                      <a:pt x="6" y="3914"/>
                    </a:moveTo>
                    <a:lnTo>
                      <a:pt x="6" y="3914"/>
                    </a:lnTo>
                    <a:cubicBezTo>
                      <a:pt x="6" y="3910"/>
                      <a:pt x="9" y="3906"/>
                      <a:pt x="14" y="3906"/>
                    </a:cubicBezTo>
                    <a:cubicBezTo>
                      <a:pt x="18" y="3906"/>
                      <a:pt x="22" y="3910"/>
                      <a:pt x="22" y="3914"/>
                    </a:cubicBezTo>
                    <a:cubicBezTo>
                      <a:pt x="22" y="3919"/>
                      <a:pt x="18" y="3922"/>
                      <a:pt x="14" y="3922"/>
                    </a:cubicBezTo>
                    <a:cubicBezTo>
                      <a:pt x="9" y="3922"/>
                      <a:pt x="6" y="3919"/>
                      <a:pt x="6" y="3914"/>
                    </a:cubicBezTo>
                    <a:close/>
                    <a:moveTo>
                      <a:pt x="6" y="3882"/>
                    </a:moveTo>
                    <a:lnTo>
                      <a:pt x="6" y="3882"/>
                    </a:lnTo>
                    <a:cubicBezTo>
                      <a:pt x="6" y="3878"/>
                      <a:pt x="9" y="3874"/>
                      <a:pt x="14" y="3874"/>
                    </a:cubicBezTo>
                    <a:cubicBezTo>
                      <a:pt x="18" y="3874"/>
                      <a:pt x="22" y="3878"/>
                      <a:pt x="22" y="3882"/>
                    </a:cubicBezTo>
                    <a:cubicBezTo>
                      <a:pt x="22" y="3887"/>
                      <a:pt x="18" y="3890"/>
                      <a:pt x="14" y="3890"/>
                    </a:cubicBezTo>
                    <a:cubicBezTo>
                      <a:pt x="9" y="3890"/>
                      <a:pt x="6" y="3887"/>
                      <a:pt x="6" y="3882"/>
                    </a:cubicBezTo>
                    <a:close/>
                    <a:moveTo>
                      <a:pt x="6" y="3850"/>
                    </a:moveTo>
                    <a:lnTo>
                      <a:pt x="6" y="3850"/>
                    </a:lnTo>
                    <a:cubicBezTo>
                      <a:pt x="6" y="3846"/>
                      <a:pt x="9" y="3842"/>
                      <a:pt x="14" y="3842"/>
                    </a:cubicBezTo>
                    <a:cubicBezTo>
                      <a:pt x="18" y="3842"/>
                      <a:pt x="22" y="3846"/>
                      <a:pt x="22" y="3850"/>
                    </a:cubicBezTo>
                    <a:cubicBezTo>
                      <a:pt x="22" y="3855"/>
                      <a:pt x="18" y="3858"/>
                      <a:pt x="14" y="3858"/>
                    </a:cubicBezTo>
                    <a:cubicBezTo>
                      <a:pt x="9" y="3858"/>
                      <a:pt x="6" y="3855"/>
                      <a:pt x="6" y="3850"/>
                    </a:cubicBezTo>
                    <a:close/>
                    <a:moveTo>
                      <a:pt x="6" y="3818"/>
                    </a:moveTo>
                    <a:lnTo>
                      <a:pt x="6" y="3818"/>
                    </a:lnTo>
                    <a:cubicBezTo>
                      <a:pt x="6" y="3814"/>
                      <a:pt x="9" y="3810"/>
                      <a:pt x="14" y="3810"/>
                    </a:cubicBezTo>
                    <a:cubicBezTo>
                      <a:pt x="18" y="3810"/>
                      <a:pt x="22" y="3814"/>
                      <a:pt x="22" y="3818"/>
                    </a:cubicBezTo>
                    <a:cubicBezTo>
                      <a:pt x="22" y="3823"/>
                      <a:pt x="18" y="3826"/>
                      <a:pt x="14" y="3826"/>
                    </a:cubicBezTo>
                    <a:cubicBezTo>
                      <a:pt x="9" y="3826"/>
                      <a:pt x="6" y="3823"/>
                      <a:pt x="6" y="3818"/>
                    </a:cubicBezTo>
                    <a:close/>
                    <a:moveTo>
                      <a:pt x="6" y="3786"/>
                    </a:moveTo>
                    <a:lnTo>
                      <a:pt x="6" y="3786"/>
                    </a:lnTo>
                    <a:cubicBezTo>
                      <a:pt x="6" y="3782"/>
                      <a:pt x="9" y="3778"/>
                      <a:pt x="14" y="3778"/>
                    </a:cubicBezTo>
                    <a:cubicBezTo>
                      <a:pt x="18" y="3778"/>
                      <a:pt x="22" y="3782"/>
                      <a:pt x="22" y="3786"/>
                    </a:cubicBezTo>
                    <a:cubicBezTo>
                      <a:pt x="22" y="3791"/>
                      <a:pt x="18" y="3794"/>
                      <a:pt x="14" y="3794"/>
                    </a:cubicBezTo>
                    <a:cubicBezTo>
                      <a:pt x="9" y="3794"/>
                      <a:pt x="6" y="3791"/>
                      <a:pt x="6" y="3786"/>
                    </a:cubicBezTo>
                    <a:close/>
                    <a:moveTo>
                      <a:pt x="6" y="3754"/>
                    </a:moveTo>
                    <a:lnTo>
                      <a:pt x="6" y="3754"/>
                    </a:lnTo>
                    <a:cubicBezTo>
                      <a:pt x="6" y="3750"/>
                      <a:pt x="9" y="3746"/>
                      <a:pt x="14" y="3746"/>
                    </a:cubicBezTo>
                    <a:cubicBezTo>
                      <a:pt x="18" y="3746"/>
                      <a:pt x="22" y="3750"/>
                      <a:pt x="22" y="3754"/>
                    </a:cubicBezTo>
                    <a:cubicBezTo>
                      <a:pt x="22" y="3759"/>
                      <a:pt x="18" y="3762"/>
                      <a:pt x="14" y="3762"/>
                    </a:cubicBezTo>
                    <a:cubicBezTo>
                      <a:pt x="9" y="3762"/>
                      <a:pt x="6" y="3759"/>
                      <a:pt x="6" y="3754"/>
                    </a:cubicBezTo>
                    <a:close/>
                    <a:moveTo>
                      <a:pt x="6" y="3722"/>
                    </a:moveTo>
                    <a:lnTo>
                      <a:pt x="6" y="3722"/>
                    </a:lnTo>
                    <a:cubicBezTo>
                      <a:pt x="6" y="3718"/>
                      <a:pt x="9" y="3714"/>
                      <a:pt x="14" y="3714"/>
                    </a:cubicBezTo>
                    <a:cubicBezTo>
                      <a:pt x="18" y="3714"/>
                      <a:pt x="22" y="3718"/>
                      <a:pt x="22" y="3722"/>
                    </a:cubicBezTo>
                    <a:cubicBezTo>
                      <a:pt x="22" y="3727"/>
                      <a:pt x="18" y="3730"/>
                      <a:pt x="14" y="3730"/>
                    </a:cubicBezTo>
                    <a:cubicBezTo>
                      <a:pt x="9" y="3730"/>
                      <a:pt x="6" y="3727"/>
                      <a:pt x="6" y="3722"/>
                    </a:cubicBezTo>
                    <a:close/>
                    <a:moveTo>
                      <a:pt x="6" y="3690"/>
                    </a:moveTo>
                    <a:lnTo>
                      <a:pt x="6" y="3690"/>
                    </a:lnTo>
                    <a:cubicBezTo>
                      <a:pt x="6" y="3686"/>
                      <a:pt x="9" y="3682"/>
                      <a:pt x="14" y="3682"/>
                    </a:cubicBezTo>
                    <a:cubicBezTo>
                      <a:pt x="18" y="3682"/>
                      <a:pt x="22" y="3686"/>
                      <a:pt x="22" y="3690"/>
                    </a:cubicBezTo>
                    <a:cubicBezTo>
                      <a:pt x="22" y="3695"/>
                      <a:pt x="18" y="3698"/>
                      <a:pt x="14" y="3698"/>
                    </a:cubicBezTo>
                    <a:cubicBezTo>
                      <a:pt x="9" y="3698"/>
                      <a:pt x="6" y="3695"/>
                      <a:pt x="6" y="3690"/>
                    </a:cubicBezTo>
                    <a:close/>
                    <a:moveTo>
                      <a:pt x="6" y="3658"/>
                    </a:moveTo>
                    <a:lnTo>
                      <a:pt x="6" y="3658"/>
                    </a:lnTo>
                    <a:cubicBezTo>
                      <a:pt x="6" y="3654"/>
                      <a:pt x="9" y="3650"/>
                      <a:pt x="14" y="3650"/>
                    </a:cubicBezTo>
                    <a:cubicBezTo>
                      <a:pt x="18" y="3650"/>
                      <a:pt x="22" y="3654"/>
                      <a:pt x="22" y="3658"/>
                    </a:cubicBezTo>
                    <a:cubicBezTo>
                      <a:pt x="22" y="3663"/>
                      <a:pt x="18" y="3666"/>
                      <a:pt x="14" y="3666"/>
                    </a:cubicBezTo>
                    <a:cubicBezTo>
                      <a:pt x="9" y="3666"/>
                      <a:pt x="6" y="3663"/>
                      <a:pt x="6" y="3658"/>
                    </a:cubicBezTo>
                    <a:close/>
                    <a:moveTo>
                      <a:pt x="6" y="3626"/>
                    </a:moveTo>
                    <a:lnTo>
                      <a:pt x="6" y="3626"/>
                    </a:lnTo>
                    <a:cubicBezTo>
                      <a:pt x="6" y="3622"/>
                      <a:pt x="9" y="3618"/>
                      <a:pt x="14" y="3618"/>
                    </a:cubicBezTo>
                    <a:cubicBezTo>
                      <a:pt x="18" y="3618"/>
                      <a:pt x="22" y="3622"/>
                      <a:pt x="22" y="3626"/>
                    </a:cubicBezTo>
                    <a:cubicBezTo>
                      <a:pt x="22" y="3631"/>
                      <a:pt x="18" y="3634"/>
                      <a:pt x="14" y="3634"/>
                    </a:cubicBezTo>
                    <a:cubicBezTo>
                      <a:pt x="9" y="3634"/>
                      <a:pt x="6" y="3631"/>
                      <a:pt x="6" y="3626"/>
                    </a:cubicBezTo>
                    <a:close/>
                    <a:moveTo>
                      <a:pt x="6" y="3594"/>
                    </a:moveTo>
                    <a:lnTo>
                      <a:pt x="6" y="3594"/>
                    </a:lnTo>
                    <a:cubicBezTo>
                      <a:pt x="6" y="3590"/>
                      <a:pt x="10" y="3586"/>
                      <a:pt x="14" y="3586"/>
                    </a:cubicBezTo>
                    <a:cubicBezTo>
                      <a:pt x="18" y="3586"/>
                      <a:pt x="22" y="3590"/>
                      <a:pt x="22" y="3594"/>
                    </a:cubicBezTo>
                    <a:cubicBezTo>
                      <a:pt x="22" y="3599"/>
                      <a:pt x="18" y="3602"/>
                      <a:pt x="14" y="3602"/>
                    </a:cubicBezTo>
                    <a:cubicBezTo>
                      <a:pt x="10" y="3602"/>
                      <a:pt x="6" y="3599"/>
                      <a:pt x="6" y="3594"/>
                    </a:cubicBezTo>
                    <a:close/>
                    <a:moveTo>
                      <a:pt x="6" y="3562"/>
                    </a:moveTo>
                    <a:lnTo>
                      <a:pt x="6" y="3562"/>
                    </a:lnTo>
                    <a:cubicBezTo>
                      <a:pt x="6" y="3558"/>
                      <a:pt x="10" y="3554"/>
                      <a:pt x="14" y="3554"/>
                    </a:cubicBezTo>
                    <a:cubicBezTo>
                      <a:pt x="18" y="3554"/>
                      <a:pt x="22" y="3558"/>
                      <a:pt x="22" y="3562"/>
                    </a:cubicBezTo>
                    <a:cubicBezTo>
                      <a:pt x="22" y="3567"/>
                      <a:pt x="18" y="3570"/>
                      <a:pt x="14" y="3570"/>
                    </a:cubicBezTo>
                    <a:cubicBezTo>
                      <a:pt x="10" y="3570"/>
                      <a:pt x="6" y="3567"/>
                      <a:pt x="6" y="3562"/>
                    </a:cubicBezTo>
                    <a:close/>
                    <a:moveTo>
                      <a:pt x="6" y="3530"/>
                    </a:moveTo>
                    <a:lnTo>
                      <a:pt x="6" y="3530"/>
                    </a:lnTo>
                    <a:cubicBezTo>
                      <a:pt x="6" y="3526"/>
                      <a:pt x="10" y="3522"/>
                      <a:pt x="14" y="3522"/>
                    </a:cubicBezTo>
                    <a:cubicBezTo>
                      <a:pt x="18" y="3522"/>
                      <a:pt x="22" y="3526"/>
                      <a:pt x="22" y="3530"/>
                    </a:cubicBezTo>
                    <a:cubicBezTo>
                      <a:pt x="22" y="3535"/>
                      <a:pt x="18" y="3538"/>
                      <a:pt x="14" y="3538"/>
                    </a:cubicBezTo>
                    <a:cubicBezTo>
                      <a:pt x="10" y="3538"/>
                      <a:pt x="6" y="3535"/>
                      <a:pt x="6" y="3530"/>
                    </a:cubicBezTo>
                    <a:close/>
                    <a:moveTo>
                      <a:pt x="6" y="3498"/>
                    </a:moveTo>
                    <a:lnTo>
                      <a:pt x="6" y="3498"/>
                    </a:lnTo>
                    <a:cubicBezTo>
                      <a:pt x="6" y="3494"/>
                      <a:pt x="10" y="3490"/>
                      <a:pt x="14" y="3490"/>
                    </a:cubicBezTo>
                    <a:cubicBezTo>
                      <a:pt x="18" y="3490"/>
                      <a:pt x="22" y="3494"/>
                      <a:pt x="22" y="3498"/>
                    </a:cubicBezTo>
                    <a:cubicBezTo>
                      <a:pt x="22" y="3503"/>
                      <a:pt x="18" y="3506"/>
                      <a:pt x="14" y="3506"/>
                    </a:cubicBezTo>
                    <a:cubicBezTo>
                      <a:pt x="10" y="3506"/>
                      <a:pt x="6" y="3503"/>
                      <a:pt x="6" y="3498"/>
                    </a:cubicBezTo>
                    <a:close/>
                    <a:moveTo>
                      <a:pt x="6" y="3466"/>
                    </a:moveTo>
                    <a:lnTo>
                      <a:pt x="6" y="3466"/>
                    </a:lnTo>
                    <a:cubicBezTo>
                      <a:pt x="6" y="3462"/>
                      <a:pt x="10" y="3458"/>
                      <a:pt x="14" y="3458"/>
                    </a:cubicBezTo>
                    <a:cubicBezTo>
                      <a:pt x="18" y="3458"/>
                      <a:pt x="22" y="3462"/>
                      <a:pt x="22" y="3466"/>
                    </a:cubicBezTo>
                    <a:cubicBezTo>
                      <a:pt x="22" y="3471"/>
                      <a:pt x="18" y="3474"/>
                      <a:pt x="14" y="3474"/>
                    </a:cubicBezTo>
                    <a:cubicBezTo>
                      <a:pt x="10" y="3474"/>
                      <a:pt x="6" y="3471"/>
                      <a:pt x="6" y="3466"/>
                    </a:cubicBezTo>
                    <a:close/>
                    <a:moveTo>
                      <a:pt x="6" y="3434"/>
                    </a:moveTo>
                    <a:lnTo>
                      <a:pt x="6" y="3434"/>
                    </a:lnTo>
                    <a:cubicBezTo>
                      <a:pt x="6" y="3430"/>
                      <a:pt x="10" y="3426"/>
                      <a:pt x="14" y="3426"/>
                    </a:cubicBezTo>
                    <a:cubicBezTo>
                      <a:pt x="18" y="3426"/>
                      <a:pt x="22" y="3430"/>
                      <a:pt x="22" y="3434"/>
                    </a:cubicBezTo>
                    <a:cubicBezTo>
                      <a:pt x="22" y="3439"/>
                      <a:pt x="18" y="3442"/>
                      <a:pt x="14" y="3442"/>
                    </a:cubicBezTo>
                    <a:cubicBezTo>
                      <a:pt x="10" y="3442"/>
                      <a:pt x="6" y="3439"/>
                      <a:pt x="6" y="3434"/>
                    </a:cubicBezTo>
                    <a:close/>
                    <a:moveTo>
                      <a:pt x="6" y="3402"/>
                    </a:moveTo>
                    <a:lnTo>
                      <a:pt x="6" y="3402"/>
                    </a:lnTo>
                    <a:cubicBezTo>
                      <a:pt x="6" y="3398"/>
                      <a:pt x="10" y="3394"/>
                      <a:pt x="14" y="3394"/>
                    </a:cubicBezTo>
                    <a:cubicBezTo>
                      <a:pt x="18" y="3394"/>
                      <a:pt x="22" y="3398"/>
                      <a:pt x="22" y="3402"/>
                    </a:cubicBezTo>
                    <a:cubicBezTo>
                      <a:pt x="22" y="3407"/>
                      <a:pt x="18" y="3410"/>
                      <a:pt x="14" y="3410"/>
                    </a:cubicBezTo>
                    <a:cubicBezTo>
                      <a:pt x="10" y="3410"/>
                      <a:pt x="6" y="3407"/>
                      <a:pt x="6" y="3402"/>
                    </a:cubicBezTo>
                    <a:close/>
                    <a:moveTo>
                      <a:pt x="6" y="3370"/>
                    </a:moveTo>
                    <a:lnTo>
                      <a:pt x="6" y="3370"/>
                    </a:lnTo>
                    <a:cubicBezTo>
                      <a:pt x="6" y="3366"/>
                      <a:pt x="10" y="3362"/>
                      <a:pt x="14" y="3362"/>
                    </a:cubicBezTo>
                    <a:cubicBezTo>
                      <a:pt x="18" y="3362"/>
                      <a:pt x="22" y="3366"/>
                      <a:pt x="22" y="3370"/>
                    </a:cubicBezTo>
                    <a:cubicBezTo>
                      <a:pt x="22" y="3375"/>
                      <a:pt x="18" y="3378"/>
                      <a:pt x="14" y="3378"/>
                    </a:cubicBezTo>
                    <a:cubicBezTo>
                      <a:pt x="10" y="3378"/>
                      <a:pt x="6" y="3375"/>
                      <a:pt x="6" y="3370"/>
                    </a:cubicBezTo>
                    <a:close/>
                    <a:moveTo>
                      <a:pt x="6" y="3338"/>
                    </a:moveTo>
                    <a:lnTo>
                      <a:pt x="6" y="3338"/>
                    </a:lnTo>
                    <a:cubicBezTo>
                      <a:pt x="6" y="3334"/>
                      <a:pt x="10" y="3330"/>
                      <a:pt x="14" y="3330"/>
                    </a:cubicBezTo>
                    <a:cubicBezTo>
                      <a:pt x="18" y="3330"/>
                      <a:pt x="22" y="3334"/>
                      <a:pt x="22" y="3338"/>
                    </a:cubicBezTo>
                    <a:cubicBezTo>
                      <a:pt x="22" y="3343"/>
                      <a:pt x="18" y="3346"/>
                      <a:pt x="14" y="3346"/>
                    </a:cubicBezTo>
                    <a:cubicBezTo>
                      <a:pt x="10" y="3346"/>
                      <a:pt x="6" y="3343"/>
                      <a:pt x="6" y="3338"/>
                    </a:cubicBezTo>
                    <a:close/>
                    <a:moveTo>
                      <a:pt x="6" y="3306"/>
                    </a:moveTo>
                    <a:lnTo>
                      <a:pt x="6" y="3306"/>
                    </a:lnTo>
                    <a:cubicBezTo>
                      <a:pt x="6" y="3302"/>
                      <a:pt x="10" y="3298"/>
                      <a:pt x="14" y="3298"/>
                    </a:cubicBezTo>
                    <a:cubicBezTo>
                      <a:pt x="18" y="3298"/>
                      <a:pt x="22" y="3302"/>
                      <a:pt x="22" y="3306"/>
                    </a:cubicBezTo>
                    <a:cubicBezTo>
                      <a:pt x="22" y="3311"/>
                      <a:pt x="18" y="3314"/>
                      <a:pt x="14" y="3314"/>
                    </a:cubicBezTo>
                    <a:cubicBezTo>
                      <a:pt x="10" y="3314"/>
                      <a:pt x="6" y="3311"/>
                      <a:pt x="6" y="3306"/>
                    </a:cubicBezTo>
                    <a:close/>
                    <a:moveTo>
                      <a:pt x="6" y="3274"/>
                    </a:moveTo>
                    <a:lnTo>
                      <a:pt x="6" y="3274"/>
                    </a:lnTo>
                    <a:cubicBezTo>
                      <a:pt x="6" y="3270"/>
                      <a:pt x="10" y="3266"/>
                      <a:pt x="14" y="3266"/>
                    </a:cubicBezTo>
                    <a:cubicBezTo>
                      <a:pt x="18" y="3266"/>
                      <a:pt x="22" y="3270"/>
                      <a:pt x="22" y="3274"/>
                    </a:cubicBezTo>
                    <a:cubicBezTo>
                      <a:pt x="22" y="3279"/>
                      <a:pt x="18" y="3282"/>
                      <a:pt x="14" y="3282"/>
                    </a:cubicBezTo>
                    <a:cubicBezTo>
                      <a:pt x="10" y="3282"/>
                      <a:pt x="6" y="3279"/>
                      <a:pt x="6" y="3274"/>
                    </a:cubicBezTo>
                    <a:close/>
                    <a:moveTo>
                      <a:pt x="6" y="3242"/>
                    </a:moveTo>
                    <a:lnTo>
                      <a:pt x="6" y="3242"/>
                    </a:lnTo>
                    <a:cubicBezTo>
                      <a:pt x="6" y="3238"/>
                      <a:pt x="10" y="3234"/>
                      <a:pt x="14" y="3234"/>
                    </a:cubicBezTo>
                    <a:cubicBezTo>
                      <a:pt x="18" y="3234"/>
                      <a:pt x="22" y="3238"/>
                      <a:pt x="22" y="3242"/>
                    </a:cubicBezTo>
                    <a:cubicBezTo>
                      <a:pt x="22" y="3247"/>
                      <a:pt x="18" y="3250"/>
                      <a:pt x="14" y="3250"/>
                    </a:cubicBezTo>
                    <a:cubicBezTo>
                      <a:pt x="10" y="3250"/>
                      <a:pt x="6" y="3247"/>
                      <a:pt x="6" y="3242"/>
                    </a:cubicBezTo>
                    <a:close/>
                    <a:moveTo>
                      <a:pt x="6" y="3210"/>
                    </a:moveTo>
                    <a:lnTo>
                      <a:pt x="6" y="3210"/>
                    </a:lnTo>
                    <a:cubicBezTo>
                      <a:pt x="6" y="3206"/>
                      <a:pt x="10" y="3202"/>
                      <a:pt x="14" y="3202"/>
                    </a:cubicBezTo>
                    <a:cubicBezTo>
                      <a:pt x="18" y="3202"/>
                      <a:pt x="22" y="3206"/>
                      <a:pt x="22" y="3210"/>
                    </a:cubicBezTo>
                    <a:cubicBezTo>
                      <a:pt x="22" y="3215"/>
                      <a:pt x="18" y="3218"/>
                      <a:pt x="14" y="3218"/>
                    </a:cubicBezTo>
                    <a:cubicBezTo>
                      <a:pt x="10" y="3218"/>
                      <a:pt x="6" y="3215"/>
                      <a:pt x="6" y="3210"/>
                    </a:cubicBezTo>
                    <a:close/>
                    <a:moveTo>
                      <a:pt x="6" y="3178"/>
                    </a:moveTo>
                    <a:lnTo>
                      <a:pt x="6" y="3178"/>
                    </a:lnTo>
                    <a:cubicBezTo>
                      <a:pt x="6" y="3174"/>
                      <a:pt x="10" y="3170"/>
                      <a:pt x="14" y="3170"/>
                    </a:cubicBezTo>
                    <a:cubicBezTo>
                      <a:pt x="18" y="3170"/>
                      <a:pt x="22" y="3174"/>
                      <a:pt x="22" y="3178"/>
                    </a:cubicBezTo>
                    <a:cubicBezTo>
                      <a:pt x="22" y="3182"/>
                      <a:pt x="18" y="3186"/>
                      <a:pt x="14" y="3186"/>
                    </a:cubicBezTo>
                    <a:cubicBezTo>
                      <a:pt x="10" y="3186"/>
                      <a:pt x="6" y="3182"/>
                      <a:pt x="6" y="3178"/>
                    </a:cubicBezTo>
                    <a:close/>
                    <a:moveTo>
                      <a:pt x="6" y="3146"/>
                    </a:moveTo>
                    <a:lnTo>
                      <a:pt x="6" y="3146"/>
                    </a:lnTo>
                    <a:cubicBezTo>
                      <a:pt x="6" y="3142"/>
                      <a:pt x="10" y="3138"/>
                      <a:pt x="14" y="3138"/>
                    </a:cubicBezTo>
                    <a:cubicBezTo>
                      <a:pt x="18" y="3138"/>
                      <a:pt x="22" y="3142"/>
                      <a:pt x="22" y="3146"/>
                    </a:cubicBezTo>
                    <a:cubicBezTo>
                      <a:pt x="22" y="3150"/>
                      <a:pt x="18" y="3154"/>
                      <a:pt x="14" y="3154"/>
                    </a:cubicBezTo>
                    <a:cubicBezTo>
                      <a:pt x="10" y="3154"/>
                      <a:pt x="6" y="3150"/>
                      <a:pt x="6" y="3146"/>
                    </a:cubicBezTo>
                    <a:close/>
                    <a:moveTo>
                      <a:pt x="6" y="3114"/>
                    </a:moveTo>
                    <a:lnTo>
                      <a:pt x="6" y="3114"/>
                    </a:lnTo>
                    <a:cubicBezTo>
                      <a:pt x="6" y="3110"/>
                      <a:pt x="10" y="3106"/>
                      <a:pt x="14" y="3106"/>
                    </a:cubicBezTo>
                    <a:cubicBezTo>
                      <a:pt x="18" y="3106"/>
                      <a:pt x="22" y="3110"/>
                      <a:pt x="22" y="3114"/>
                    </a:cubicBezTo>
                    <a:cubicBezTo>
                      <a:pt x="22" y="3118"/>
                      <a:pt x="18" y="3122"/>
                      <a:pt x="14" y="3122"/>
                    </a:cubicBezTo>
                    <a:cubicBezTo>
                      <a:pt x="10" y="3122"/>
                      <a:pt x="6" y="3118"/>
                      <a:pt x="6" y="3114"/>
                    </a:cubicBezTo>
                    <a:close/>
                    <a:moveTo>
                      <a:pt x="6" y="3082"/>
                    </a:moveTo>
                    <a:lnTo>
                      <a:pt x="6" y="3082"/>
                    </a:lnTo>
                    <a:cubicBezTo>
                      <a:pt x="6" y="3078"/>
                      <a:pt x="10" y="3074"/>
                      <a:pt x="14" y="3074"/>
                    </a:cubicBezTo>
                    <a:cubicBezTo>
                      <a:pt x="18" y="3074"/>
                      <a:pt x="22" y="3078"/>
                      <a:pt x="22" y="3082"/>
                    </a:cubicBezTo>
                    <a:cubicBezTo>
                      <a:pt x="22" y="3086"/>
                      <a:pt x="18" y="3090"/>
                      <a:pt x="14" y="3090"/>
                    </a:cubicBezTo>
                    <a:cubicBezTo>
                      <a:pt x="10" y="3090"/>
                      <a:pt x="6" y="3086"/>
                      <a:pt x="6" y="3082"/>
                    </a:cubicBezTo>
                    <a:close/>
                    <a:moveTo>
                      <a:pt x="6" y="3050"/>
                    </a:moveTo>
                    <a:lnTo>
                      <a:pt x="6" y="3050"/>
                    </a:lnTo>
                    <a:cubicBezTo>
                      <a:pt x="6" y="3046"/>
                      <a:pt x="10" y="3042"/>
                      <a:pt x="14" y="3042"/>
                    </a:cubicBezTo>
                    <a:cubicBezTo>
                      <a:pt x="18" y="3042"/>
                      <a:pt x="22" y="3046"/>
                      <a:pt x="22" y="3050"/>
                    </a:cubicBezTo>
                    <a:cubicBezTo>
                      <a:pt x="22" y="3054"/>
                      <a:pt x="18" y="3058"/>
                      <a:pt x="14" y="3058"/>
                    </a:cubicBezTo>
                    <a:cubicBezTo>
                      <a:pt x="10" y="3058"/>
                      <a:pt x="6" y="3054"/>
                      <a:pt x="6" y="3050"/>
                    </a:cubicBezTo>
                    <a:close/>
                    <a:moveTo>
                      <a:pt x="6" y="3018"/>
                    </a:moveTo>
                    <a:lnTo>
                      <a:pt x="6" y="3018"/>
                    </a:lnTo>
                    <a:cubicBezTo>
                      <a:pt x="6" y="3014"/>
                      <a:pt x="10" y="3010"/>
                      <a:pt x="14" y="3010"/>
                    </a:cubicBezTo>
                    <a:cubicBezTo>
                      <a:pt x="18" y="3010"/>
                      <a:pt x="22" y="3014"/>
                      <a:pt x="22" y="3018"/>
                    </a:cubicBezTo>
                    <a:cubicBezTo>
                      <a:pt x="22" y="3022"/>
                      <a:pt x="18" y="3026"/>
                      <a:pt x="14" y="3026"/>
                    </a:cubicBezTo>
                    <a:cubicBezTo>
                      <a:pt x="10" y="3026"/>
                      <a:pt x="6" y="3022"/>
                      <a:pt x="6" y="3018"/>
                    </a:cubicBezTo>
                    <a:close/>
                    <a:moveTo>
                      <a:pt x="6" y="2986"/>
                    </a:moveTo>
                    <a:lnTo>
                      <a:pt x="6" y="2986"/>
                    </a:lnTo>
                    <a:cubicBezTo>
                      <a:pt x="6" y="2982"/>
                      <a:pt x="10" y="2978"/>
                      <a:pt x="14" y="2978"/>
                    </a:cubicBezTo>
                    <a:cubicBezTo>
                      <a:pt x="18" y="2978"/>
                      <a:pt x="22" y="2982"/>
                      <a:pt x="22" y="2986"/>
                    </a:cubicBezTo>
                    <a:cubicBezTo>
                      <a:pt x="22" y="2990"/>
                      <a:pt x="18" y="2994"/>
                      <a:pt x="14" y="2994"/>
                    </a:cubicBezTo>
                    <a:cubicBezTo>
                      <a:pt x="10" y="2994"/>
                      <a:pt x="6" y="2990"/>
                      <a:pt x="6" y="2986"/>
                    </a:cubicBezTo>
                    <a:close/>
                    <a:moveTo>
                      <a:pt x="6" y="2954"/>
                    </a:moveTo>
                    <a:lnTo>
                      <a:pt x="6" y="2954"/>
                    </a:lnTo>
                    <a:cubicBezTo>
                      <a:pt x="6" y="2950"/>
                      <a:pt x="10" y="2946"/>
                      <a:pt x="14" y="2946"/>
                    </a:cubicBezTo>
                    <a:cubicBezTo>
                      <a:pt x="18" y="2946"/>
                      <a:pt x="22" y="2950"/>
                      <a:pt x="22" y="2954"/>
                    </a:cubicBezTo>
                    <a:cubicBezTo>
                      <a:pt x="22" y="2958"/>
                      <a:pt x="18"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6" y="2570"/>
                    </a:moveTo>
                    <a:lnTo>
                      <a:pt x="6" y="2570"/>
                    </a:lnTo>
                    <a:cubicBezTo>
                      <a:pt x="6" y="2565"/>
                      <a:pt x="10" y="2562"/>
                      <a:pt x="14" y="2562"/>
                    </a:cubicBezTo>
                    <a:cubicBezTo>
                      <a:pt x="19" y="2562"/>
                      <a:pt x="22" y="2565"/>
                      <a:pt x="22" y="2570"/>
                    </a:cubicBezTo>
                    <a:cubicBezTo>
                      <a:pt x="22" y="2574"/>
                      <a:pt x="19" y="2578"/>
                      <a:pt x="14" y="2578"/>
                    </a:cubicBezTo>
                    <a:cubicBezTo>
                      <a:pt x="10" y="2578"/>
                      <a:pt x="6" y="2574"/>
                      <a:pt x="6" y="2570"/>
                    </a:cubicBezTo>
                    <a:close/>
                    <a:moveTo>
                      <a:pt x="6" y="2538"/>
                    </a:moveTo>
                    <a:lnTo>
                      <a:pt x="6" y="2538"/>
                    </a:lnTo>
                    <a:cubicBezTo>
                      <a:pt x="6" y="2533"/>
                      <a:pt x="10" y="2530"/>
                      <a:pt x="14" y="2530"/>
                    </a:cubicBezTo>
                    <a:cubicBezTo>
                      <a:pt x="19" y="2530"/>
                      <a:pt x="22" y="2533"/>
                      <a:pt x="22" y="2538"/>
                    </a:cubicBezTo>
                    <a:cubicBezTo>
                      <a:pt x="22" y="2542"/>
                      <a:pt x="19" y="2546"/>
                      <a:pt x="14" y="2546"/>
                    </a:cubicBezTo>
                    <a:cubicBezTo>
                      <a:pt x="10" y="2546"/>
                      <a:pt x="6" y="2542"/>
                      <a:pt x="6" y="2538"/>
                    </a:cubicBezTo>
                    <a:close/>
                    <a:moveTo>
                      <a:pt x="6" y="2506"/>
                    </a:moveTo>
                    <a:lnTo>
                      <a:pt x="6" y="2506"/>
                    </a:lnTo>
                    <a:cubicBezTo>
                      <a:pt x="6" y="2501"/>
                      <a:pt x="10" y="2498"/>
                      <a:pt x="14" y="2498"/>
                    </a:cubicBezTo>
                    <a:cubicBezTo>
                      <a:pt x="19" y="2498"/>
                      <a:pt x="22" y="2501"/>
                      <a:pt x="22" y="2506"/>
                    </a:cubicBezTo>
                    <a:cubicBezTo>
                      <a:pt x="22" y="2510"/>
                      <a:pt x="19" y="2514"/>
                      <a:pt x="14" y="2514"/>
                    </a:cubicBezTo>
                    <a:cubicBezTo>
                      <a:pt x="10" y="2514"/>
                      <a:pt x="6" y="2510"/>
                      <a:pt x="6" y="2506"/>
                    </a:cubicBezTo>
                    <a:close/>
                    <a:moveTo>
                      <a:pt x="6" y="2474"/>
                    </a:moveTo>
                    <a:lnTo>
                      <a:pt x="6" y="2474"/>
                    </a:lnTo>
                    <a:cubicBezTo>
                      <a:pt x="6" y="2469"/>
                      <a:pt x="10" y="2466"/>
                      <a:pt x="14" y="2466"/>
                    </a:cubicBezTo>
                    <a:cubicBezTo>
                      <a:pt x="19" y="2466"/>
                      <a:pt x="22" y="2469"/>
                      <a:pt x="22" y="2474"/>
                    </a:cubicBezTo>
                    <a:cubicBezTo>
                      <a:pt x="22" y="2478"/>
                      <a:pt x="19" y="2482"/>
                      <a:pt x="14" y="2482"/>
                    </a:cubicBezTo>
                    <a:cubicBezTo>
                      <a:pt x="10" y="2482"/>
                      <a:pt x="6" y="2478"/>
                      <a:pt x="6" y="2474"/>
                    </a:cubicBezTo>
                    <a:close/>
                    <a:moveTo>
                      <a:pt x="6" y="2442"/>
                    </a:moveTo>
                    <a:lnTo>
                      <a:pt x="6" y="2442"/>
                    </a:lnTo>
                    <a:cubicBezTo>
                      <a:pt x="6" y="2437"/>
                      <a:pt x="10" y="2434"/>
                      <a:pt x="14" y="2434"/>
                    </a:cubicBezTo>
                    <a:cubicBezTo>
                      <a:pt x="19" y="2434"/>
                      <a:pt x="22" y="2437"/>
                      <a:pt x="22" y="2442"/>
                    </a:cubicBezTo>
                    <a:cubicBezTo>
                      <a:pt x="22" y="2446"/>
                      <a:pt x="19" y="2450"/>
                      <a:pt x="14" y="2450"/>
                    </a:cubicBezTo>
                    <a:cubicBezTo>
                      <a:pt x="10" y="2450"/>
                      <a:pt x="6" y="2446"/>
                      <a:pt x="6" y="2442"/>
                    </a:cubicBezTo>
                    <a:close/>
                    <a:moveTo>
                      <a:pt x="6" y="2410"/>
                    </a:moveTo>
                    <a:lnTo>
                      <a:pt x="6" y="2410"/>
                    </a:lnTo>
                    <a:cubicBezTo>
                      <a:pt x="6" y="2405"/>
                      <a:pt x="10" y="2402"/>
                      <a:pt x="14" y="2402"/>
                    </a:cubicBezTo>
                    <a:cubicBezTo>
                      <a:pt x="19" y="2402"/>
                      <a:pt x="22" y="2405"/>
                      <a:pt x="22" y="2410"/>
                    </a:cubicBezTo>
                    <a:cubicBezTo>
                      <a:pt x="22" y="2414"/>
                      <a:pt x="19" y="2418"/>
                      <a:pt x="14" y="2418"/>
                    </a:cubicBezTo>
                    <a:cubicBezTo>
                      <a:pt x="10" y="2418"/>
                      <a:pt x="6" y="2414"/>
                      <a:pt x="6" y="2410"/>
                    </a:cubicBezTo>
                    <a:close/>
                    <a:moveTo>
                      <a:pt x="6" y="2378"/>
                    </a:moveTo>
                    <a:lnTo>
                      <a:pt x="6" y="2378"/>
                    </a:lnTo>
                    <a:cubicBezTo>
                      <a:pt x="6" y="2373"/>
                      <a:pt x="10" y="2370"/>
                      <a:pt x="14" y="2370"/>
                    </a:cubicBezTo>
                    <a:cubicBezTo>
                      <a:pt x="19" y="2370"/>
                      <a:pt x="22" y="2373"/>
                      <a:pt x="22" y="2378"/>
                    </a:cubicBezTo>
                    <a:cubicBezTo>
                      <a:pt x="22" y="2382"/>
                      <a:pt x="19" y="2386"/>
                      <a:pt x="14" y="2386"/>
                    </a:cubicBezTo>
                    <a:cubicBezTo>
                      <a:pt x="10" y="2386"/>
                      <a:pt x="6" y="2382"/>
                      <a:pt x="6" y="2378"/>
                    </a:cubicBezTo>
                    <a:close/>
                    <a:moveTo>
                      <a:pt x="6" y="2346"/>
                    </a:moveTo>
                    <a:lnTo>
                      <a:pt x="6" y="2346"/>
                    </a:lnTo>
                    <a:cubicBezTo>
                      <a:pt x="6" y="2341"/>
                      <a:pt x="10" y="2338"/>
                      <a:pt x="14" y="2338"/>
                    </a:cubicBezTo>
                    <a:cubicBezTo>
                      <a:pt x="19" y="2338"/>
                      <a:pt x="22" y="2341"/>
                      <a:pt x="22" y="2346"/>
                    </a:cubicBezTo>
                    <a:cubicBezTo>
                      <a:pt x="22" y="2350"/>
                      <a:pt x="19" y="2354"/>
                      <a:pt x="14" y="2354"/>
                    </a:cubicBezTo>
                    <a:cubicBezTo>
                      <a:pt x="10" y="2354"/>
                      <a:pt x="6" y="2350"/>
                      <a:pt x="6" y="2346"/>
                    </a:cubicBezTo>
                    <a:close/>
                    <a:moveTo>
                      <a:pt x="6" y="2314"/>
                    </a:moveTo>
                    <a:lnTo>
                      <a:pt x="6" y="2314"/>
                    </a:lnTo>
                    <a:cubicBezTo>
                      <a:pt x="6" y="2309"/>
                      <a:pt x="10" y="2306"/>
                      <a:pt x="14" y="2306"/>
                    </a:cubicBezTo>
                    <a:cubicBezTo>
                      <a:pt x="19" y="2306"/>
                      <a:pt x="22" y="2309"/>
                      <a:pt x="22" y="2314"/>
                    </a:cubicBezTo>
                    <a:cubicBezTo>
                      <a:pt x="22" y="2318"/>
                      <a:pt x="19" y="2322"/>
                      <a:pt x="14" y="2322"/>
                    </a:cubicBezTo>
                    <a:cubicBezTo>
                      <a:pt x="10" y="2322"/>
                      <a:pt x="6" y="2318"/>
                      <a:pt x="6" y="2314"/>
                    </a:cubicBezTo>
                    <a:close/>
                    <a:moveTo>
                      <a:pt x="6" y="2282"/>
                    </a:moveTo>
                    <a:lnTo>
                      <a:pt x="6" y="2282"/>
                    </a:lnTo>
                    <a:cubicBezTo>
                      <a:pt x="6" y="2277"/>
                      <a:pt x="10" y="2274"/>
                      <a:pt x="14" y="2274"/>
                    </a:cubicBezTo>
                    <a:cubicBezTo>
                      <a:pt x="19" y="2274"/>
                      <a:pt x="22" y="2277"/>
                      <a:pt x="22" y="2282"/>
                    </a:cubicBezTo>
                    <a:cubicBezTo>
                      <a:pt x="22" y="2286"/>
                      <a:pt x="19" y="2290"/>
                      <a:pt x="14" y="2290"/>
                    </a:cubicBezTo>
                    <a:cubicBezTo>
                      <a:pt x="10" y="2290"/>
                      <a:pt x="6" y="2286"/>
                      <a:pt x="6" y="2282"/>
                    </a:cubicBezTo>
                    <a:close/>
                    <a:moveTo>
                      <a:pt x="6" y="2250"/>
                    </a:moveTo>
                    <a:lnTo>
                      <a:pt x="6" y="2250"/>
                    </a:lnTo>
                    <a:cubicBezTo>
                      <a:pt x="6" y="2245"/>
                      <a:pt x="10" y="2242"/>
                      <a:pt x="14" y="2242"/>
                    </a:cubicBezTo>
                    <a:cubicBezTo>
                      <a:pt x="19" y="2242"/>
                      <a:pt x="22" y="2245"/>
                      <a:pt x="22" y="2250"/>
                    </a:cubicBezTo>
                    <a:cubicBezTo>
                      <a:pt x="22" y="2254"/>
                      <a:pt x="19" y="2258"/>
                      <a:pt x="14" y="2258"/>
                    </a:cubicBezTo>
                    <a:cubicBezTo>
                      <a:pt x="10" y="2258"/>
                      <a:pt x="6" y="2254"/>
                      <a:pt x="6" y="2250"/>
                    </a:cubicBezTo>
                    <a:close/>
                    <a:moveTo>
                      <a:pt x="6" y="2218"/>
                    </a:moveTo>
                    <a:lnTo>
                      <a:pt x="6" y="2218"/>
                    </a:lnTo>
                    <a:cubicBezTo>
                      <a:pt x="6" y="2213"/>
                      <a:pt x="10" y="2210"/>
                      <a:pt x="14" y="2210"/>
                    </a:cubicBezTo>
                    <a:cubicBezTo>
                      <a:pt x="19" y="2210"/>
                      <a:pt x="22" y="2213"/>
                      <a:pt x="22" y="2218"/>
                    </a:cubicBezTo>
                    <a:cubicBezTo>
                      <a:pt x="22" y="2222"/>
                      <a:pt x="19" y="2226"/>
                      <a:pt x="14" y="2226"/>
                    </a:cubicBezTo>
                    <a:cubicBezTo>
                      <a:pt x="10" y="2226"/>
                      <a:pt x="6" y="2222"/>
                      <a:pt x="6" y="2218"/>
                    </a:cubicBezTo>
                    <a:close/>
                    <a:moveTo>
                      <a:pt x="6" y="2186"/>
                    </a:moveTo>
                    <a:lnTo>
                      <a:pt x="6" y="2186"/>
                    </a:lnTo>
                    <a:cubicBezTo>
                      <a:pt x="6" y="2181"/>
                      <a:pt x="10" y="2178"/>
                      <a:pt x="14" y="2178"/>
                    </a:cubicBezTo>
                    <a:cubicBezTo>
                      <a:pt x="19" y="2178"/>
                      <a:pt x="22" y="2181"/>
                      <a:pt x="22" y="2186"/>
                    </a:cubicBezTo>
                    <a:cubicBezTo>
                      <a:pt x="22" y="2190"/>
                      <a:pt x="19" y="2194"/>
                      <a:pt x="14" y="2194"/>
                    </a:cubicBezTo>
                    <a:cubicBezTo>
                      <a:pt x="10" y="2194"/>
                      <a:pt x="6" y="2190"/>
                      <a:pt x="6" y="2186"/>
                    </a:cubicBezTo>
                    <a:close/>
                    <a:moveTo>
                      <a:pt x="6" y="2154"/>
                    </a:moveTo>
                    <a:lnTo>
                      <a:pt x="6" y="2154"/>
                    </a:lnTo>
                    <a:cubicBezTo>
                      <a:pt x="6" y="2149"/>
                      <a:pt x="10" y="2146"/>
                      <a:pt x="14" y="2146"/>
                    </a:cubicBezTo>
                    <a:cubicBezTo>
                      <a:pt x="19" y="2146"/>
                      <a:pt x="22" y="2149"/>
                      <a:pt x="22" y="2154"/>
                    </a:cubicBezTo>
                    <a:cubicBezTo>
                      <a:pt x="22" y="2158"/>
                      <a:pt x="19" y="2162"/>
                      <a:pt x="14" y="2162"/>
                    </a:cubicBezTo>
                    <a:cubicBezTo>
                      <a:pt x="10" y="2162"/>
                      <a:pt x="6" y="2158"/>
                      <a:pt x="6" y="2154"/>
                    </a:cubicBezTo>
                    <a:close/>
                    <a:moveTo>
                      <a:pt x="6" y="2122"/>
                    </a:moveTo>
                    <a:lnTo>
                      <a:pt x="6" y="2122"/>
                    </a:lnTo>
                    <a:cubicBezTo>
                      <a:pt x="6" y="2117"/>
                      <a:pt x="10" y="2114"/>
                      <a:pt x="14" y="2114"/>
                    </a:cubicBezTo>
                    <a:cubicBezTo>
                      <a:pt x="19" y="2114"/>
                      <a:pt x="22" y="2117"/>
                      <a:pt x="22" y="2122"/>
                    </a:cubicBezTo>
                    <a:cubicBezTo>
                      <a:pt x="22" y="2126"/>
                      <a:pt x="19" y="2130"/>
                      <a:pt x="14" y="2130"/>
                    </a:cubicBezTo>
                    <a:cubicBezTo>
                      <a:pt x="10" y="2130"/>
                      <a:pt x="6" y="2126"/>
                      <a:pt x="6" y="2122"/>
                    </a:cubicBezTo>
                    <a:close/>
                    <a:moveTo>
                      <a:pt x="6" y="2090"/>
                    </a:moveTo>
                    <a:lnTo>
                      <a:pt x="6" y="2090"/>
                    </a:lnTo>
                    <a:cubicBezTo>
                      <a:pt x="6" y="2085"/>
                      <a:pt x="10" y="2082"/>
                      <a:pt x="14" y="2082"/>
                    </a:cubicBezTo>
                    <a:cubicBezTo>
                      <a:pt x="19" y="2082"/>
                      <a:pt x="22" y="2085"/>
                      <a:pt x="22" y="2090"/>
                    </a:cubicBezTo>
                    <a:cubicBezTo>
                      <a:pt x="22" y="2094"/>
                      <a:pt x="19" y="2098"/>
                      <a:pt x="14" y="2098"/>
                    </a:cubicBezTo>
                    <a:cubicBezTo>
                      <a:pt x="10" y="2098"/>
                      <a:pt x="6" y="2094"/>
                      <a:pt x="6" y="2090"/>
                    </a:cubicBezTo>
                    <a:close/>
                    <a:moveTo>
                      <a:pt x="6" y="2058"/>
                    </a:moveTo>
                    <a:lnTo>
                      <a:pt x="6" y="2057"/>
                    </a:lnTo>
                    <a:cubicBezTo>
                      <a:pt x="6" y="2053"/>
                      <a:pt x="10" y="2049"/>
                      <a:pt x="14" y="2049"/>
                    </a:cubicBezTo>
                    <a:cubicBezTo>
                      <a:pt x="19" y="2049"/>
                      <a:pt x="22" y="2053"/>
                      <a:pt x="22" y="2057"/>
                    </a:cubicBezTo>
                    <a:lnTo>
                      <a:pt x="22" y="2058"/>
                    </a:lnTo>
                    <a:cubicBezTo>
                      <a:pt x="22" y="2062"/>
                      <a:pt x="19" y="2066"/>
                      <a:pt x="14" y="2066"/>
                    </a:cubicBezTo>
                    <a:cubicBezTo>
                      <a:pt x="10" y="2066"/>
                      <a:pt x="6" y="2062"/>
                      <a:pt x="6" y="2058"/>
                    </a:cubicBezTo>
                    <a:close/>
                    <a:moveTo>
                      <a:pt x="6" y="2025"/>
                    </a:moveTo>
                    <a:lnTo>
                      <a:pt x="6" y="2025"/>
                    </a:lnTo>
                    <a:cubicBezTo>
                      <a:pt x="6" y="2021"/>
                      <a:pt x="10" y="2017"/>
                      <a:pt x="14" y="2017"/>
                    </a:cubicBezTo>
                    <a:cubicBezTo>
                      <a:pt x="19" y="2017"/>
                      <a:pt x="22" y="2021"/>
                      <a:pt x="22" y="2025"/>
                    </a:cubicBezTo>
                    <a:cubicBezTo>
                      <a:pt x="22" y="2030"/>
                      <a:pt x="19" y="2033"/>
                      <a:pt x="14" y="2033"/>
                    </a:cubicBezTo>
                    <a:cubicBezTo>
                      <a:pt x="10" y="2033"/>
                      <a:pt x="6" y="2030"/>
                      <a:pt x="6" y="2025"/>
                    </a:cubicBezTo>
                    <a:close/>
                    <a:moveTo>
                      <a:pt x="6" y="1993"/>
                    </a:moveTo>
                    <a:lnTo>
                      <a:pt x="6" y="1993"/>
                    </a:lnTo>
                    <a:cubicBezTo>
                      <a:pt x="6" y="1989"/>
                      <a:pt x="10" y="1985"/>
                      <a:pt x="14" y="1985"/>
                    </a:cubicBezTo>
                    <a:cubicBezTo>
                      <a:pt x="19" y="1985"/>
                      <a:pt x="22" y="1989"/>
                      <a:pt x="22" y="1993"/>
                    </a:cubicBezTo>
                    <a:cubicBezTo>
                      <a:pt x="22" y="1998"/>
                      <a:pt x="19" y="2001"/>
                      <a:pt x="14" y="2001"/>
                    </a:cubicBezTo>
                    <a:cubicBezTo>
                      <a:pt x="10" y="2001"/>
                      <a:pt x="6" y="1998"/>
                      <a:pt x="6" y="1993"/>
                    </a:cubicBezTo>
                    <a:close/>
                    <a:moveTo>
                      <a:pt x="6" y="1961"/>
                    </a:moveTo>
                    <a:lnTo>
                      <a:pt x="6" y="1961"/>
                    </a:lnTo>
                    <a:cubicBezTo>
                      <a:pt x="6" y="1957"/>
                      <a:pt x="10" y="1953"/>
                      <a:pt x="14" y="1953"/>
                    </a:cubicBezTo>
                    <a:cubicBezTo>
                      <a:pt x="19" y="1953"/>
                      <a:pt x="22" y="1957"/>
                      <a:pt x="22" y="1961"/>
                    </a:cubicBezTo>
                    <a:cubicBezTo>
                      <a:pt x="22" y="1966"/>
                      <a:pt x="19" y="1969"/>
                      <a:pt x="14" y="1969"/>
                    </a:cubicBezTo>
                    <a:cubicBezTo>
                      <a:pt x="10" y="1969"/>
                      <a:pt x="6" y="1966"/>
                      <a:pt x="6" y="1961"/>
                    </a:cubicBezTo>
                    <a:close/>
                    <a:moveTo>
                      <a:pt x="6" y="1929"/>
                    </a:moveTo>
                    <a:lnTo>
                      <a:pt x="6" y="1929"/>
                    </a:lnTo>
                    <a:cubicBezTo>
                      <a:pt x="6" y="1925"/>
                      <a:pt x="10" y="1921"/>
                      <a:pt x="14" y="1921"/>
                    </a:cubicBezTo>
                    <a:cubicBezTo>
                      <a:pt x="19" y="1921"/>
                      <a:pt x="22" y="1925"/>
                      <a:pt x="22" y="1929"/>
                    </a:cubicBezTo>
                    <a:cubicBezTo>
                      <a:pt x="22" y="1934"/>
                      <a:pt x="19" y="1937"/>
                      <a:pt x="14" y="1937"/>
                    </a:cubicBezTo>
                    <a:cubicBezTo>
                      <a:pt x="10" y="1937"/>
                      <a:pt x="6" y="1934"/>
                      <a:pt x="6" y="1929"/>
                    </a:cubicBezTo>
                    <a:close/>
                    <a:moveTo>
                      <a:pt x="6" y="1897"/>
                    </a:moveTo>
                    <a:lnTo>
                      <a:pt x="6" y="1897"/>
                    </a:lnTo>
                    <a:cubicBezTo>
                      <a:pt x="6" y="1893"/>
                      <a:pt x="10" y="1889"/>
                      <a:pt x="14" y="1889"/>
                    </a:cubicBezTo>
                    <a:cubicBezTo>
                      <a:pt x="19" y="1889"/>
                      <a:pt x="22" y="1893"/>
                      <a:pt x="22" y="1897"/>
                    </a:cubicBezTo>
                    <a:cubicBezTo>
                      <a:pt x="22" y="1902"/>
                      <a:pt x="19" y="1905"/>
                      <a:pt x="14" y="1905"/>
                    </a:cubicBezTo>
                    <a:cubicBezTo>
                      <a:pt x="10" y="1905"/>
                      <a:pt x="6" y="1902"/>
                      <a:pt x="6" y="1897"/>
                    </a:cubicBezTo>
                    <a:close/>
                    <a:moveTo>
                      <a:pt x="6" y="1865"/>
                    </a:moveTo>
                    <a:lnTo>
                      <a:pt x="6" y="1865"/>
                    </a:lnTo>
                    <a:cubicBezTo>
                      <a:pt x="6" y="1861"/>
                      <a:pt x="10" y="1857"/>
                      <a:pt x="14" y="1857"/>
                    </a:cubicBezTo>
                    <a:cubicBezTo>
                      <a:pt x="19" y="1857"/>
                      <a:pt x="22" y="1861"/>
                      <a:pt x="22" y="1865"/>
                    </a:cubicBezTo>
                    <a:cubicBezTo>
                      <a:pt x="22" y="1870"/>
                      <a:pt x="19" y="1873"/>
                      <a:pt x="14" y="1873"/>
                    </a:cubicBezTo>
                    <a:cubicBezTo>
                      <a:pt x="10" y="1873"/>
                      <a:pt x="6" y="1870"/>
                      <a:pt x="6" y="1865"/>
                    </a:cubicBezTo>
                    <a:close/>
                    <a:moveTo>
                      <a:pt x="6" y="1833"/>
                    </a:moveTo>
                    <a:lnTo>
                      <a:pt x="6" y="1833"/>
                    </a:lnTo>
                    <a:cubicBezTo>
                      <a:pt x="6" y="1829"/>
                      <a:pt x="10" y="1825"/>
                      <a:pt x="14" y="1825"/>
                    </a:cubicBezTo>
                    <a:cubicBezTo>
                      <a:pt x="19" y="1825"/>
                      <a:pt x="22" y="1829"/>
                      <a:pt x="22" y="1833"/>
                    </a:cubicBezTo>
                    <a:cubicBezTo>
                      <a:pt x="22" y="1838"/>
                      <a:pt x="19" y="1841"/>
                      <a:pt x="14" y="1841"/>
                    </a:cubicBezTo>
                    <a:cubicBezTo>
                      <a:pt x="10" y="1841"/>
                      <a:pt x="6" y="1838"/>
                      <a:pt x="6" y="1833"/>
                    </a:cubicBezTo>
                    <a:close/>
                    <a:moveTo>
                      <a:pt x="6" y="1801"/>
                    </a:moveTo>
                    <a:lnTo>
                      <a:pt x="6" y="1801"/>
                    </a:lnTo>
                    <a:cubicBezTo>
                      <a:pt x="6" y="1797"/>
                      <a:pt x="10" y="1793"/>
                      <a:pt x="14" y="1793"/>
                    </a:cubicBezTo>
                    <a:cubicBezTo>
                      <a:pt x="19" y="1793"/>
                      <a:pt x="22" y="1797"/>
                      <a:pt x="22" y="1801"/>
                    </a:cubicBezTo>
                    <a:cubicBezTo>
                      <a:pt x="22" y="1806"/>
                      <a:pt x="19" y="1809"/>
                      <a:pt x="14" y="1809"/>
                    </a:cubicBezTo>
                    <a:cubicBezTo>
                      <a:pt x="10" y="1809"/>
                      <a:pt x="6" y="1806"/>
                      <a:pt x="6" y="1801"/>
                    </a:cubicBezTo>
                    <a:close/>
                    <a:moveTo>
                      <a:pt x="6" y="1769"/>
                    </a:moveTo>
                    <a:lnTo>
                      <a:pt x="6" y="1769"/>
                    </a:lnTo>
                    <a:cubicBezTo>
                      <a:pt x="6" y="1765"/>
                      <a:pt x="10" y="1761"/>
                      <a:pt x="14" y="1761"/>
                    </a:cubicBezTo>
                    <a:cubicBezTo>
                      <a:pt x="19" y="1761"/>
                      <a:pt x="22" y="1765"/>
                      <a:pt x="22" y="1769"/>
                    </a:cubicBezTo>
                    <a:cubicBezTo>
                      <a:pt x="22" y="1774"/>
                      <a:pt x="19" y="1777"/>
                      <a:pt x="14" y="1777"/>
                    </a:cubicBezTo>
                    <a:cubicBezTo>
                      <a:pt x="10" y="1777"/>
                      <a:pt x="6" y="1774"/>
                      <a:pt x="6" y="1769"/>
                    </a:cubicBezTo>
                    <a:close/>
                    <a:moveTo>
                      <a:pt x="6" y="1737"/>
                    </a:moveTo>
                    <a:lnTo>
                      <a:pt x="6" y="1737"/>
                    </a:lnTo>
                    <a:cubicBezTo>
                      <a:pt x="6" y="1733"/>
                      <a:pt x="10" y="1729"/>
                      <a:pt x="14" y="1729"/>
                    </a:cubicBezTo>
                    <a:cubicBezTo>
                      <a:pt x="19" y="1729"/>
                      <a:pt x="22" y="1733"/>
                      <a:pt x="22" y="1737"/>
                    </a:cubicBezTo>
                    <a:cubicBezTo>
                      <a:pt x="22" y="1742"/>
                      <a:pt x="19" y="1745"/>
                      <a:pt x="14" y="1745"/>
                    </a:cubicBezTo>
                    <a:cubicBezTo>
                      <a:pt x="10" y="1745"/>
                      <a:pt x="6" y="1742"/>
                      <a:pt x="6" y="1737"/>
                    </a:cubicBezTo>
                    <a:close/>
                    <a:moveTo>
                      <a:pt x="6" y="1705"/>
                    </a:moveTo>
                    <a:lnTo>
                      <a:pt x="6" y="1705"/>
                    </a:lnTo>
                    <a:cubicBezTo>
                      <a:pt x="6" y="1701"/>
                      <a:pt x="10" y="1697"/>
                      <a:pt x="14" y="1697"/>
                    </a:cubicBezTo>
                    <a:cubicBezTo>
                      <a:pt x="19" y="1697"/>
                      <a:pt x="22" y="1701"/>
                      <a:pt x="22" y="1705"/>
                    </a:cubicBezTo>
                    <a:cubicBezTo>
                      <a:pt x="22" y="1710"/>
                      <a:pt x="19" y="1713"/>
                      <a:pt x="14" y="1713"/>
                    </a:cubicBezTo>
                    <a:cubicBezTo>
                      <a:pt x="10" y="1713"/>
                      <a:pt x="6" y="1710"/>
                      <a:pt x="6" y="1705"/>
                    </a:cubicBezTo>
                    <a:close/>
                    <a:moveTo>
                      <a:pt x="6" y="1673"/>
                    </a:moveTo>
                    <a:lnTo>
                      <a:pt x="6" y="1673"/>
                    </a:lnTo>
                    <a:cubicBezTo>
                      <a:pt x="6" y="1669"/>
                      <a:pt x="10" y="1665"/>
                      <a:pt x="14" y="1665"/>
                    </a:cubicBezTo>
                    <a:cubicBezTo>
                      <a:pt x="19" y="1665"/>
                      <a:pt x="22" y="1669"/>
                      <a:pt x="22" y="1673"/>
                    </a:cubicBezTo>
                    <a:cubicBezTo>
                      <a:pt x="22" y="1678"/>
                      <a:pt x="19" y="1681"/>
                      <a:pt x="14" y="1681"/>
                    </a:cubicBezTo>
                    <a:cubicBezTo>
                      <a:pt x="10" y="1681"/>
                      <a:pt x="6" y="1678"/>
                      <a:pt x="6" y="1673"/>
                    </a:cubicBezTo>
                    <a:close/>
                    <a:moveTo>
                      <a:pt x="6" y="1641"/>
                    </a:moveTo>
                    <a:lnTo>
                      <a:pt x="6" y="1641"/>
                    </a:lnTo>
                    <a:cubicBezTo>
                      <a:pt x="6" y="1637"/>
                      <a:pt x="10" y="1633"/>
                      <a:pt x="14" y="1633"/>
                    </a:cubicBezTo>
                    <a:cubicBezTo>
                      <a:pt x="19" y="1633"/>
                      <a:pt x="22" y="1637"/>
                      <a:pt x="22" y="1641"/>
                    </a:cubicBezTo>
                    <a:cubicBezTo>
                      <a:pt x="22" y="1646"/>
                      <a:pt x="19" y="1649"/>
                      <a:pt x="14" y="1649"/>
                    </a:cubicBezTo>
                    <a:cubicBezTo>
                      <a:pt x="10" y="1649"/>
                      <a:pt x="6" y="1646"/>
                      <a:pt x="6" y="1641"/>
                    </a:cubicBezTo>
                    <a:close/>
                    <a:moveTo>
                      <a:pt x="6" y="1609"/>
                    </a:moveTo>
                    <a:lnTo>
                      <a:pt x="6" y="1609"/>
                    </a:lnTo>
                    <a:cubicBezTo>
                      <a:pt x="6" y="1605"/>
                      <a:pt x="10" y="1601"/>
                      <a:pt x="14" y="1601"/>
                    </a:cubicBezTo>
                    <a:cubicBezTo>
                      <a:pt x="19" y="1601"/>
                      <a:pt x="22" y="1605"/>
                      <a:pt x="22" y="1609"/>
                    </a:cubicBezTo>
                    <a:cubicBezTo>
                      <a:pt x="22" y="1614"/>
                      <a:pt x="19" y="1617"/>
                      <a:pt x="14" y="1617"/>
                    </a:cubicBezTo>
                    <a:cubicBezTo>
                      <a:pt x="10" y="1617"/>
                      <a:pt x="6" y="1614"/>
                      <a:pt x="6" y="1609"/>
                    </a:cubicBezTo>
                    <a:close/>
                    <a:moveTo>
                      <a:pt x="6" y="1577"/>
                    </a:moveTo>
                    <a:lnTo>
                      <a:pt x="6" y="1577"/>
                    </a:lnTo>
                    <a:cubicBezTo>
                      <a:pt x="6" y="1573"/>
                      <a:pt x="10" y="1569"/>
                      <a:pt x="14" y="1569"/>
                    </a:cubicBezTo>
                    <a:cubicBezTo>
                      <a:pt x="19" y="1569"/>
                      <a:pt x="22" y="1573"/>
                      <a:pt x="22" y="1577"/>
                    </a:cubicBezTo>
                    <a:cubicBezTo>
                      <a:pt x="22" y="1582"/>
                      <a:pt x="19" y="1585"/>
                      <a:pt x="14" y="1585"/>
                    </a:cubicBezTo>
                    <a:cubicBezTo>
                      <a:pt x="10" y="1585"/>
                      <a:pt x="6" y="1582"/>
                      <a:pt x="6" y="1577"/>
                    </a:cubicBezTo>
                    <a:close/>
                    <a:moveTo>
                      <a:pt x="6" y="1545"/>
                    </a:moveTo>
                    <a:lnTo>
                      <a:pt x="6" y="1545"/>
                    </a:lnTo>
                    <a:cubicBezTo>
                      <a:pt x="6" y="1541"/>
                      <a:pt x="10" y="1537"/>
                      <a:pt x="14" y="1537"/>
                    </a:cubicBezTo>
                    <a:cubicBezTo>
                      <a:pt x="19" y="1537"/>
                      <a:pt x="22" y="1541"/>
                      <a:pt x="22" y="1545"/>
                    </a:cubicBezTo>
                    <a:cubicBezTo>
                      <a:pt x="22" y="1550"/>
                      <a:pt x="19" y="1553"/>
                      <a:pt x="14" y="1553"/>
                    </a:cubicBezTo>
                    <a:cubicBezTo>
                      <a:pt x="10" y="1553"/>
                      <a:pt x="6" y="1550"/>
                      <a:pt x="6" y="1545"/>
                    </a:cubicBezTo>
                    <a:close/>
                    <a:moveTo>
                      <a:pt x="6" y="1513"/>
                    </a:moveTo>
                    <a:lnTo>
                      <a:pt x="6" y="1513"/>
                    </a:lnTo>
                    <a:cubicBezTo>
                      <a:pt x="6" y="1509"/>
                      <a:pt x="10" y="1505"/>
                      <a:pt x="14" y="1505"/>
                    </a:cubicBezTo>
                    <a:cubicBezTo>
                      <a:pt x="19" y="1505"/>
                      <a:pt x="22" y="1509"/>
                      <a:pt x="22" y="1513"/>
                    </a:cubicBezTo>
                    <a:cubicBezTo>
                      <a:pt x="22" y="1518"/>
                      <a:pt x="19" y="1521"/>
                      <a:pt x="14" y="1521"/>
                    </a:cubicBezTo>
                    <a:cubicBezTo>
                      <a:pt x="10" y="1521"/>
                      <a:pt x="6" y="1518"/>
                      <a:pt x="6" y="1513"/>
                    </a:cubicBezTo>
                    <a:close/>
                    <a:moveTo>
                      <a:pt x="6" y="1481"/>
                    </a:moveTo>
                    <a:lnTo>
                      <a:pt x="6" y="1481"/>
                    </a:lnTo>
                    <a:cubicBezTo>
                      <a:pt x="6" y="1477"/>
                      <a:pt x="10" y="1473"/>
                      <a:pt x="14" y="1473"/>
                    </a:cubicBezTo>
                    <a:cubicBezTo>
                      <a:pt x="19" y="1473"/>
                      <a:pt x="22" y="1477"/>
                      <a:pt x="22" y="1481"/>
                    </a:cubicBezTo>
                    <a:cubicBezTo>
                      <a:pt x="22" y="1486"/>
                      <a:pt x="19" y="1489"/>
                      <a:pt x="14" y="1489"/>
                    </a:cubicBezTo>
                    <a:cubicBezTo>
                      <a:pt x="10" y="1489"/>
                      <a:pt x="6" y="1486"/>
                      <a:pt x="6" y="1481"/>
                    </a:cubicBezTo>
                    <a:close/>
                    <a:moveTo>
                      <a:pt x="6" y="1449"/>
                    </a:moveTo>
                    <a:lnTo>
                      <a:pt x="6" y="1449"/>
                    </a:lnTo>
                    <a:cubicBezTo>
                      <a:pt x="6" y="1445"/>
                      <a:pt x="10" y="1441"/>
                      <a:pt x="14" y="1441"/>
                    </a:cubicBezTo>
                    <a:cubicBezTo>
                      <a:pt x="19" y="1441"/>
                      <a:pt x="22" y="1445"/>
                      <a:pt x="22" y="1449"/>
                    </a:cubicBezTo>
                    <a:cubicBezTo>
                      <a:pt x="22" y="1454"/>
                      <a:pt x="19" y="1457"/>
                      <a:pt x="14" y="1457"/>
                    </a:cubicBezTo>
                    <a:cubicBezTo>
                      <a:pt x="10" y="1457"/>
                      <a:pt x="6" y="1454"/>
                      <a:pt x="6" y="1449"/>
                    </a:cubicBezTo>
                    <a:close/>
                    <a:moveTo>
                      <a:pt x="6" y="1417"/>
                    </a:moveTo>
                    <a:lnTo>
                      <a:pt x="6" y="1417"/>
                    </a:lnTo>
                    <a:cubicBezTo>
                      <a:pt x="6" y="1413"/>
                      <a:pt x="10" y="1409"/>
                      <a:pt x="14" y="1409"/>
                    </a:cubicBezTo>
                    <a:cubicBezTo>
                      <a:pt x="19" y="1409"/>
                      <a:pt x="22" y="1413"/>
                      <a:pt x="22" y="1417"/>
                    </a:cubicBezTo>
                    <a:cubicBezTo>
                      <a:pt x="22" y="1422"/>
                      <a:pt x="19" y="1425"/>
                      <a:pt x="14" y="1425"/>
                    </a:cubicBezTo>
                    <a:cubicBezTo>
                      <a:pt x="10" y="1425"/>
                      <a:pt x="6" y="1422"/>
                      <a:pt x="6" y="1417"/>
                    </a:cubicBezTo>
                    <a:close/>
                    <a:moveTo>
                      <a:pt x="6" y="1385"/>
                    </a:moveTo>
                    <a:lnTo>
                      <a:pt x="6" y="1385"/>
                    </a:lnTo>
                    <a:cubicBezTo>
                      <a:pt x="6" y="1381"/>
                      <a:pt x="10" y="1377"/>
                      <a:pt x="14" y="1377"/>
                    </a:cubicBezTo>
                    <a:cubicBezTo>
                      <a:pt x="19" y="1377"/>
                      <a:pt x="22" y="1381"/>
                      <a:pt x="22" y="1385"/>
                    </a:cubicBezTo>
                    <a:cubicBezTo>
                      <a:pt x="22" y="1390"/>
                      <a:pt x="19" y="1393"/>
                      <a:pt x="14" y="1393"/>
                    </a:cubicBezTo>
                    <a:cubicBezTo>
                      <a:pt x="10" y="1393"/>
                      <a:pt x="6" y="1390"/>
                      <a:pt x="6" y="1385"/>
                    </a:cubicBezTo>
                    <a:close/>
                    <a:moveTo>
                      <a:pt x="6" y="1353"/>
                    </a:moveTo>
                    <a:lnTo>
                      <a:pt x="6" y="1353"/>
                    </a:lnTo>
                    <a:cubicBezTo>
                      <a:pt x="6" y="1349"/>
                      <a:pt x="10" y="1345"/>
                      <a:pt x="14" y="1345"/>
                    </a:cubicBezTo>
                    <a:cubicBezTo>
                      <a:pt x="19" y="1345"/>
                      <a:pt x="22" y="1349"/>
                      <a:pt x="22" y="1353"/>
                    </a:cubicBezTo>
                    <a:cubicBezTo>
                      <a:pt x="22" y="1358"/>
                      <a:pt x="19" y="1361"/>
                      <a:pt x="14" y="1361"/>
                    </a:cubicBezTo>
                    <a:cubicBezTo>
                      <a:pt x="10" y="1361"/>
                      <a:pt x="6" y="1358"/>
                      <a:pt x="6" y="1353"/>
                    </a:cubicBezTo>
                    <a:close/>
                    <a:moveTo>
                      <a:pt x="6" y="1321"/>
                    </a:moveTo>
                    <a:lnTo>
                      <a:pt x="6" y="1321"/>
                    </a:lnTo>
                    <a:cubicBezTo>
                      <a:pt x="6" y="1317"/>
                      <a:pt x="10" y="1313"/>
                      <a:pt x="14" y="1313"/>
                    </a:cubicBezTo>
                    <a:cubicBezTo>
                      <a:pt x="19" y="1313"/>
                      <a:pt x="22" y="1317"/>
                      <a:pt x="22" y="1321"/>
                    </a:cubicBezTo>
                    <a:cubicBezTo>
                      <a:pt x="22" y="1326"/>
                      <a:pt x="19" y="1329"/>
                      <a:pt x="14" y="1329"/>
                    </a:cubicBezTo>
                    <a:cubicBezTo>
                      <a:pt x="10" y="1329"/>
                      <a:pt x="6" y="1326"/>
                      <a:pt x="6" y="1321"/>
                    </a:cubicBezTo>
                    <a:close/>
                    <a:moveTo>
                      <a:pt x="6" y="1289"/>
                    </a:moveTo>
                    <a:lnTo>
                      <a:pt x="6" y="1289"/>
                    </a:lnTo>
                    <a:cubicBezTo>
                      <a:pt x="6" y="1285"/>
                      <a:pt x="10" y="1281"/>
                      <a:pt x="14" y="1281"/>
                    </a:cubicBezTo>
                    <a:cubicBezTo>
                      <a:pt x="19" y="1281"/>
                      <a:pt x="22" y="1285"/>
                      <a:pt x="22" y="1289"/>
                    </a:cubicBezTo>
                    <a:cubicBezTo>
                      <a:pt x="22" y="1294"/>
                      <a:pt x="19" y="1297"/>
                      <a:pt x="14" y="1297"/>
                    </a:cubicBezTo>
                    <a:cubicBezTo>
                      <a:pt x="10" y="1297"/>
                      <a:pt x="6" y="1294"/>
                      <a:pt x="6" y="1289"/>
                    </a:cubicBezTo>
                    <a:close/>
                    <a:moveTo>
                      <a:pt x="6" y="1257"/>
                    </a:moveTo>
                    <a:lnTo>
                      <a:pt x="6" y="1257"/>
                    </a:lnTo>
                    <a:cubicBezTo>
                      <a:pt x="6" y="1253"/>
                      <a:pt x="10" y="1249"/>
                      <a:pt x="14" y="1249"/>
                    </a:cubicBezTo>
                    <a:cubicBezTo>
                      <a:pt x="19" y="1249"/>
                      <a:pt x="22" y="1253"/>
                      <a:pt x="22" y="1257"/>
                    </a:cubicBezTo>
                    <a:cubicBezTo>
                      <a:pt x="22" y="1262"/>
                      <a:pt x="19" y="1265"/>
                      <a:pt x="14" y="1265"/>
                    </a:cubicBezTo>
                    <a:cubicBezTo>
                      <a:pt x="10" y="1265"/>
                      <a:pt x="6" y="1262"/>
                      <a:pt x="6" y="1257"/>
                    </a:cubicBezTo>
                    <a:close/>
                    <a:moveTo>
                      <a:pt x="6" y="1225"/>
                    </a:moveTo>
                    <a:lnTo>
                      <a:pt x="6" y="1225"/>
                    </a:lnTo>
                    <a:cubicBezTo>
                      <a:pt x="6" y="1221"/>
                      <a:pt x="10" y="1217"/>
                      <a:pt x="14" y="1217"/>
                    </a:cubicBezTo>
                    <a:cubicBezTo>
                      <a:pt x="19" y="1217"/>
                      <a:pt x="22" y="1221"/>
                      <a:pt x="22" y="1225"/>
                    </a:cubicBezTo>
                    <a:cubicBezTo>
                      <a:pt x="22" y="1230"/>
                      <a:pt x="19" y="1233"/>
                      <a:pt x="14" y="1233"/>
                    </a:cubicBezTo>
                    <a:cubicBezTo>
                      <a:pt x="10" y="1233"/>
                      <a:pt x="6" y="1230"/>
                      <a:pt x="6"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0" y="833"/>
                      <a:pt x="15" y="833"/>
                    </a:cubicBezTo>
                    <a:cubicBezTo>
                      <a:pt x="19" y="833"/>
                      <a:pt x="23" y="836"/>
                      <a:pt x="23" y="841"/>
                    </a:cubicBezTo>
                    <a:cubicBezTo>
                      <a:pt x="23" y="845"/>
                      <a:pt x="19" y="849"/>
                      <a:pt x="15" y="849"/>
                    </a:cubicBezTo>
                    <a:cubicBezTo>
                      <a:pt x="10" y="849"/>
                      <a:pt x="7" y="845"/>
                      <a:pt x="7" y="841"/>
                    </a:cubicBezTo>
                    <a:close/>
                    <a:moveTo>
                      <a:pt x="7" y="809"/>
                    </a:moveTo>
                    <a:lnTo>
                      <a:pt x="7" y="809"/>
                    </a:lnTo>
                    <a:cubicBezTo>
                      <a:pt x="7" y="804"/>
                      <a:pt x="10" y="801"/>
                      <a:pt x="15" y="801"/>
                    </a:cubicBezTo>
                    <a:cubicBezTo>
                      <a:pt x="19" y="801"/>
                      <a:pt x="23" y="804"/>
                      <a:pt x="23" y="809"/>
                    </a:cubicBezTo>
                    <a:cubicBezTo>
                      <a:pt x="23" y="813"/>
                      <a:pt x="19" y="817"/>
                      <a:pt x="15" y="817"/>
                    </a:cubicBezTo>
                    <a:cubicBezTo>
                      <a:pt x="10" y="817"/>
                      <a:pt x="7" y="813"/>
                      <a:pt x="7" y="809"/>
                    </a:cubicBezTo>
                    <a:close/>
                    <a:moveTo>
                      <a:pt x="7" y="777"/>
                    </a:moveTo>
                    <a:lnTo>
                      <a:pt x="7" y="777"/>
                    </a:lnTo>
                    <a:cubicBezTo>
                      <a:pt x="7" y="772"/>
                      <a:pt x="10" y="769"/>
                      <a:pt x="15" y="769"/>
                    </a:cubicBezTo>
                    <a:cubicBezTo>
                      <a:pt x="19" y="769"/>
                      <a:pt x="23" y="772"/>
                      <a:pt x="23" y="777"/>
                    </a:cubicBezTo>
                    <a:cubicBezTo>
                      <a:pt x="23" y="781"/>
                      <a:pt x="19" y="785"/>
                      <a:pt x="15" y="785"/>
                    </a:cubicBezTo>
                    <a:cubicBezTo>
                      <a:pt x="10" y="785"/>
                      <a:pt x="7" y="781"/>
                      <a:pt x="7" y="777"/>
                    </a:cubicBezTo>
                    <a:close/>
                    <a:moveTo>
                      <a:pt x="7" y="745"/>
                    </a:moveTo>
                    <a:lnTo>
                      <a:pt x="7" y="745"/>
                    </a:lnTo>
                    <a:cubicBezTo>
                      <a:pt x="7" y="740"/>
                      <a:pt x="10" y="737"/>
                      <a:pt x="15" y="737"/>
                    </a:cubicBezTo>
                    <a:cubicBezTo>
                      <a:pt x="19" y="737"/>
                      <a:pt x="23" y="740"/>
                      <a:pt x="23" y="745"/>
                    </a:cubicBezTo>
                    <a:cubicBezTo>
                      <a:pt x="23" y="749"/>
                      <a:pt x="19" y="753"/>
                      <a:pt x="15" y="753"/>
                    </a:cubicBezTo>
                    <a:cubicBezTo>
                      <a:pt x="10" y="753"/>
                      <a:pt x="7" y="749"/>
                      <a:pt x="7" y="745"/>
                    </a:cubicBezTo>
                    <a:close/>
                    <a:moveTo>
                      <a:pt x="7" y="713"/>
                    </a:moveTo>
                    <a:lnTo>
                      <a:pt x="7" y="713"/>
                    </a:lnTo>
                    <a:cubicBezTo>
                      <a:pt x="7" y="708"/>
                      <a:pt x="10" y="705"/>
                      <a:pt x="15" y="705"/>
                    </a:cubicBezTo>
                    <a:cubicBezTo>
                      <a:pt x="19" y="705"/>
                      <a:pt x="23" y="708"/>
                      <a:pt x="23" y="713"/>
                    </a:cubicBezTo>
                    <a:cubicBezTo>
                      <a:pt x="23" y="717"/>
                      <a:pt x="19" y="721"/>
                      <a:pt x="15" y="721"/>
                    </a:cubicBezTo>
                    <a:cubicBezTo>
                      <a:pt x="10" y="721"/>
                      <a:pt x="7" y="717"/>
                      <a:pt x="7" y="713"/>
                    </a:cubicBezTo>
                    <a:close/>
                    <a:moveTo>
                      <a:pt x="7" y="681"/>
                    </a:moveTo>
                    <a:lnTo>
                      <a:pt x="7" y="681"/>
                    </a:lnTo>
                    <a:cubicBezTo>
                      <a:pt x="7" y="676"/>
                      <a:pt x="10" y="673"/>
                      <a:pt x="15" y="673"/>
                    </a:cubicBezTo>
                    <a:cubicBezTo>
                      <a:pt x="19" y="673"/>
                      <a:pt x="23" y="676"/>
                      <a:pt x="23" y="681"/>
                    </a:cubicBezTo>
                    <a:cubicBezTo>
                      <a:pt x="23" y="685"/>
                      <a:pt x="19" y="689"/>
                      <a:pt x="15" y="689"/>
                    </a:cubicBezTo>
                    <a:cubicBezTo>
                      <a:pt x="10" y="689"/>
                      <a:pt x="7" y="685"/>
                      <a:pt x="7" y="681"/>
                    </a:cubicBezTo>
                    <a:close/>
                    <a:moveTo>
                      <a:pt x="7" y="649"/>
                    </a:moveTo>
                    <a:lnTo>
                      <a:pt x="7" y="649"/>
                    </a:lnTo>
                    <a:cubicBezTo>
                      <a:pt x="7" y="644"/>
                      <a:pt x="10" y="641"/>
                      <a:pt x="15" y="641"/>
                    </a:cubicBezTo>
                    <a:cubicBezTo>
                      <a:pt x="19" y="641"/>
                      <a:pt x="23" y="644"/>
                      <a:pt x="23" y="649"/>
                    </a:cubicBezTo>
                    <a:cubicBezTo>
                      <a:pt x="23" y="653"/>
                      <a:pt x="19" y="657"/>
                      <a:pt x="15" y="657"/>
                    </a:cubicBezTo>
                    <a:cubicBezTo>
                      <a:pt x="10" y="657"/>
                      <a:pt x="7" y="653"/>
                      <a:pt x="7" y="649"/>
                    </a:cubicBezTo>
                    <a:close/>
                    <a:moveTo>
                      <a:pt x="7" y="617"/>
                    </a:moveTo>
                    <a:lnTo>
                      <a:pt x="7" y="617"/>
                    </a:lnTo>
                    <a:cubicBezTo>
                      <a:pt x="7" y="612"/>
                      <a:pt x="10" y="609"/>
                      <a:pt x="15" y="609"/>
                    </a:cubicBezTo>
                    <a:cubicBezTo>
                      <a:pt x="19" y="609"/>
                      <a:pt x="23" y="612"/>
                      <a:pt x="23" y="617"/>
                    </a:cubicBezTo>
                    <a:cubicBezTo>
                      <a:pt x="23" y="621"/>
                      <a:pt x="19" y="625"/>
                      <a:pt x="15" y="625"/>
                    </a:cubicBezTo>
                    <a:cubicBezTo>
                      <a:pt x="10" y="625"/>
                      <a:pt x="7" y="621"/>
                      <a:pt x="7" y="617"/>
                    </a:cubicBezTo>
                    <a:close/>
                    <a:moveTo>
                      <a:pt x="7" y="585"/>
                    </a:moveTo>
                    <a:lnTo>
                      <a:pt x="7" y="585"/>
                    </a:lnTo>
                    <a:cubicBezTo>
                      <a:pt x="7" y="580"/>
                      <a:pt x="10" y="577"/>
                      <a:pt x="15" y="577"/>
                    </a:cubicBezTo>
                    <a:cubicBezTo>
                      <a:pt x="19" y="577"/>
                      <a:pt x="23" y="580"/>
                      <a:pt x="23" y="585"/>
                    </a:cubicBezTo>
                    <a:cubicBezTo>
                      <a:pt x="23" y="589"/>
                      <a:pt x="19" y="593"/>
                      <a:pt x="15" y="593"/>
                    </a:cubicBezTo>
                    <a:cubicBezTo>
                      <a:pt x="10" y="593"/>
                      <a:pt x="7" y="589"/>
                      <a:pt x="7" y="585"/>
                    </a:cubicBezTo>
                    <a:close/>
                    <a:moveTo>
                      <a:pt x="7" y="553"/>
                    </a:moveTo>
                    <a:lnTo>
                      <a:pt x="7" y="553"/>
                    </a:lnTo>
                    <a:cubicBezTo>
                      <a:pt x="7" y="548"/>
                      <a:pt x="10" y="545"/>
                      <a:pt x="15" y="545"/>
                    </a:cubicBezTo>
                    <a:cubicBezTo>
                      <a:pt x="19" y="545"/>
                      <a:pt x="23" y="548"/>
                      <a:pt x="23" y="553"/>
                    </a:cubicBezTo>
                    <a:cubicBezTo>
                      <a:pt x="23" y="557"/>
                      <a:pt x="19" y="561"/>
                      <a:pt x="15" y="561"/>
                    </a:cubicBezTo>
                    <a:cubicBezTo>
                      <a:pt x="10" y="561"/>
                      <a:pt x="7" y="557"/>
                      <a:pt x="7" y="553"/>
                    </a:cubicBezTo>
                    <a:close/>
                    <a:moveTo>
                      <a:pt x="7" y="521"/>
                    </a:moveTo>
                    <a:lnTo>
                      <a:pt x="7" y="521"/>
                    </a:lnTo>
                    <a:cubicBezTo>
                      <a:pt x="7" y="516"/>
                      <a:pt x="10" y="513"/>
                      <a:pt x="15" y="513"/>
                    </a:cubicBezTo>
                    <a:cubicBezTo>
                      <a:pt x="19" y="513"/>
                      <a:pt x="23" y="516"/>
                      <a:pt x="23" y="521"/>
                    </a:cubicBezTo>
                    <a:cubicBezTo>
                      <a:pt x="23" y="525"/>
                      <a:pt x="19" y="529"/>
                      <a:pt x="15" y="529"/>
                    </a:cubicBezTo>
                    <a:cubicBezTo>
                      <a:pt x="10" y="529"/>
                      <a:pt x="7" y="525"/>
                      <a:pt x="7" y="521"/>
                    </a:cubicBezTo>
                    <a:close/>
                    <a:moveTo>
                      <a:pt x="7" y="489"/>
                    </a:moveTo>
                    <a:lnTo>
                      <a:pt x="7" y="489"/>
                    </a:lnTo>
                    <a:cubicBezTo>
                      <a:pt x="7" y="484"/>
                      <a:pt x="10" y="481"/>
                      <a:pt x="15" y="481"/>
                    </a:cubicBezTo>
                    <a:cubicBezTo>
                      <a:pt x="19" y="481"/>
                      <a:pt x="23" y="484"/>
                      <a:pt x="23" y="489"/>
                    </a:cubicBezTo>
                    <a:cubicBezTo>
                      <a:pt x="23" y="493"/>
                      <a:pt x="19" y="497"/>
                      <a:pt x="15" y="497"/>
                    </a:cubicBezTo>
                    <a:cubicBezTo>
                      <a:pt x="10" y="497"/>
                      <a:pt x="7" y="493"/>
                      <a:pt x="7" y="489"/>
                    </a:cubicBezTo>
                    <a:close/>
                    <a:moveTo>
                      <a:pt x="7" y="457"/>
                    </a:moveTo>
                    <a:lnTo>
                      <a:pt x="7" y="457"/>
                    </a:lnTo>
                    <a:cubicBezTo>
                      <a:pt x="7" y="452"/>
                      <a:pt x="10" y="449"/>
                      <a:pt x="15" y="449"/>
                    </a:cubicBezTo>
                    <a:cubicBezTo>
                      <a:pt x="19" y="449"/>
                      <a:pt x="23" y="452"/>
                      <a:pt x="23" y="457"/>
                    </a:cubicBezTo>
                    <a:cubicBezTo>
                      <a:pt x="23" y="461"/>
                      <a:pt x="19" y="465"/>
                      <a:pt x="15" y="465"/>
                    </a:cubicBezTo>
                    <a:cubicBezTo>
                      <a:pt x="10" y="465"/>
                      <a:pt x="7" y="461"/>
                      <a:pt x="7" y="457"/>
                    </a:cubicBezTo>
                    <a:close/>
                    <a:moveTo>
                      <a:pt x="7" y="425"/>
                    </a:moveTo>
                    <a:lnTo>
                      <a:pt x="7" y="425"/>
                    </a:lnTo>
                    <a:cubicBezTo>
                      <a:pt x="7" y="420"/>
                      <a:pt x="10" y="417"/>
                      <a:pt x="15" y="417"/>
                    </a:cubicBezTo>
                    <a:cubicBezTo>
                      <a:pt x="19" y="417"/>
                      <a:pt x="23" y="420"/>
                      <a:pt x="23" y="425"/>
                    </a:cubicBezTo>
                    <a:cubicBezTo>
                      <a:pt x="23" y="429"/>
                      <a:pt x="19" y="433"/>
                      <a:pt x="15" y="433"/>
                    </a:cubicBezTo>
                    <a:cubicBezTo>
                      <a:pt x="10" y="433"/>
                      <a:pt x="7" y="429"/>
                      <a:pt x="7" y="425"/>
                    </a:cubicBezTo>
                    <a:close/>
                    <a:moveTo>
                      <a:pt x="7" y="393"/>
                    </a:moveTo>
                    <a:lnTo>
                      <a:pt x="7" y="393"/>
                    </a:lnTo>
                    <a:cubicBezTo>
                      <a:pt x="7" y="388"/>
                      <a:pt x="10" y="385"/>
                      <a:pt x="15" y="385"/>
                    </a:cubicBezTo>
                    <a:cubicBezTo>
                      <a:pt x="19" y="385"/>
                      <a:pt x="23" y="388"/>
                      <a:pt x="23" y="393"/>
                    </a:cubicBezTo>
                    <a:cubicBezTo>
                      <a:pt x="23" y="397"/>
                      <a:pt x="19" y="401"/>
                      <a:pt x="15" y="401"/>
                    </a:cubicBezTo>
                    <a:cubicBezTo>
                      <a:pt x="10" y="401"/>
                      <a:pt x="7" y="397"/>
                      <a:pt x="7" y="393"/>
                    </a:cubicBezTo>
                    <a:close/>
                    <a:moveTo>
                      <a:pt x="7" y="361"/>
                    </a:moveTo>
                    <a:lnTo>
                      <a:pt x="7" y="361"/>
                    </a:lnTo>
                    <a:cubicBezTo>
                      <a:pt x="7" y="356"/>
                      <a:pt x="10" y="353"/>
                      <a:pt x="15" y="353"/>
                    </a:cubicBezTo>
                    <a:cubicBezTo>
                      <a:pt x="19" y="353"/>
                      <a:pt x="23" y="356"/>
                      <a:pt x="23" y="361"/>
                    </a:cubicBezTo>
                    <a:cubicBezTo>
                      <a:pt x="23" y="365"/>
                      <a:pt x="19" y="369"/>
                      <a:pt x="15" y="369"/>
                    </a:cubicBezTo>
                    <a:cubicBezTo>
                      <a:pt x="10" y="369"/>
                      <a:pt x="7" y="365"/>
                      <a:pt x="7" y="361"/>
                    </a:cubicBezTo>
                    <a:close/>
                    <a:moveTo>
                      <a:pt x="7" y="329"/>
                    </a:moveTo>
                    <a:lnTo>
                      <a:pt x="7" y="329"/>
                    </a:lnTo>
                    <a:cubicBezTo>
                      <a:pt x="7" y="324"/>
                      <a:pt x="10" y="321"/>
                      <a:pt x="15" y="321"/>
                    </a:cubicBezTo>
                    <a:cubicBezTo>
                      <a:pt x="19" y="321"/>
                      <a:pt x="23" y="324"/>
                      <a:pt x="23" y="329"/>
                    </a:cubicBezTo>
                    <a:cubicBezTo>
                      <a:pt x="23" y="333"/>
                      <a:pt x="19" y="337"/>
                      <a:pt x="15" y="337"/>
                    </a:cubicBezTo>
                    <a:cubicBezTo>
                      <a:pt x="10" y="337"/>
                      <a:pt x="7" y="333"/>
                      <a:pt x="7" y="329"/>
                    </a:cubicBezTo>
                    <a:close/>
                    <a:moveTo>
                      <a:pt x="7" y="297"/>
                    </a:moveTo>
                    <a:lnTo>
                      <a:pt x="7" y="297"/>
                    </a:lnTo>
                    <a:cubicBezTo>
                      <a:pt x="7" y="292"/>
                      <a:pt x="10" y="289"/>
                      <a:pt x="15" y="289"/>
                    </a:cubicBezTo>
                    <a:cubicBezTo>
                      <a:pt x="19" y="289"/>
                      <a:pt x="23" y="292"/>
                      <a:pt x="23" y="297"/>
                    </a:cubicBezTo>
                    <a:cubicBezTo>
                      <a:pt x="23" y="301"/>
                      <a:pt x="19" y="305"/>
                      <a:pt x="15" y="305"/>
                    </a:cubicBezTo>
                    <a:cubicBezTo>
                      <a:pt x="10" y="305"/>
                      <a:pt x="7" y="301"/>
                      <a:pt x="7" y="297"/>
                    </a:cubicBezTo>
                    <a:close/>
                    <a:moveTo>
                      <a:pt x="7" y="265"/>
                    </a:moveTo>
                    <a:lnTo>
                      <a:pt x="7" y="265"/>
                    </a:lnTo>
                    <a:cubicBezTo>
                      <a:pt x="7" y="260"/>
                      <a:pt x="10" y="257"/>
                      <a:pt x="15" y="257"/>
                    </a:cubicBezTo>
                    <a:cubicBezTo>
                      <a:pt x="19" y="257"/>
                      <a:pt x="23" y="260"/>
                      <a:pt x="23" y="265"/>
                    </a:cubicBezTo>
                    <a:cubicBezTo>
                      <a:pt x="23" y="269"/>
                      <a:pt x="19" y="273"/>
                      <a:pt x="15" y="273"/>
                    </a:cubicBezTo>
                    <a:cubicBezTo>
                      <a:pt x="10" y="273"/>
                      <a:pt x="7" y="269"/>
                      <a:pt x="7" y="265"/>
                    </a:cubicBezTo>
                    <a:close/>
                    <a:moveTo>
                      <a:pt x="7" y="233"/>
                    </a:moveTo>
                    <a:lnTo>
                      <a:pt x="7" y="233"/>
                    </a:lnTo>
                    <a:cubicBezTo>
                      <a:pt x="7" y="228"/>
                      <a:pt x="10" y="225"/>
                      <a:pt x="15" y="225"/>
                    </a:cubicBezTo>
                    <a:cubicBezTo>
                      <a:pt x="19" y="225"/>
                      <a:pt x="23" y="228"/>
                      <a:pt x="23" y="233"/>
                    </a:cubicBezTo>
                    <a:cubicBezTo>
                      <a:pt x="23" y="237"/>
                      <a:pt x="19" y="241"/>
                      <a:pt x="15" y="241"/>
                    </a:cubicBezTo>
                    <a:cubicBezTo>
                      <a:pt x="10" y="241"/>
                      <a:pt x="7" y="237"/>
                      <a:pt x="7" y="233"/>
                    </a:cubicBezTo>
                    <a:close/>
                    <a:moveTo>
                      <a:pt x="7" y="201"/>
                    </a:moveTo>
                    <a:lnTo>
                      <a:pt x="7" y="201"/>
                    </a:lnTo>
                    <a:cubicBezTo>
                      <a:pt x="7" y="196"/>
                      <a:pt x="10" y="193"/>
                      <a:pt x="15" y="193"/>
                    </a:cubicBezTo>
                    <a:cubicBezTo>
                      <a:pt x="19" y="193"/>
                      <a:pt x="23" y="196"/>
                      <a:pt x="23" y="201"/>
                    </a:cubicBezTo>
                    <a:cubicBezTo>
                      <a:pt x="23" y="205"/>
                      <a:pt x="19" y="209"/>
                      <a:pt x="15" y="209"/>
                    </a:cubicBezTo>
                    <a:cubicBezTo>
                      <a:pt x="10" y="209"/>
                      <a:pt x="7" y="205"/>
                      <a:pt x="7" y="201"/>
                    </a:cubicBezTo>
                    <a:close/>
                    <a:moveTo>
                      <a:pt x="7" y="169"/>
                    </a:moveTo>
                    <a:lnTo>
                      <a:pt x="7" y="169"/>
                    </a:lnTo>
                    <a:cubicBezTo>
                      <a:pt x="7" y="164"/>
                      <a:pt x="10" y="161"/>
                      <a:pt x="15" y="161"/>
                    </a:cubicBezTo>
                    <a:cubicBezTo>
                      <a:pt x="19" y="161"/>
                      <a:pt x="23" y="164"/>
                      <a:pt x="23" y="169"/>
                    </a:cubicBezTo>
                    <a:cubicBezTo>
                      <a:pt x="23" y="173"/>
                      <a:pt x="19" y="177"/>
                      <a:pt x="15" y="177"/>
                    </a:cubicBezTo>
                    <a:cubicBezTo>
                      <a:pt x="10" y="177"/>
                      <a:pt x="7" y="173"/>
                      <a:pt x="7" y="169"/>
                    </a:cubicBezTo>
                    <a:close/>
                    <a:moveTo>
                      <a:pt x="7" y="137"/>
                    </a:moveTo>
                    <a:lnTo>
                      <a:pt x="7" y="137"/>
                    </a:lnTo>
                    <a:cubicBezTo>
                      <a:pt x="7" y="132"/>
                      <a:pt x="10" y="129"/>
                      <a:pt x="15" y="129"/>
                    </a:cubicBezTo>
                    <a:cubicBezTo>
                      <a:pt x="19" y="129"/>
                      <a:pt x="23" y="132"/>
                      <a:pt x="23" y="137"/>
                    </a:cubicBezTo>
                    <a:cubicBezTo>
                      <a:pt x="23" y="141"/>
                      <a:pt x="19" y="145"/>
                      <a:pt x="15" y="145"/>
                    </a:cubicBezTo>
                    <a:cubicBezTo>
                      <a:pt x="10" y="145"/>
                      <a:pt x="7" y="141"/>
                      <a:pt x="7" y="137"/>
                    </a:cubicBezTo>
                    <a:close/>
                    <a:moveTo>
                      <a:pt x="7" y="105"/>
                    </a:moveTo>
                    <a:lnTo>
                      <a:pt x="7" y="105"/>
                    </a:lnTo>
                    <a:cubicBezTo>
                      <a:pt x="7" y="100"/>
                      <a:pt x="10" y="97"/>
                      <a:pt x="15" y="97"/>
                    </a:cubicBezTo>
                    <a:cubicBezTo>
                      <a:pt x="19" y="97"/>
                      <a:pt x="23" y="100"/>
                      <a:pt x="23" y="105"/>
                    </a:cubicBezTo>
                    <a:cubicBezTo>
                      <a:pt x="23" y="109"/>
                      <a:pt x="19" y="113"/>
                      <a:pt x="15" y="113"/>
                    </a:cubicBezTo>
                    <a:cubicBezTo>
                      <a:pt x="10" y="113"/>
                      <a:pt x="7" y="109"/>
                      <a:pt x="7" y="105"/>
                    </a:cubicBezTo>
                    <a:close/>
                    <a:moveTo>
                      <a:pt x="7" y="73"/>
                    </a:moveTo>
                    <a:lnTo>
                      <a:pt x="7" y="72"/>
                    </a:lnTo>
                    <a:cubicBezTo>
                      <a:pt x="7" y="68"/>
                      <a:pt x="10" y="64"/>
                      <a:pt x="15" y="64"/>
                    </a:cubicBezTo>
                    <a:cubicBezTo>
                      <a:pt x="19" y="64"/>
                      <a:pt x="23" y="68"/>
                      <a:pt x="23" y="72"/>
                    </a:cubicBezTo>
                    <a:lnTo>
                      <a:pt x="23" y="73"/>
                    </a:lnTo>
                    <a:cubicBezTo>
                      <a:pt x="23" y="77"/>
                      <a:pt x="19" y="81"/>
                      <a:pt x="15" y="81"/>
                    </a:cubicBezTo>
                    <a:cubicBezTo>
                      <a:pt x="10" y="81"/>
                      <a:pt x="7" y="77"/>
                      <a:pt x="7" y="73"/>
                    </a:cubicBezTo>
                    <a:close/>
                    <a:moveTo>
                      <a:pt x="7" y="40"/>
                    </a:moveTo>
                    <a:lnTo>
                      <a:pt x="7" y="40"/>
                    </a:lnTo>
                    <a:cubicBezTo>
                      <a:pt x="7" y="36"/>
                      <a:pt x="10" y="32"/>
                      <a:pt x="15" y="32"/>
                    </a:cubicBezTo>
                    <a:cubicBezTo>
                      <a:pt x="19" y="32"/>
                      <a:pt x="23" y="36"/>
                      <a:pt x="23" y="40"/>
                    </a:cubicBezTo>
                    <a:cubicBezTo>
                      <a:pt x="23" y="45"/>
                      <a:pt x="19" y="48"/>
                      <a:pt x="15" y="48"/>
                    </a:cubicBezTo>
                    <a:cubicBezTo>
                      <a:pt x="10" y="48"/>
                      <a:pt x="7" y="45"/>
                      <a:pt x="7" y="40"/>
                    </a:cubicBezTo>
                    <a:close/>
                    <a:moveTo>
                      <a:pt x="7" y="8"/>
                    </a:moveTo>
                    <a:lnTo>
                      <a:pt x="7" y="8"/>
                    </a:lnTo>
                    <a:cubicBezTo>
                      <a:pt x="7" y="4"/>
                      <a:pt x="10" y="0"/>
                      <a:pt x="15" y="0"/>
                    </a:cubicBezTo>
                    <a:cubicBezTo>
                      <a:pt x="19" y="0"/>
                      <a:pt x="23" y="4"/>
                      <a:pt x="23" y="8"/>
                    </a:cubicBezTo>
                    <a:cubicBezTo>
                      <a:pt x="23" y="13"/>
                      <a:pt x="19" y="16"/>
                      <a:pt x="15" y="16"/>
                    </a:cubicBezTo>
                    <a:cubicBezTo>
                      <a:pt x="10" y="16"/>
                      <a:pt x="7" y="13"/>
                      <a:pt x="7" y="8"/>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4" name="Freeform 15"/>
              <p:cNvSpPr>
                <a:spLocks noEditPoints="1"/>
              </p:cNvSpPr>
              <p:nvPr/>
            </p:nvSpPr>
            <p:spPr bwMode="auto">
              <a:xfrm>
                <a:off x="4001" y="590"/>
                <a:ext cx="2" cy="2947"/>
              </a:xfrm>
              <a:custGeom>
                <a:avLst/>
                <a:gdLst>
                  <a:gd name="T0" fmla="*/ 0 w 11"/>
                  <a:gd name="T1" fmla="*/ 0 h 13920"/>
                  <a:gd name="T2" fmla="*/ 0 w 11"/>
                  <a:gd name="T3" fmla="*/ 0 h 13920"/>
                  <a:gd name="T4" fmla="*/ 0 w 11"/>
                  <a:gd name="T5" fmla="*/ 0 h 13920"/>
                  <a:gd name="T6" fmla="*/ 0 w 11"/>
                  <a:gd name="T7" fmla="*/ 0 h 13920"/>
                  <a:gd name="T8" fmla="*/ 0 w 11"/>
                  <a:gd name="T9" fmla="*/ 0 h 13920"/>
                  <a:gd name="T10" fmla="*/ 0 w 11"/>
                  <a:gd name="T11" fmla="*/ 0 h 13920"/>
                  <a:gd name="T12" fmla="*/ 0 w 11"/>
                  <a:gd name="T13" fmla="*/ 0 h 13920"/>
                  <a:gd name="T14" fmla="*/ 0 w 11"/>
                  <a:gd name="T15" fmla="*/ 0 h 13920"/>
                  <a:gd name="T16" fmla="*/ 0 w 11"/>
                  <a:gd name="T17" fmla="*/ 0 h 13920"/>
                  <a:gd name="T18" fmla="*/ 0 w 11"/>
                  <a:gd name="T19" fmla="*/ 0 h 13920"/>
                  <a:gd name="T20" fmla="*/ 0 w 11"/>
                  <a:gd name="T21" fmla="*/ 0 h 13920"/>
                  <a:gd name="T22" fmla="*/ 0 w 11"/>
                  <a:gd name="T23" fmla="*/ 0 h 13920"/>
                  <a:gd name="T24" fmla="*/ 0 w 11"/>
                  <a:gd name="T25" fmla="*/ 0 h 13920"/>
                  <a:gd name="T26" fmla="*/ 0 w 11"/>
                  <a:gd name="T27" fmla="*/ 0 h 13920"/>
                  <a:gd name="T28" fmla="*/ 0 w 11"/>
                  <a:gd name="T29" fmla="*/ 0 h 13920"/>
                  <a:gd name="T30" fmla="*/ 0 w 11"/>
                  <a:gd name="T31" fmla="*/ 0 h 13920"/>
                  <a:gd name="T32" fmla="*/ 0 w 11"/>
                  <a:gd name="T33" fmla="*/ 0 h 13920"/>
                  <a:gd name="T34" fmla="*/ 0 w 11"/>
                  <a:gd name="T35" fmla="*/ 0 h 13920"/>
                  <a:gd name="T36" fmla="*/ 0 w 11"/>
                  <a:gd name="T37" fmla="*/ 0 h 13920"/>
                  <a:gd name="T38" fmla="*/ 0 w 11"/>
                  <a:gd name="T39" fmla="*/ 0 h 13920"/>
                  <a:gd name="T40" fmla="*/ 0 w 11"/>
                  <a:gd name="T41" fmla="*/ 0 h 13920"/>
                  <a:gd name="T42" fmla="*/ 0 w 11"/>
                  <a:gd name="T43" fmla="*/ 0 h 13920"/>
                  <a:gd name="T44" fmla="*/ 0 w 11"/>
                  <a:gd name="T45" fmla="*/ 0 h 13920"/>
                  <a:gd name="T46" fmla="*/ 0 w 11"/>
                  <a:gd name="T47" fmla="*/ 0 h 13920"/>
                  <a:gd name="T48" fmla="*/ 0 w 11"/>
                  <a:gd name="T49" fmla="*/ 0 h 13920"/>
                  <a:gd name="T50" fmla="*/ 0 w 11"/>
                  <a:gd name="T51" fmla="*/ 0 h 13920"/>
                  <a:gd name="T52" fmla="*/ 0 w 11"/>
                  <a:gd name="T53" fmla="*/ 0 h 13920"/>
                  <a:gd name="T54" fmla="*/ 0 w 11"/>
                  <a:gd name="T55" fmla="*/ 0 h 13920"/>
                  <a:gd name="T56" fmla="*/ 0 w 11"/>
                  <a:gd name="T57" fmla="*/ 0 h 13920"/>
                  <a:gd name="T58" fmla="*/ 0 w 11"/>
                  <a:gd name="T59" fmla="*/ 0 h 13920"/>
                  <a:gd name="T60" fmla="*/ 0 w 11"/>
                  <a:gd name="T61" fmla="*/ 0 h 13920"/>
                  <a:gd name="T62" fmla="*/ 0 w 11"/>
                  <a:gd name="T63" fmla="*/ 0 h 13920"/>
                  <a:gd name="T64" fmla="*/ 0 w 11"/>
                  <a:gd name="T65" fmla="*/ 0 h 13920"/>
                  <a:gd name="T66" fmla="*/ 0 w 11"/>
                  <a:gd name="T67" fmla="*/ 0 h 13920"/>
                  <a:gd name="T68" fmla="*/ 0 w 11"/>
                  <a:gd name="T69" fmla="*/ 0 h 13920"/>
                  <a:gd name="T70" fmla="*/ 0 w 11"/>
                  <a:gd name="T71" fmla="*/ 0 h 13920"/>
                  <a:gd name="T72" fmla="*/ 0 w 11"/>
                  <a:gd name="T73" fmla="*/ 0 h 13920"/>
                  <a:gd name="T74" fmla="*/ 0 w 11"/>
                  <a:gd name="T75" fmla="*/ 0 h 13920"/>
                  <a:gd name="T76" fmla="*/ 0 w 11"/>
                  <a:gd name="T77" fmla="*/ 0 h 13920"/>
                  <a:gd name="T78" fmla="*/ 0 w 11"/>
                  <a:gd name="T79" fmla="*/ 0 h 13920"/>
                  <a:gd name="T80" fmla="*/ 0 w 11"/>
                  <a:gd name="T81" fmla="*/ 0 h 13920"/>
                  <a:gd name="T82" fmla="*/ 0 w 11"/>
                  <a:gd name="T83" fmla="*/ 0 h 13920"/>
                  <a:gd name="T84" fmla="*/ 0 w 11"/>
                  <a:gd name="T85" fmla="*/ 0 h 13920"/>
                  <a:gd name="T86" fmla="*/ 0 w 11"/>
                  <a:gd name="T87" fmla="*/ 0 h 13920"/>
                  <a:gd name="T88" fmla="*/ 0 w 11"/>
                  <a:gd name="T89" fmla="*/ 0 h 13920"/>
                  <a:gd name="T90" fmla="*/ 0 w 11"/>
                  <a:gd name="T91" fmla="*/ 0 h 13920"/>
                  <a:gd name="T92" fmla="*/ 0 w 11"/>
                  <a:gd name="T93" fmla="*/ 0 h 13920"/>
                  <a:gd name="T94" fmla="*/ 0 w 11"/>
                  <a:gd name="T95" fmla="*/ 0 h 13920"/>
                  <a:gd name="T96" fmla="*/ 0 w 11"/>
                  <a:gd name="T97" fmla="*/ 0 h 13920"/>
                  <a:gd name="T98" fmla="*/ 0 w 11"/>
                  <a:gd name="T99" fmla="*/ 0 h 13920"/>
                  <a:gd name="T100" fmla="*/ 0 w 11"/>
                  <a:gd name="T101" fmla="*/ 0 h 13920"/>
                  <a:gd name="T102" fmla="*/ 0 w 11"/>
                  <a:gd name="T103" fmla="*/ 0 h 13920"/>
                  <a:gd name="T104" fmla="*/ 0 w 11"/>
                  <a:gd name="T105" fmla="*/ 0 h 13920"/>
                  <a:gd name="T106" fmla="*/ 0 w 11"/>
                  <a:gd name="T107" fmla="*/ 0 h 13920"/>
                  <a:gd name="T108" fmla="*/ 0 w 11"/>
                  <a:gd name="T109" fmla="*/ 0 h 13920"/>
                  <a:gd name="T110" fmla="*/ 0 w 11"/>
                  <a:gd name="T111" fmla="*/ 0 h 13920"/>
                  <a:gd name="T112" fmla="*/ 0 w 11"/>
                  <a:gd name="T113" fmla="*/ 0 h 13920"/>
                  <a:gd name="T114" fmla="*/ 0 w 11"/>
                  <a:gd name="T115" fmla="*/ 0 h 13920"/>
                  <a:gd name="T116" fmla="*/ 0 w 11"/>
                  <a:gd name="T117" fmla="*/ 0 h 13920"/>
                  <a:gd name="T118" fmla="*/ 0 w 11"/>
                  <a:gd name="T119" fmla="*/ 0 h 13920"/>
                  <a:gd name="T120" fmla="*/ 0 w 11"/>
                  <a:gd name="T121" fmla="*/ 0 h 13920"/>
                  <a:gd name="T122" fmla="*/ 0 w 11"/>
                  <a:gd name="T123" fmla="*/ 0 h 13920"/>
                  <a:gd name="T124" fmla="*/ 0 w 11"/>
                  <a:gd name="T125" fmla="*/ 0 h 13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
                  <a:gd name="T190" fmla="*/ 0 h 13920"/>
                  <a:gd name="T191" fmla="*/ 11 w 11"/>
                  <a:gd name="T192" fmla="*/ 13920 h 13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 h="13920">
                    <a:moveTo>
                      <a:pt x="0" y="13916"/>
                    </a:moveTo>
                    <a:lnTo>
                      <a:pt x="0" y="13916"/>
                    </a:lnTo>
                    <a:cubicBezTo>
                      <a:pt x="0" y="13914"/>
                      <a:pt x="2" y="13912"/>
                      <a:pt x="4" y="13912"/>
                    </a:cubicBezTo>
                    <a:cubicBezTo>
                      <a:pt x="6" y="13912"/>
                      <a:pt x="8" y="13914"/>
                      <a:pt x="8" y="13916"/>
                    </a:cubicBezTo>
                    <a:cubicBezTo>
                      <a:pt x="8" y="13918"/>
                      <a:pt x="6" y="13920"/>
                      <a:pt x="4" y="13920"/>
                    </a:cubicBezTo>
                    <a:cubicBezTo>
                      <a:pt x="2" y="13920"/>
                      <a:pt x="0" y="13918"/>
                      <a:pt x="0" y="13916"/>
                    </a:cubicBezTo>
                    <a:close/>
                    <a:moveTo>
                      <a:pt x="0" y="13900"/>
                    </a:moveTo>
                    <a:lnTo>
                      <a:pt x="0" y="13900"/>
                    </a:lnTo>
                    <a:cubicBezTo>
                      <a:pt x="0" y="13898"/>
                      <a:pt x="2" y="13896"/>
                      <a:pt x="4" y="13896"/>
                    </a:cubicBezTo>
                    <a:cubicBezTo>
                      <a:pt x="6" y="13896"/>
                      <a:pt x="8" y="13898"/>
                      <a:pt x="8" y="13900"/>
                    </a:cubicBezTo>
                    <a:cubicBezTo>
                      <a:pt x="8" y="13902"/>
                      <a:pt x="6" y="13904"/>
                      <a:pt x="4" y="13904"/>
                    </a:cubicBezTo>
                    <a:cubicBezTo>
                      <a:pt x="2" y="13904"/>
                      <a:pt x="0" y="13902"/>
                      <a:pt x="0" y="13900"/>
                    </a:cubicBezTo>
                    <a:close/>
                    <a:moveTo>
                      <a:pt x="0" y="13884"/>
                    </a:moveTo>
                    <a:lnTo>
                      <a:pt x="0" y="13884"/>
                    </a:lnTo>
                    <a:cubicBezTo>
                      <a:pt x="0" y="13882"/>
                      <a:pt x="2" y="13880"/>
                      <a:pt x="4" y="13880"/>
                    </a:cubicBezTo>
                    <a:cubicBezTo>
                      <a:pt x="6" y="13880"/>
                      <a:pt x="8" y="13882"/>
                      <a:pt x="8" y="13884"/>
                    </a:cubicBezTo>
                    <a:cubicBezTo>
                      <a:pt x="8" y="13886"/>
                      <a:pt x="6" y="13888"/>
                      <a:pt x="4" y="13888"/>
                    </a:cubicBezTo>
                    <a:cubicBezTo>
                      <a:pt x="2" y="13888"/>
                      <a:pt x="0" y="13886"/>
                      <a:pt x="0" y="13884"/>
                    </a:cubicBezTo>
                    <a:close/>
                    <a:moveTo>
                      <a:pt x="0" y="13868"/>
                    </a:moveTo>
                    <a:lnTo>
                      <a:pt x="0" y="13868"/>
                    </a:lnTo>
                    <a:cubicBezTo>
                      <a:pt x="0" y="13866"/>
                      <a:pt x="2" y="13864"/>
                      <a:pt x="4" y="13864"/>
                    </a:cubicBezTo>
                    <a:cubicBezTo>
                      <a:pt x="6" y="13864"/>
                      <a:pt x="8" y="13866"/>
                      <a:pt x="8" y="13868"/>
                    </a:cubicBezTo>
                    <a:cubicBezTo>
                      <a:pt x="8" y="13870"/>
                      <a:pt x="6" y="13872"/>
                      <a:pt x="4" y="13872"/>
                    </a:cubicBezTo>
                    <a:cubicBezTo>
                      <a:pt x="2" y="13872"/>
                      <a:pt x="0" y="13870"/>
                      <a:pt x="0" y="13868"/>
                    </a:cubicBezTo>
                    <a:close/>
                    <a:moveTo>
                      <a:pt x="0" y="13852"/>
                    </a:moveTo>
                    <a:lnTo>
                      <a:pt x="0" y="13852"/>
                    </a:lnTo>
                    <a:cubicBezTo>
                      <a:pt x="0" y="13850"/>
                      <a:pt x="2" y="13848"/>
                      <a:pt x="4" y="13848"/>
                    </a:cubicBezTo>
                    <a:cubicBezTo>
                      <a:pt x="6" y="13848"/>
                      <a:pt x="8" y="13850"/>
                      <a:pt x="8" y="13852"/>
                    </a:cubicBezTo>
                    <a:cubicBezTo>
                      <a:pt x="8" y="13854"/>
                      <a:pt x="6" y="13856"/>
                      <a:pt x="4" y="13856"/>
                    </a:cubicBezTo>
                    <a:cubicBezTo>
                      <a:pt x="2" y="13856"/>
                      <a:pt x="0" y="13854"/>
                      <a:pt x="0" y="13852"/>
                    </a:cubicBezTo>
                    <a:close/>
                    <a:moveTo>
                      <a:pt x="0" y="13836"/>
                    </a:moveTo>
                    <a:lnTo>
                      <a:pt x="0" y="13836"/>
                    </a:lnTo>
                    <a:cubicBezTo>
                      <a:pt x="0" y="13834"/>
                      <a:pt x="2" y="13832"/>
                      <a:pt x="4" y="13832"/>
                    </a:cubicBezTo>
                    <a:cubicBezTo>
                      <a:pt x="6" y="13832"/>
                      <a:pt x="8" y="13834"/>
                      <a:pt x="8" y="13836"/>
                    </a:cubicBezTo>
                    <a:cubicBezTo>
                      <a:pt x="8" y="13838"/>
                      <a:pt x="6" y="13840"/>
                      <a:pt x="4" y="13840"/>
                    </a:cubicBezTo>
                    <a:cubicBezTo>
                      <a:pt x="2" y="13840"/>
                      <a:pt x="0" y="13838"/>
                      <a:pt x="0" y="13836"/>
                    </a:cubicBezTo>
                    <a:close/>
                    <a:moveTo>
                      <a:pt x="0" y="13820"/>
                    </a:moveTo>
                    <a:lnTo>
                      <a:pt x="0" y="13820"/>
                    </a:lnTo>
                    <a:cubicBezTo>
                      <a:pt x="0" y="13818"/>
                      <a:pt x="2" y="13816"/>
                      <a:pt x="4" y="13816"/>
                    </a:cubicBezTo>
                    <a:cubicBezTo>
                      <a:pt x="6" y="13816"/>
                      <a:pt x="8" y="13818"/>
                      <a:pt x="8" y="13820"/>
                    </a:cubicBezTo>
                    <a:cubicBezTo>
                      <a:pt x="8" y="13822"/>
                      <a:pt x="6" y="13824"/>
                      <a:pt x="4" y="13824"/>
                    </a:cubicBezTo>
                    <a:cubicBezTo>
                      <a:pt x="2" y="13824"/>
                      <a:pt x="0" y="13822"/>
                      <a:pt x="0" y="13820"/>
                    </a:cubicBezTo>
                    <a:close/>
                    <a:moveTo>
                      <a:pt x="0" y="13804"/>
                    </a:moveTo>
                    <a:lnTo>
                      <a:pt x="0" y="13804"/>
                    </a:lnTo>
                    <a:cubicBezTo>
                      <a:pt x="0" y="13802"/>
                      <a:pt x="2" y="13800"/>
                      <a:pt x="4" y="13800"/>
                    </a:cubicBezTo>
                    <a:cubicBezTo>
                      <a:pt x="6" y="13800"/>
                      <a:pt x="8" y="13802"/>
                      <a:pt x="8" y="13804"/>
                    </a:cubicBezTo>
                    <a:cubicBezTo>
                      <a:pt x="8" y="13806"/>
                      <a:pt x="6" y="13808"/>
                      <a:pt x="4" y="13808"/>
                    </a:cubicBezTo>
                    <a:cubicBezTo>
                      <a:pt x="2" y="13808"/>
                      <a:pt x="0" y="13806"/>
                      <a:pt x="0" y="13804"/>
                    </a:cubicBezTo>
                    <a:close/>
                    <a:moveTo>
                      <a:pt x="0" y="13788"/>
                    </a:moveTo>
                    <a:lnTo>
                      <a:pt x="0" y="13788"/>
                    </a:lnTo>
                    <a:cubicBezTo>
                      <a:pt x="0" y="13786"/>
                      <a:pt x="2" y="13784"/>
                      <a:pt x="4" y="13784"/>
                    </a:cubicBezTo>
                    <a:cubicBezTo>
                      <a:pt x="6" y="13784"/>
                      <a:pt x="8" y="13786"/>
                      <a:pt x="8" y="13788"/>
                    </a:cubicBezTo>
                    <a:cubicBezTo>
                      <a:pt x="8" y="13790"/>
                      <a:pt x="6" y="13792"/>
                      <a:pt x="4" y="13792"/>
                    </a:cubicBezTo>
                    <a:cubicBezTo>
                      <a:pt x="2" y="13792"/>
                      <a:pt x="0" y="13790"/>
                      <a:pt x="0" y="13788"/>
                    </a:cubicBezTo>
                    <a:close/>
                    <a:moveTo>
                      <a:pt x="0" y="13772"/>
                    </a:moveTo>
                    <a:lnTo>
                      <a:pt x="0" y="13772"/>
                    </a:lnTo>
                    <a:cubicBezTo>
                      <a:pt x="0" y="13770"/>
                      <a:pt x="2" y="13768"/>
                      <a:pt x="4" y="13768"/>
                    </a:cubicBezTo>
                    <a:cubicBezTo>
                      <a:pt x="6" y="13768"/>
                      <a:pt x="8" y="13770"/>
                      <a:pt x="8" y="13772"/>
                    </a:cubicBezTo>
                    <a:cubicBezTo>
                      <a:pt x="8" y="13774"/>
                      <a:pt x="6" y="13776"/>
                      <a:pt x="4" y="13776"/>
                    </a:cubicBezTo>
                    <a:cubicBezTo>
                      <a:pt x="2" y="13776"/>
                      <a:pt x="0" y="13774"/>
                      <a:pt x="0" y="13772"/>
                    </a:cubicBezTo>
                    <a:close/>
                    <a:moveTo>
                      <a:pt x="0" y="13756"/>
                    </a:moveTo>
                    <a:lnTo>
                      <a:pt x="0" y="13756"/>
                    </a:lnTo>
                    <a:cubicBezTo>
                      <a:pt x="0" y="13753"/>
                      <a:pt x="2" y="13752"/>
                      <a:pt x="4" y="13752"/>
                    </a:cubicBezTo>
                    <a:cubicBezTo>
                      <a:pt x="6" y="13752"/>
                      <a:pt x="8" y="13753"/>
                      <a:pt x="8" y="13756"/>
                    </a:cubicBezTo>
                    <a:cubicBezTo>
                      <a:pt x="8" y="13758"/>
                      <a:pt x="6" y="13760"/>
                      <a:pt x="4" y="13760"/>
                    </a:cubicBezTo>
                    <a:cubicBezTo>
                      <a:pt x="2" y="13760"/>
                      <a:pt x="0" y="13758"/>
                      <a:pt x="0" y="13756"/>
                    </a:cubicBezTo>
                    <a:close/>
                    <a:moveTo>
                      <a:pt x="0" y="13740"/>
                    </a:moveTo>
                    <a:lnTo>
                      <a:pt x="0" y="13740"/>
                    </a:lnTo>
                    <a:cubicBezTo>
                      <a:pt x="0" y="13737"/>
                      <a:pt x="2" y="13736"/>
                      <a:pt x="4" y="13736"/>
                    </a:cubicBezTo>
                    <a:cubicBezTo>
                      <a:pt x="6" y="13736"/>
                      <a:pt x="8" y="13737"/>
                      <a:pt x="8" y="13740"/>
                    </a:cubicBezTo>
                    <a:cubicBezTo>
                      <a:pt x="8" y="13742"/>
                      <a:pt x="6" y="13744"/>
                      <a:pt x="4" y="13744"/>
                    </a:cubicBezTo>
                    <a:cubicBezTo>
                      <a:pt x="2" y="13744"/>
                      <a:pt x="0" y="13742"/>
                      <a:pt x="0" y="13740"/>
                    </a:cubicBezTo>
                    <a:close/>
                    <a:moveTo>
                      <a:pt x="0" y="13724"/>
                    </a:moveTo>
                    <a:lnTo>
                      <a:pt x="0" y="13724"/>
                    </a:lnTo>
                    <a:cubicBezTo>
                      <a:pt x="0" y="13721"/>
                      <a:pt x="2" y="13720"/>
                      <a:pt x="4" y="13720"/>
                    </a:cubicBezTo>
                    <a:cubicBezTo>
                      <a:pt x="6" y="13720"/>
                      <a:pt x="8" y="13721"/>
                      <a:pt x="8" y="13724"/>
                    </a:cubicBezTo>
                    <a:cubicBezTo>
                      <a:pt x="8" y="13726"/>
                      <a:pt x="6" y="13728"/>
                      <a:pt x="4" y="13728"/>
                    </a:cubicBezTo>
                    <a:cubicBezTo>
                      <a:pt x="2" y="13728"/>
                      <a:pt x="0" y="13726"/>
                      <a:pt x="0" y="13724"/>
                    </a:cubicBezTo>
                    <a:close/>
                    <a:moveTo>
                      <a:pt x="0" y="13708"/>
                    </a:moveTo>
                    <a:lnTo>
                      <a:pt x="0" y="13708"/>
                    </a:lnTo>
                    <a:cubicBezTo>
                      <a:pt x="0" y="13705"/>
                      <a:pt x="2" y="13704"/>
                      <a:pt x="4" y="13704"/>
                    </a:cubicBezTo>
                    <a:cubicBezTo>
                      <a:pt x="6" y="13704"/>
                      <a:pt x="8" y="13705"/>
                      <a:pt x="8" y="13708"/>
                    </a:cubicBezTo>
                    <a:cubicBezTo>
                      <a:pt x="8" y="13710"/>
                      <a:pt x="6" y="13712"/>
                      <a:pt x="4" y="13712"/>
                    </a:cubicBezTo>
                    <a:cubicBezTo>
                      <a:pt x="2" y="13712"/>
                      <a:pt x="0" y="13710"/>
                      <a:pt x="0" y="13708"/>
                    </a:cubicBezTo>
                    <a:close/>
                    <a:moveTo>
                      <a:pt x="0" y="13692"/>
                    </a:moveTo>
                    <a:lnTo>
                      <a:pt x="0" y="13692"/>
                    </a:lnTo>
                    <a:cubicBezTo>
                      <a:pt x="0" y="13689"/>
                      <a:pt x="2" y="13688"/>
                      <a:pt x="4" y="13688"/>
                    </a:cubicBezTo>
                    <a:cubicBezTo>
                      <a:pt x="6" y="13688"/>
                      <a:pt x="8" y="13689"/>
                      <a:pt x="8" y="13692"/>
                    </a:cubicBezTo>
                    <a:cubicBezTo>
                      <a:pt x="8" y="13694"/>
                      <a:pt x="6" y="13696"/>
                      <a:pt x="4" y="13696"/>
                    </a:cubicBezTo>
                    <a:cubicBezTo>
                      <a:pt x="2" y="13696"/>
                      <a:pt x="0" y="13694"/>
                      <a:pt x="0" y="13692"/>
                    </a:cubicBezTo>
                    <a:close/>
                    <a:moveTo>
                      <a:pt x="0" y="13676"/>
                    </a:moveTo>
                    <a:lnTo>
                      <a:pt x="0" y="13676"/>
                    </a:lnTo>
                    <a:cubicBezTo>
                      <a:pt x="0" y="13673"/>
                      <a:pt x="2" y="13672"/>
                      <a:pt x="4" y="13672"/>
                    </a:cubicBezTo>
                    <a:cubicBezTo>
                      <a:pt x="6" y="13672"/>
                      <a:pt x="8" y="13673"/>
                      <a:pt x="8" y="13676"/>
                    </a:cubicBezTo>
                    <a:cubicBezTo>
                      <a:pt x="8" y="13678"/>
                      <a:pt x="6" y="13680"/>
                      <a:pt x="4" y="13680"/>
                    </a:cubicBezTo>
                    <a:cubicBezTo>
                      <a:pt x="2" y="13680"/>
                      <a:pt x="0" y="13678"/>
                      <a:pt x="0" y="13676"/>
                    </a:cubicBezTo>
                    <a:close/>
                    <a:moveTo>
                      <a:pt x="0" y="13660"/>
                    </a:moveTo>
                    <a:lnTo>
                      <a:pt x="0" y="13660"/>
                    </a:lnTo>
                    <a:cubicBezTo>
                      <a:pt x="0" y="13657"/>
                      <a:pt x="2" y="13656"/>
                      <a:pt x="4" y="13656"/>
                    </a:cubicBezTo>
                    <a:cubicBezTo>
                      <a:pt x="6" y="13656"/>
                      <a:pt x="8" y="13657"/>
                      <a:pt x="8" y="13660"/>
                    </a:cubicBezTo>
                    <a:cubicBezTo>
                      <a:pt x="8" y="13662"/>
                      <a:pt x="6" y="13664"/>
                      <a:pt x="4" y="13664"/>
                    </a:cubicBezTo>
                    <a:cubicBezTo>
                      <a:pt x="2" y="13664"/>
                      <a:pt x="0" y="13662"/>
                      <a:pt x="0" y="13660"/>
                    </a:cubicBezTo>
                    <a:close/>
                    <a:moveTo>
                      <a:pt x="0" y="13644"/>
                    </a:moveTo>
                    <a:lnTo>
                      <a:pt x="0" y="13644"/>
                    </a:lnTo>
                    <a:cubicBezTo>
                      <a:pt x="0" y="13641"/>
                      <a:pt x="2" y="13640"/>
                      <a:pt x="4" y="13640"/>
                    </a:cubicBezTo>
                    <a:cubicBezTo>
                      <a:pt x="6" y="13640"/>
                      <a:pt x="8" y="13641"/>
                      <a:pt x="8" y="13644"/>
                    </a:cubicBezTo>
                    <a:cubicBezTo>
                      <a:pt x="8" y="13646"/>
                      <a:pt x="6" y="13648"/>
                      <a:pt x="4" y="13648"/>
                    </a:cubicBezTo>
                    <a:cubicBezTo>
                      <a:pt x="2" y="13648"/>
                      <a:pt x="0" y="13646"/>
                      <a:pt x="0" y="13644"/>
                    </a:cubicBezTo>
                    <a:close/>
                    <a:moveTo>
                      <a:pt x="0" y="13628"/>
                    </a:moveTo>
                    <a:lnTo>
                      <a:pt x="0" y="13628"/>
                    </a:lnTo>
                    <a:cubicBezTo>
                      <a:pt x="0" y="13625"/>
                      <a:pt x="2" y="13624"/>
                      <a:pt x="4" y="13624"/>
                    </a:cubicBezTo>
                    <a:cubicBezTo>
                      <a:pt x="6" y="13624"/>
                      <a:pt x="8" y="13625"/>
                      <a:pt x="8" y="13628"/>
                    </a:cubicBezTo>
                    <a:cubicBezTo>
                      <a:pt x="8" y="13630"/>
                      <a:pt x="6" y="13632"/>
                      <a:pt x="4" y="13632"/>
                    </a:cubicBezTo>
                    <a:cubicBezTo>
                      <a:pt x="2" y="13632"/>
                      <a:pt x="0" y="13630"/>
                      <a:pt x="0" y="13628"/>
                    </a:cubicBezTo>
                    <a:close/>
                    <a:moveTo>
                      <a:pt x="0" y="13612"/>
                    </a:moveTo>
                    <a:lnTo>
                      <a:pt x="0" y="13612"/>
                    </a:lnTo>
                    <a:cubicBezTo>
                      <a:pt x="0" y="13609"/>
                      <a:pt x="2" y="13608"/>
                      <a:pt x="4" y="13608"/>
                    </a:cubicBezTo>
                    <a:cubicBezTo>
                      <a:pt x="6" y="13608"/>
                      <a:pt x="8" y="13609"/>
                      <a:pt x="8" y="13612"/>
                    </a:cubicBezTo>
                    <a:cubicBezTo>
                      <a:pt x="8" y="13614"/>
                      <a:pt x="6" y="13616"/>
                      <a:pt x="4" y="13616"/>
                    </a:cubicBezTo>
                    <a:cubicBezTo>
                      <a:pt x="2" y="13616"/>
                      <a:pt x="0" y="13614"/>
                      <a:pt x="0" y="13612"/>
                    </a:cubicBezTo>
                    <a:close/>
                    <a:moveTo>
                      <a:pt x="0" y="13596"/>
                    </a:moveTo>
                    <a:lnTo>
                      <a:pt x="0" y="13596"/>
                    </a:lnTo>
                    <a:cubicBezTo>
                      <a:pt x="0" y="13593"/>
                      <a:pt x="2" y="13592"/>
                      <a:pt x="4" y="13592"/>
                    </a:cubicBezTo>
                    <a:cubicBezTo>
                      <a:pt x="6" y="13592"/>
                      <a:pt x="8" y="13593"/>
                      <a:pt x="8" y="13596"/>
                    </a:cubicBezTo>
                    <a:cubicBezTo>
                      <a:pt x="8" y="13598"/>
                      <a:pt x="6" y="13600"/>
                      <a:pt x="4" y="13600"/>
                    </a:cubicBezTo>
                    <a:cubicBezTo>
                      <a:pt x="2" y="13600"/>
                      <a:pt x="0" y="13598"/>
                      <a:pt x="0" y="13596"/>
                    </a:cubicBezTo>
                    <a:close/>
                    <a:moveTo>
                      <a:pt x="0" y="13580"/>
                    </a:moveTo>
                    <a:lnTo>
                      <a:pt x="0" y="13580"/>
                    </a:lnTo>
                    <a:cubicBezTo>
                      <a:pt x="0" y="13577"/>
                      <a:pt x="2" y="13576"/>
                      <a:pt x="4" y="13576"/>
                    </a:cubicBezTo>
                    <a:cubicBezTo>
                      <a:pt x="6" y="13576"/>
                      <a:pt x="8" y="13577"/>
                      <a:pt x="8" y="13580"/>
                    </a:cubicBezTo>
                    <a:cubicBezTo>
                      <a:pt x="8" y="13582"/>
                      <a:pt x="6" y="13584"/>
                      <a:pt x="4" y="13584"/>
                    </a:cubicBezTo>
                    <a:cubicBezTo>
                      <a:pt x="2" y="13584"/>
                      <a:pt x="0" y="13582"/>
                      <a:pt x="0" y="13580"/>
                    </a:cubicBezTo>
                    <a:close/>
                    <a:moveTo>
                      <a:pt x="0" y="13564"/>
                    </a:moveTo>
                    <a:lnTo>
                      <a:pt x="0" y="13564"/>
                    </a:lnTo>
                    <a:cubicBezTo>
                      <a:pt x="0" y="13561"/>
                      <a:pt x="2" y="13560"/>
                      <a:pt x="4" y="13560"/>
                    </a:cubicBezTo>
                    <a:cubicBezTo>
                      <a:pt x="6" y="13560"/>
                      <a:pt x="8" y="13561"/>
                      <a:pt x="8" y="13564"/>
                    </a:cubicBezTo>
                    <a:cubicBezTo>
                      <a:pt x="8" y="13566"/>
                      <a:pt x="6" y="13568"/>
                      <a:pt x="4" y="13568"/>
                    </a:cubicBezTo>
                    <a:cubicBezTo>
                      <a:pt x="2" y="13568"/>
                      <a:pt x="0" y="13566"/>
                      <a:pt x="0" y="13564"/>
                    </a:cubicBezTo>
                    <a:close/>
                    <a:moveTo>
                      <a:pt x="0" y="13548"/>
                    </a:moveTo>
                    <a:lnTo>
                      <a:pt x="0" y="13548"/>
                    </a:lnTo>
                    <a:cubicBezTo>
                      <a:pt x="0" y="13545"/>
                      <a:pt x="2" y="13544"/>
                      <a:pt x="4" y="13544"/>
                    </a:cubicBezTo>
                    <a:cubicBezTo>
                      <a:pt x="6" y="13544"/>
                      <a:pt x="8" y="13545"/>
                      <a:pt x="8" y="13548"/>
                    </a:cubicBezTo>
                    <a:cubicBezTo>
                      <a:pt x="8" y="13550"/>
                      <a:pt x="6" y="13552"/>
                      <a:pt x="4" y="13552"/>
                    </a:cubicBezTo>
                    <a:cubicBezTo>
                      <a:pt x="2" y="13552"/>
                      <a:pt x="0" y="13550"/>
                      <a:pt x="0" y="13548"/>
                    </a:cubicBezTo>
                    <a:close/>
                    <a:moveTo>
                      <a:pt x="0" y="13532"/>
                    </a:moveTo>
                    <a:lnTo>
                      <a:pt x="0" y="13532"/>
                    </a:lnTo>
                    <a:cubicBezTo>
                      <a:pt x="0" y="13529"/>
                      <a:pt x="2" y="13528"/>
                      <a:pt x="4" y="13528"/>
                    </a:cubicBezTo>
                    <a:cubicBezTo>
                      <a:pt x="6" y="13528"/>
                      <a:pt x="8" y="13529"/>
                      <a:pt x="8" y="13532"/>
                    </a:cubicBezTo>
                    <a:cubicBezTo>
                      <a:pt x="8" y="13534"/>
                      <a:pt x="6" y="13536"/>
                      <a:pt x="4" y="13536"/>
                    </a:cubicBezTo>
                    <a:cubicBezTo>
                      <a:pt x="2" y="13536"/>
                      <a:pt x="0" y="13534"/>
                      <a:pt x="0" y="13532"/>
                    </a:cubicBezTo>
                    <a:close/>
                    <a:moveTo>
                      <a:pt x="0" y="13516"/>
                    </a:moveTo>
                    <a:lnTo>
                      <a:pt x="0" y="13516"/>
                    </a:lnTo>
                    <a:cubicBezTo>
                      <a:pt x="0" y="13513"/>
                      <a:pt x="2" y="13512"/>
                      <a:pt x="4" y="13512"/>
                    </a:cubicBezTo>
                    <a:cubicBezTo>
                      <a:pt x="6" y="13512"/>
                      <a:pt x="8" y="13513"/>
                      <a:pt x="8" y="13516"/>
                    </a:cubicBezTo>
                    <a:cubicBezTo>
                      <a:pt x="8" y="13518"/>
                      <a:pt x="6" y="13520"/>
                      <a:pt x="4" y="13520"/>
                    </a:cubicBezTo>
                    <a:cubicBezTo>
                      <a:pt x="2" y="13520"/>
                      <a:pt x="0" y="13518"/>
                      <a:pt x="0" y="13516"/>
                    </a:cubicBezTo>
                    <a:close/>
                    <a:moveTo>
                      <a:pt x="0" y="13500"/>
                    </a:moveTo>
                    <a:lnTo>
                      <a:pt x="0" y="13500"/>
                    </a:lnTo>
                    <a:cubicBezTo>
                      <a:pt x="0" y="13497"/>
                      <a:pt x="2" y="13496"/>
                      <a:pt x="4" y="13496"/>
                    </a:cubicBezTo>
                    <a:cubicBezTo>
                      <a:pt x="6" y="13496"/>
                      <a:pt x="8" y="13497"/>
                      <a:pt x="8" y="13500"/>
                    </a:cubicBezTo>
                    <a:cubicBezTo>
                      <a:pt x="8" y="13502"/>
                      <a:pt x="6" y="13504"/>
                      <a:pt x="4" y="13504"/>
                    </a:cubicBezTo>
                    <a:cubicBezTo>
                      <a:pt x="2" y="13504"/>
                      <a:pt x="0" y="13502"/>
                      <a:pt x="0" y="13500"/>
                    </a:cubicBezTo>
                    <a:close/>
                    <a:moveTo>
                      <a:pt x="0" y="13484"/>
                    </a:moveTo>
                    <a:lnTo>
                      <a:pt x="0" y="13484"/>
                    </a:lnTo>
                    <a:cubicBezTo>
                      <a:pt x="0" y="13481"/>
                      <a:pt x="2" y="13480"/>
                      <a:pt x="4" y="13480"/>
                    </a:cubicBezTo>
                    <a:cubicBezTo>
                      <a:pt x="6" y="13480"/>
                      <a:pt x="8" y="13481"/>
                      <a:pt x="8" y="13484"/>
                    </a:cubicBezTo>
                    <a:cubicBezTo>
                      <a:pt x="8" y="13486"/>
                      <a:pt x="6" y="13488"/>
                      <a:pt x="4" y="13488"/>
                    </a:cubicBezTo>
                    <a:cubicBezTo>
                      <a:pt x="2" y="13488"/>
                      <a:pt x="0" y="13486"/>
                      <a:pt x="0" y="13484"/>
                    </a:cubicBezTo>
                    <a:close/>
                    <a:moveTo>
                      <a:pt x="0" y="13468"/>
                    </a:moveTo>
                    <a:lnTo>
                      <a:pt x="0" y="13468"/>
                    </a:lnTo>
                    <a:cubicBezTo>
                      <a:pt x="0" y="13465"/>
                      <a:pt x="2" y="13464"/>
                      <a:pt x="4" y="13464"/>
                    </a:cubicBezTo>
                    <a:cubicBezTo>
                      <a:pt x="6" y="13464"/>
                      <a:pt x="8" y="13465"/>
                      <a:pt x="8" y="13468"/>
                    </a:cubicBezTo>
                    <a:cubicBezTo>
                      <a:pt x="8" y="13470"/>
                      <a:pt x="6" y="13472"/>
                      <a:pt x="4" y="13472"/>
                    </a:cubicBezTo>
                    <a:cubicBezTo>
                      <a:pt x="2" y="13472"/>
                      <a:pt x="0" y="13470"/>
                      <a:pt x="0" y="13468"/>
                    </a:cubicBezTo>
                    <a:close/>
                    <a:moveTo>
                      <a:pt x="0" y="13452"/>
                    </a:moveTo>
                    <a:lnTo>
                      <a:pt x="0" y="13452"/>
                    </a:lnTo>
                    <a:cubicBezTo>
                      <a:pt x="0" y="13449"/>
                      <a:pt x="2" y="13448"/>
                      <a:pt x="4" y="13448"/>
                    </a:cubicBezTo>
                    <a:cubicBezTo>
                      <a:pt x="6" y="13448"/>
                      <a:pt x="8" y="13449"/>
                      <a:pt x="8" y="13452"/>
                    </a:cubicBezTo>
                    <a:cubicBezTo>
                      <a:pt x="8" y="13454"/>
                      <a:pt x="6" y="13456"/>
                      <a:pt x="4" y="13456"/>
                    </a:cubicBezTo>
                    <a:cubicBezTo>
                      <a:pt x="2" y="13456"/>
                      <a:pt x="0" y="13454"/>
                      <a:pt x="0" y="13452"/>
                    </a:cubicBezTo>
                    <a:close/>
                    <a:moveTo>
                      <a:pt x="0" y="13436"/>
                    </a:moveTo>
                    <a:lnTo>
                      <a:pt x="0" y="13436"/>
                    </a:lnTo>
                    <a:cubicBezTo>
                      <a:pt x="0" y="13433"/>
                      <a:pt x="2" y="13432"/>
                      <a:pt x="4" y="13432"/>
                    </a:cubicBezTo>
                    <a:cubicBezTo>
                      <a:pt x="6" y="13432"/>
                      <a:pt x="8" y="13433"/>
                      <a:pt x="8" y="13436"/>
                    </a:cubicBezTo>
                    <a:cubicBezTo>
                      <a:pt x="8" y="13438"/>
                      <a:pt x="6" y="13440"/>
                      <a:pt x="4" y="13440"/>
                    </a:cubicBezTo>
                    <a:cubicBezTo>
                      <a:pt x="2" y="13440"/>
                      <a:pt x="0" y="13438"/>
                      <a:pt x="0" y="13436"/>
                    </a:cubicBezTo>
                    <a:close/>
                    <a:moveTo>
                      <a:pt x="0" y="13420"/>
                    </a:moveTo>
                    <a:lnTo>
                      <a:pt x="0" y="13420"/>
                    </a:lnTo>
                    <a:cubicBezTo>
                      <a:pt x="0" y="13417"/>
                      <a:pt x="2" y="13416"/>
                      <a:pt x="4" y="13416"/>
                    </a:cubicBezTo>
                    <a:cubicBezTo>
                      <a:pt x="6" y="13416"/>
                      <a:pt x="8" y="13417"/>
                      <a:pt x="8" y="13420"/>
                    </a:cubicBezTo>
                    <a:cubicBezTo>
                      <a:pt x="8" y="13422"/>
                      <a:pt x="6" y="13424"/>
                      <a:pt x="4" y="13424"/>
                    </a:cubicBezTo>
                    <a:cubicBezTo>
                      <a:pt x="2" y="13424"/>
                      <a:pt x="0" y="13422"/>
                      <a:pt x="0" y="13420"/>
                    </a:cubicBezTo>
                    <a:close/>
                    <a:moveTo>
                      <a:pt x="0" y="13404"/>
                    </a:moveTo>
                    <a:lnTo>
                      <a:pt x="0" y="13404"/>
                    </a:lnTo>
                    <a:cubicBezTo>
                      <a:pt x="0" y="13401"/>
                      <a:pt x="2" y="13400"/>
                      <a:pt x="4" y="13400"/>
                    </a:cubicBezTo>
                    <a:cubicBezTo>
                      <a:pt x="6" y="13400"/>
                      <a:pt x="8" y="13401"/>
                      <a:pt x="8" y="13404"/>
                    </a:cubicBezTo>
                    <a:cubicBezTo>
                      <a:pt x="8" y="13406"/>
                      <a:pt x="6" y="13408"/>
                      <a:pt x="4" y="13408"/>
                    </a:cubicBezTo>
                    <a:cubicBezTo>
                      <a:pt x="2" y="13408"/>
                      <a:pt x="0" y="13406"/>
                      <a:pt x="0" y="13404"/>
                    </a:cubicBezTo>
                    <a:close/>
                    <a:moveTo>
                      <a:pt x="0" y="13388"/>
                    </a:moveTo>
                    <a:lnTo>
                      <a:pt x="0" y="13388"/>
                    </a:lnTo>
                    <a:cubicBezTo>
                      <a:pt x="0" y="13385"/>
                      <a:pt x="2" y="13384"/>
                      <a:pt x="4" y="13384"/>
                    </a:cubicBezTo>
                    <a:cubicBezTo>
                      <a:pt x="6" y="13384"/>
                      <a:pt x="8" y="13385"/>
                      <a:pt x="8" y="13388"/>
                    </a:cubicBezTo>
                    <a:cubicBezTo>
                      <a:pt x="8" y="13390"/>
                      <a:pt x="6" y="13392"/>
                      <a:pt x="4" y="13392"/>
                    </a:cubicBezTo>
                    <a:cubicBezTo>
                      <a:pt x="2" y="13392"/>
                      <a:pt x="0" y="13390"/>
                      <a:pt x="0" y="13388"/>
                    </a:cubicBezTo>
                    <a:close/>
                    <a:moveTo>
                      <a:pt x="0" y="13372"/>
                    </a:moveTo>
                    <a:lnTo>
                      <a:pt x="0" y="13371"/>
                    </a:lnTo>
                    <a:cubicBezTo>
                      <a:pt x="0" y="13369"/>
                      <a:pt x="2" y="13367"/>
                      <a:pt x="4" y="13367"/>
                    </a:cubicBezTo>
                    <a:cubicBezTo>
                      <a:pt x="6" y="13367"/>
                      <a:pt x="8" y="13369"/>
                      <a:pt x="8" y="13371"/>
                    </a:cubicBezTo>
                    <a:lnTo>
                      <a:pt x="8" y="13372"/>
                    </a:lnTo>
                    <a:cubicBezTo>
                      <a:pt x="8" y="13374"/>
                      <a:pt x="6" y="13376"/>
                      <a:pt x="4" y="13376"/>
                    </a:cubicBezTo>
                    <a:cubicBezTo>
                      <a:pt x="2" y="13376"/>
                      <a:pt x="0" y="13374"/>
                      <a:pt x="0" y="13372"/>
                    </a:cubicBezTo>
                    <a:close/>
                    <a:moveTo>
                      <a:pt x="0" y="13355"/>
                    </a:moveTo>
                    <a:lnTo>
                      <a:pt x="0" y="13355"/>
                    </a:lnTo>
                    <a:cubicBezTo>
                      <a:pt x="0" y="13353"/>
                      <a:pt x="2" y="13351"/>
                      <a:pt x="4" y="13351"/>
                    </a:cubicBezTo>
                    <a:cubicBezTo>
                      <a:pt x="6" y="13351"/>
                      <a:pt x="8" y="13353"/>
                      <a:pt x="8" y="13355"/>
                    </a:cubicBezTo>
                    <a:cubicBezTo>
                      <a:pt x="8" y="13358"/>
                      <a:pt x="6" y="13359"/>
                      <a:pt x="4" y="13359"/>
                    </a:cubicBezTo>
                    <a:cubicBezTo>
                      <a:pt x="2" y="13359"/>
                      <a:pt x="0" y="13358"/>
                      <a:pt x="0" y="13355"/>
                    </a:cubicBezTo>
                    <a:close/>
                    <a:moveTo>
                      <a:pt x="0" y="13339"/>
                    </a:moveTo>
                    <a:lnTo>
                      <a:pt x="0" y="13339"/>
                    </a:lnTo>
                    <a:cubicBezTo>
                      <a:pt x="0" y="13337"/>
                      <a:pt x="2" y="13335"/>
                      <a:pt x="4" y="13335"/>
                    </a:cubicBezTo>
                    <a:cubicBezTo>
                      <a:pt x="6" y="13335"/>
                      <a:pt x="8" y="13337"/>
                      <a:pt x="8" y="13339"/>
                    </a:cubicBezTo>
                    <a:cubicBezTo>
                      <a:pt x="8" y="13342"/>
                      <a:pt x="6" y="13343"/>
                      <a:pt x="4" y="13343"/>
                    </a:cubicBezTo>
                    <a:cubicBezTo>
                      <a:pt x="2" y="13343"/>
                      <a:pt x="0" y="13342"/>
                      <a:pt x="0" y="13339"/>
                    </a:cubicBezTo>
                    <a:close/>
                    <a:moveTo>
                      <a:pt x="0" y="13323"/>
                    </a:moveTo>
                    <a:lnTo>
                      <a:pt x="0" y="13323"/>
                    </a:lnTo>
                    <a:cubicBezTo>
                      <a:pt x="0" y="13321"/>
                      <a:pt x="2" y="13319"/>
                      <a:pt x="4" y="13319"/>
                    </a:cubicBezTo>
                    <a:cubicBezTo>
                      <a:pt x="6" y="13319"/>
                      <a:pt x="8" y="13321"/>
                      <a:pt x="8" y="13323"/>
                    </a:cubicBezTo>
                    <a:cubicBezTo>
                      <a:pt x="8" y="13326"/>
                      <a:pt x="6" y="13327"/>
                      <a:pt x="4" y="13327"/>
                    </a:cubicBezTo>
                    <a:cubicBezTo>
                      <a:pt x="2" y="13327"/>
                      <a:pt x="0" y="13326"/>
                      <a:pt x="0" y="13323"/>
                    </a:cubicBezTo>
                    <a:close/>
                    <a:moveTo>
                      <a:pt x="0" y="13307"/>
                    </a:moveTo>
                    <a:lnTo>
                      <a:pt x="0" y="13307"/>
                    </a:lnTo>
                    <a:cubicBezTo>
                      <a:pt x="0" y="13305"/>
                      <a:pt x="2" y="13303"/>
                      <a:pt x="4" y="13303"/>
                    </a:cubicBezTo>
                    <a:cubicBezTo>
                      <a:pt x="6" y="13303"/>
                      <a:pt x="8" y="13305"/>
                      <a:pt x="8" y="13307"/>
                    </a:cubicBezTo>
                    <a:cubicBezTo>
                      <a:pt x="8" y="13310"/>
                      <a:pt x="6" y="13311"/>
                      <a:pt x="4" y="13311"/>
                    </a:cubicBezTo>
                    <a:cubicBezTo>
                      <a:pt x="2" y="13311"/>
                      <a:pt x="0" y="13310"/>
                      <a:pt x="0" y="13307"/>
                    </a:cubicBezTo>
                    <a:close/>
                    <a:moveTo>
                      <a:pt x="0" y="13291"/>
                    </a:moveTo>
                    <a:lnTo>
                      <a:pt x="0" y="13291"/>
                    </a:lnTo>
                    <a:cubicBezTo>
                      <a:pt x="0" y="13289"/>
                      <a:pt x="2" y="13287"/>
                      <a:pt x="4" y="13287"/>
                    </a:cubicBezTo>
                    <a:cubicBezTo>
                      <a:pt x="6" y="13287"/>
                      <a:pt x="8" y="13289"/>
                      <a:pt x="8" y="13291"/>
                    </a:cubicBezTo>
                    <a:cubicBezTo>
                      <a:pt x="8" y="13294"/>
                      <a:pt x="6" y="13295"/>
                      <a:pt x="4" y="13295"/>
                    </a:cubicBezTo>
                    <a:cubicBezTo>
                      <a:pt x="2" y="13295"/>
                      <a:pt x="0" y="13294"/>
                      <a:pt x="0" y="13291"/>
                    </a:cubicBezTo>
                    <a:close/>
                    <a:moveTo>
                      <a:pt x="0" y="13275"/>
                    </a:moveTo>
                    <a:lnTo>
                      <a:pt x="0" y="13275"/>
                    </a:lnTo>
                    <a:cubicBezTo>
                      <a:pt x="0" y="13273"/>
                      <a:pt x="2" y="13271"/>
                      <a:pt x="4" y="13271"/>
                    </a:cubicBezTo>
                    <a:cubicBezTo>
                      <a:pt x="6" y="13271"/>
                      <a:pt x="8" y="13273"/>
                      <a:pt x="8" y="13275"/>
                    </a:cubicBezTo>
                    <a:cubicBezTo>
                      <a:pt x="8" y="13278"/>
                      <a:pt x="6" y="13279"/>
                      <a:pt x="4" y="13279"/>
                    </a:cubicBezTo>
                    <a:cubicBezTo>
                      <a:pt x="2" y="13279"/>
                      <a:pt x="0" y="13278"/>
                      <a:pt x="0" y="13275"/>
                    </a:cubicBezTo>
                    <a:close/>
                    <a:moveTo>
                      <a:pt x="0" y="13259"/>
                    </a:moveTo>
                    <a:lnTo>
                      <a:pt x="0" y="13259"/>
                    </a:lnTo>
                    <a:cubicBezTo>
                      <a:pt x="0" y="13257"/>
                      <a:pt x="2" y="13255"/>
                      <a:pt x="4" y="13255"/>
                    </a:cubicBezTo>
                    <a:cubicBezTo>
                      <a:pt x="6" y="13255"/>
                      <a:pt x="8" y="13257"/>
                      <a:pt x="8" y="13259"/>
                    </a:cubicBezTo>
                    <a:cubicBezTo>
                      <a:pt x="8" y="13262"/>
                      <a:pt x="6" y="13263"/>
                      <a:pt x="4" y="13263"/>
                    </a:cubicBezTo>
                    <a:cubicBezTo>
                      <a:pt x="2" y="13263"/>
                      <a:pt x="0" y="13262"/>
                      <a:pt x="0" y="13259"/>
                    </a:cubicBezTo>
                    <a:close/>
                    <a:moveTo>
                      <a:pt x="0" y="13243"/>
                    </a:moveTo>
                    <a:lnTo>
                      <a:pt x="0" y="13243"/>
                    </a:lnTo>
                    <a:cubicBezTo>
                      <a:pt x="0" y="13241"/>
                      <a:pt x="2" y="13239"/>
                      <a:pt x="4" y="13239"/>
                    </a:cubicBezTo>
                    <a:cubicBezTo>
                      <a:pt x="6" y="13239"/>
                      <a:pt x="8" y="13241"/>
                      <a:pt x="8" y="13243"/>
                    </a:cubicBezTo>
                    <a:cubicBezTo>
                      <a:pt x="8" y="13246"/>
                      <a:pt x="6" y="13247"/>
                      <a:pt x="4" y="13247"/>
                    </a:cubicBezTo>
                    <a:cubicBezTo>
                      <a:pt x="2" y="13247"/>
                      <a:pt x="0" y="13246"/>
                      <a:pt x="0" y="13243"/>
                    </a:cubicBezTo>
                    <a:close/>
                    <a:moveTo>
                      <a:pt x="0" y="13227"/>
                    </a:moveTo>
                    <a:lnTo>
                      <a:pt x="0" y="13227"/>
                    </a:lnTo>
                    <a:cubicBezTo>
                      <a:pt x="0" y="13225"/>
                      <a:pt x="2" y="13223"/>
                      <a:pt x="4" y="13223"/>
                    </a:cubicBezTo>
                    <a:cubicBezTo>
                      <a:pt x="6" y="13223"/>
                      <a:pt x="8" y="13225"/>
                      <a:pt x="8" y="13227"/>
                    </a:cubicBezTo>
                    <a:cubicBezTo>
                      <a:pt x="8" y="13230"/>
                      <a:pt x="6" y="13231"/>
                      <a:pt x="4" y="13231"/>
                    </a:cubicBezTo>
                    <a:cubicBezTo>
                      <a:pt x="2" y="13231"/>
                      <a:pt x="0" y="13230"/>
                      <a:pt x="0" y="13227"/>
                    </a:cubicBezTo>
                    <a:close/>
                    <a:moveTo>
                      <a:pt x="0" y="13211"/>
                    </a:moveTo>
                    <a:lnTo>
                      <a:pt x="0" y="13211"/>
                    </a:lnTo>
                    <a:cubicBezTo>
                      <a:pt x="0" y="13209"/>
                      <a:pt x="2" y="13207"/>
                      <a:pt x="4" y="13207"/>
                    </a:cubicBezTo>
                    <a:cubicBezTo>
                      <a:pt x="6" y="13207"/>
                      <a:pt x="8" y="13209"/>
                      <a:pt x="8" y="13211"/>
                    </a:cubicBezTo>
                    <a:cubicBezTo>
                      <a:pt x="8" y="13214"/>
                      <a:pt x="6" y="13215"/>
                      <a:pt x="4" y="13215"/>
                    </a:cubicBezTo>
                    <a:cubicBezTo>
                      <a:pt x="2" y="13215"/>
                      <a:pt x="0" y="13214"/>
                      <a:pt x="0" y="13211"/>
                    </a:cubicBezTo>
                    <a:close/>
                    <a:moveTo>
                      <a:pt x="0" y="13195"/>
                    </a:moveTo>
                    <a:lnTo>
                      <a:pt x="0" y="13195"/>
                    </a:lnTo>
                    <a:cubicBezTo>
                      <a:pt x="0" y="13193"/>
                      <a:pt x="2" y="13191"/>
                      <a:pt x="4" y="13191"/>
                    </a:cubicBezTo>
                    <a:cubicBezTo>
                      <a:pt x="6" y="13191"/>
                      <a:pt x="8" y="13193"/>
                      <a:pt x="8" y="13195"/>
                    </a:cubicBezTo>
                    <a:cubicBezTo>
                      <a:pt x="8" y="13198"/>
                      <a:pt x="6" y="13199"/>
                      <a:pt x="4" y="13199"/>
                    </a:cubicBezTo>
                    <a:cubicBezTo>
                      <a:pt x="2" y="13199"/>
                      <a:pt x="0" y="13198"/>
                      <a:pt x="0" y="13195"/>
                    </a:cubicBezTo>
                    <a:close/>
                    <a:moveTo>
                      <a:pt x="0" y="13179"/>
                    </a:moveTo>
                    <a:lnTo>
                      <a:pt x="0" y="13179"/>
                    </a:lnTo>
                    <a:cubicBezTo>
                      <a:pt x="0" y="13177"/>
                      <a:pt x="2" y="13175"/>
                      <a:pt x="4" y="13175"/>
                    </a:cubicBezTo>
                    <a:cubicBezTo>
                      <a:pt x="6" y="13175"/>
                      <a:pt x="8" y="13177"/>
                      <a:pt x="8" y="13179"/>
                    </a:cubicBezTo>
                    <a:cubicBezTo>
                      <a:pt x="8" y="13182"/>
                      <a:pt x="6" y="13183"/>
                      <a:pt x="4" y="13183"/>
                    </a:cubicBezTo>
                    <a:cubicBezTo>
                      <a:pt x="2" y="13183"/>
                      <a:pt x="0" y="13182"/>
                      <a:pt x="0" y="13179"/>
                    </a:cubicBezTo>
                    <a:close/>
                    <a:moveTo>
                      <a:pt x="0" y="13163"/>
                    </a:moveTo>
                    <a:lnTo>
                      <a:pt x="0" y="13163"/>
                    </a:lnTo>
                    <a:cubicBezTo>
                      <a:pt x="0" y="13161"/>
                      <a:pt x="2" y="13159"/>
                      <a:pt x="4" y="13159"/>
                    </a:cubicBezTo>
                    <a:cubicBezTo>
                      <a:pt x="6" y="13159"/>
                      <a:pt x="8" y="13161"/>
                      <a:pt x="8" y="13163"/>
                    </a:cubicBezTo>
                    <a:cubicBezTo>
                      <a:pt x="8" y="13166"/>
                      <a:pt x="6" y="13167"/>
                      <a:pt x="4" y="13167"/>
                    </a:cubicBezTo>
                    <a:cubicBezTo>
                      <a:pt x="2" y="13167"/>
                      <a:pt x="0" y="13166"/>
                      <a:pt x="0" y="13163"/>
                    </a:cubicBezTo>
                    <a:close/>
                    <a:moveTo>
                      <a:pt x="0" y="13147"/>
                    </a:moveTo>
                    <a:lnTo>
                      <a:pt x="0" y="13147"/>
                    </a:lnTo>
                    <a:cubicBezTo>
                      <a:pt x="0" y="13145"/>
                      <a:pt x="2" y="13143"/>
                      <a:pt x="4" y="13143"/>
                    </a:cubicBezTo>
                    <a:cubicBezTo>
                      <a:pt x="6" y="13143"/>
                      <a:pt x="8" y="13145"/>
                      <a:pt x="8" y="13147"/>
                    </a:cubicBezTo>
                    <a:cubicBezTo>
                      <a:pt x="8" y="13150"/>
                      <a:pt x="6" y="13151"/>
                      <a:pt x="4" y="13151"/>
                    </a:cubicBezTo>
                    <a:cubicBezTo>
                      <a:pt x="2" y="13151"/>
                      <a:pt x="0" y="13150"/>
                      <a:pt x="0" y="13147"/>
                    </a:cubicBezTo>
                    <a:close/>
                    <a:moveTo>
                      <a:pt x="0" y="13131"/>
                    </a:moveTo>
                    <a:lnTo>
                      <a:pt x="0" y="13131"/>
                    </a:lnTo>
                    <a:cubicBezTo>
                      <a:pt x="0" y="13129"/>
                      <a:pt x="2" y="13127"/>
                      <a:pt x="4" y="13127"/>
                    </a:cubicBezTo>
                    <a:cubicBezTo>
                      <a:pt x="6" y="13127"/>
                      <a:pt x="8" y="13129"/>
                      <a:pt x="8" y="13131"/>
                    </a:cubicBezTo>
                    <a:cubicBezTo>
                      <a:pt x="8" y="13134"/>
                      <a:pt x="6" y="13135"/>
                      <a:pt x="4" y="13135"/>
                    </a:cubicBezTo>
                    <a:cubicBezTo>
                      <a:pt x="2" y="13135"/>
                      <a:pt x="0" y="13134"/>
                      <a:pt x="0" y="13131"/>
                    </a:cubicBezTo>
                    <a:close/>
                    <a:moveTo>
                      <a:pt x="0" y="13115"/>
                    </a:moveTo>
                    <a:lnTo>
                      <a:pt x="0" y="13115"/>
                    </a:lnTo>
                    <a:cubicBezTo>
                      <a:pt x="0" y="13113"/>
                      <a:pt x="2" y="13111"/>
                      <a:pt x="4" y="13111"/>
                    </a:cubicBezTo>
                    <a:cubicBezTo>
                      <a:pt x="6" y="13111"/>
                      <a:pt x="8" y="13113"/>
                      <a:pt x="8" y="13115"/>
                    </a:cubicBezTo>
                    <a:cubicBezTo>
                      <a:pt x="8" y="13118"/>
                      <a:pt x="6" y="13119"/>
                      <a:pt x="4" y="13119"/>
                    </a:cubicBezTo>
                    <a:cubicBezTo>
                      <a:pt x="2" y="13119"/>
                      <a:pt x="0" y="13118"/>
                      <a:pt x="0" y="13115"/>
                    </a:cubicBezTo>
                    <a:close/>
                    <a:moveTo>
                      <a:pt x="0" y="13099"/>
                    </a:moveTo>
                    <a:lnTo>
                      <a:pt x="0" y="13099"/>
                    </a:lnTo>
                    <a:cubicBezTo>
                      <a:pt x="0" y="13097"/>
                      <a:pt x="2" y="13095"/>
                      <a:pt x="4" y="13095"/>
                    </a:cubicBezTo>
                    <a:cubicBezTo>
                      <a:pt x="6" y="13095"/>
                      <a:pt x="8" y="13097"/>
                      <a:pt x="8" y="13099"/>
                    </a:cubicBezTo>
                    <a:cubicBezTo>
                      <a:pt x="8" y="13102"/>
                      <a:pt x="6" y="13103"/>
                      <a:pt x="4" y="13103"/>
                    </a:cubicBezTo>
                    <a:cubicBezTo>
                      <a:pt x="2" y="13103"/>
                      <a:pt x="0" y="13102"/>
                      <a:pt x="0" y="13099"/>
                    </a:cubicBezTo>
                    <a:close/>
                    <a:moveTo>
                      <a:pt x="0" y="13083"/>
                    </a:moveTo>
                    <a:lnTo>
                      <a:pt x="0" y="13083"/>
                    </a:lnTo>
                    <a:cubicBezTo>
                      <a:pt x="0" y="13081"/>
                      <a:pt x="2" y="13079"/>
                      <a:pt x="4" y="13079"/>
                    </a:cubicBezTo>
                    <a:cubicBezTo>
                      <a:pt x="6" y="13079"/>
                      <a:pt x="8" y="13081"/>
                      <a:pt x="8" y="13083"/>
                    </a:cubicBezTo>
                    <a:cubicBezTo>
                      <a:pt x="8" y="13086"/>
                      <a:pt x="6" y="13087"/>
                      <a:pt x="4" y="13087"/>
                    </a:cubicBezTo>
                    <a:cubicBezTo>
                      <a:pt x="2" y="13087"/>
                      <a:pt x="0" y="13086"/>
                      <a:pt x="0" y="13083"/>
                    </a:cubicBezTo>
                    <a:close/>
                    <a:moveTo>
                      <a:pt x="0" y="13067"/>
                    </a:moveTo>
                    <a:lnTo>
                      <a:pt x="0" y="13067"/>
                    </a:lnTo>
                    <a:cubicBezTo>
                      <a:pt x="0" y="13065"/>
                      <a:pt x="2" y="13063"/>
                      <a:pt x="4" y="13063"/>
                    </a:cubicBezTo>
                    <a:cubicBezTo>
                      <a:pt x="6" y="13063"/>
                      <a:pt x="8" y="13065"/>
                      <a:pt x="8" y="13067"/>
                    </a:cubicBezTo>
                    <a:cubicBezTo>
                      <a:pt x="8" y="13070"/>
                      <a:pt x="6" y="13071"/>
                      <a:pt x="4" y="13071"/>
                    </a:cubicBezTo>
                    <a:cubicBezTo>
                      <a:pt x="2" y="13071"/>
                      <a:pt x="0" y="13070"/>
                      <a:pt x="0" y="13067"/>
                    </a:cubicBezTo>
                    <a:close/>
                    <a:moveTo>
                      <a:pt x="0" y="13051"/>
                    </a:moveTo>
                    <a:lnTo>
                      <a:pt x="0" y="13051"/>
                    </a:lnTo>
                    <a:cubicBezTo>
                      <a:pt x="0" y="13049"/>
                      <a:pt x="2" y="13047"/>
                      <a:pt x="4" y="13047"/>
                    </a:cubicBezTo>
                    <a:cubicBezTo>
                      <a:pt x="6" y="13047"/>
                      <a:pt x="8" y="13049"/>
                      <a:pt x="8" y="13051"/>
                    </a:cubicBezTo>
                    <a:cubicBezTo>
                      <a:pt x="8" y="13054"/>
                      <a:pt x="6" y="13055"/>
                      <a:pt x="4" y="13055"/>
                    </a:cubicBezTo>
                    <a:cubicBezTo>
                      <a:pt x="2" y="13055"/>
                      <a:pt x="0" y="13054"/>
                      <a:pt x="0" y="13051"/>
                    </a:cubicBezTo>
                    <a:close/>
                    <a:moveTo>
                      <a:pt x="0" y="13035"/>
                    </a:moveTo>
                    <a:lnTo>
                      <a:pt x="0" y="13035"/>
                    </a:lnTo>
                    <a:cubicBezTo>
                      <a:pt x="0" y="13033"/>
                      <a:pt x="2" y="13031"/>
                      <a:pt x="4" y="13031"/>
                    </a:cubicBezTo>
                    <a:cubicBezTo>
                      <a:pt x="6" y="13031"/>
                      <a:pt x="8" y="13033"/>
                      <a:pt x="8" y="13035"/>
                    </a:cubicBezTo>
                    <a:cubicBezTo>
                      <a:pt x="8" y="13038"/>
                      <a:pt x="6" y="13039"/>
                      <a:pt x="4" y="13039"/>
                    </a:cubicBezTo>
                    <a:cubicBezTo>
                      <a:pt x="2" y="13039"/>
                      <a:pt x="0" y="13038"/>
                      <a:pt x="0" y="13035"/>
                    </a:cubicBezTo>
                    <a:close/>
                    <a:moveTo>
                      <a:pt x="0" y="13019"/>
                    </a:moveTo>
                    <a:lnTo>
                      <a:pt x="0" y="13019"/>
                    </a:lnTo>
                    <a:cubicBezTo>
                      <a:pt x="0" y="13017"/>
                      <a:pt x="2" y="13015"/>
                      <a:pt x="4" y="13015"/>
                    </a:cubicBezTo>
                    <a:cubicBezTo>
                      <a:pt x="6" y="13015"/>
                      <a:pt x="8" y="13017"/>
                      <a:pt x="8" y="13019"/>
                    </a:cubicBezTo>
                    <a:cubicBezTo>
                      <a:pt x="8" y="13022"/>
                      <a:pt x="6" y="13023"/>
                      <a:pt x="4" y="13023"/>
                    </a:cubicBezTo>
                    <a:cubicBezTo>
                      <a:pt x="2" y="13023"/>
                      <a:pt x="0" y="13022"/>
                      <a:pt x="0" y="13019"/>
                    </a:cubicBezTo>
                    <a:close/>
                    <a:moveTo>
                      <a:pt x="0" y="13003"/>
                    </a:moveTo>
                    <a:lnTo>
                      <a:pt x="0" y="13003"/>
                    </a:lnTo>
                    <a:cubicBezTo>
                      <a:pt x="0" y="13001"/>
                      <a:pt x="2" y="12999"/>
                      <a:pt x="4" y="12999"/>
                    </a:cubicBezTo>
                    <a:cubicBezTo>
                      <a:pt x="6" y="12999"/>
                      <a:pt x="8" y="13001"/>
                      <a:pt x="8" y="13003"/>
                    </a:cubicBezTo>
                    <a:cubicBezTo>
                      <a:pt x="8" y="13006"/>
                      <a:pt x="6" y="13007"/>
                      <a:pt x="4" y="13007"/>
                    </a:cubicBezTo>
                    <a:cubicBezTo>
                      <a:pt x="2" y="13007"/>
                      <a:pt x="0" y="13006"/>
                      <a:pt x="0" y="13003"/>
                    </a:cubicBezTo>
                    <a:close/>
                    <a:moveTo>
                      <a:pt x="0" y="12987"/>
                    </a:moveTo>
                    <a:lnTo>
                      <a:pt x="0" y="12987"/>
                    </a:lnTo>
                    <a:cubicBezTo>
                      <a:pt x="0" y="12985"/>
                      <a:pt x="2" y="12983"/>
                      <a:pt x="4" y="12983"/>
                    </a:cubicBezTo>
                    <a:cubicBezTo>
                      <a:pt x="6" y="12983"/>
                      <a:pt x="8" y="12985"/>
                      <a:pt x="8" y="12987"/>
                    </a:cubicBezTo>
                    <a:cubicBezTo>
                      <a:pt x="8" y="12990"/>
                      <a:pt x="6" y="12991"/>
                      <a:pt x="4" y="12991"/>
                    </a:cubicBezTo>
                    <a:cubicBezTo>
                      <a:pt x="2" y="12991"/>
                      <a:pt x="0" y="12990"/>
                      <a:pt x="0" y="12987"/>
                    </a:cubicBezTo>
                    <a:close/>
                    <a:moveTo>
                      <a:pt x="0" y="12971"/>
                    </a:moveTo>
                    <a:lnTo>
                      <a:pt x="0" y="12971"/>
                    </a:lnTo>
                    <a:cubicBezTo>
                      <a:pt x="0" y="12969"/>
                      <a:pt x="2" y="12967"/>
                      <a:pt x="4" y="12967"/>
                    </a:cubicBezTo>
                    <a:cubicBezTo>
                      <a:pt x="6" y="12967"/>
                      <a:pt x="8" y="12969"/>
                      <a:pt x="8" y="12971"/>
                    </a:cubicBezTo>
                    <a:cubicBezTo>
                      <a:pt x="8" y="12973"/>
                      <a:pt x="6" y="12975"/>
                      <a:pt x="4" y="12975"/>
                    </a:cubicBezTo>
                    <a:cubicBezTo>
                      <a:pt x="2" y="12975"/>
                      <a:pt x="0" y="12973"/>
                      <a:pt x="0" y="12971"/>
                    </a:cubicBezTo>
                    <a:close/>
                    <a:moveTo>
                      <a:pt x="0" y="12955"/>
                    </a:moveTo>
                    <a:lnTo>
                      <a:pt x="0" y="12955"/>
                    </a:lnTo>
                    <a:cubicBezTo>
                      <a:pt x="0" y="12953"/>
                      <a:pt x="2" y="12951"/>
                      <a:pt x="4" y="12951"/>
                    </a:cubicBezTo>
                    <a:cubicBezTo>
                      <a:pt x="6" y="12951"/>
                      <a:pt x="8" y="12953"/>
                      <a:pt x="8" y="12955"/>
                    </a:cubicBezTo>
                    <a:cubicBezTo>
                      <a:pt x="8" y="12957"/>
                      <a:pt x="6" y="12959"/>
                      <a:pt x="4" y="12959"/>
                    </a:cubicBezTo>
                    <a:cubicBezTo>
                      <a:pt x="2" y="12959"/>
                      <a:pt x="0" y="12957"/>
                      <a:pt x="0" y="12955"/>
                    </a:cubicBezTo>
                    <a:close/>
                    <a:moveTo>
                      <a:pt x="0" y="12939"/>
                    </a:moveTo>
                    <a:lnTo>
                      <a:pt x="0" y="12939"/>
                    </a:lnTo>
                    <a:cubicBezTo>
                      <a:pt x="0" y="12937"/>
                      <a:pt x="2" y="12935"/>
                      <a:pt x="4" y="12935"/>
                    </a:cubicBezTo>
                    <a:cubicBezTo>
                      <a:pt x="6" y="12935"/>
                      <a:pt x="8" y="12937"/>
                      <a:pt x="8" y="12939"/>
                    </a:cubicBezTo>
                    <a:cubicBezTo>
                      <a:pt x="8" y="12941"/>
                      <a:pt x="6" y="12943"/>
                      <a:pt x="4" y="12943"/>
                    </a:cubicBezTo>
                    <a:cubicBezTo>
                      <a:pt x="2" y="12943"/>
                      <a:pt x="0" y="12941"/>
                      <a:pt x="0" y="12939"/>
                    </a:cubicBezTo>
                    <a:close/>
                    <a:moveTo>
                      <a:pt x="0" y="12923"/>
                    </a:moveTo>
                    <a:lnTo>
                      <a:pt x="0" y="12923"/>
                    </a:lnTo>
                    <a:cubicBezTo>
                      <a:pt x="0" y="12921"/>
                      <a:pt x="2" y="12919"/>
                      <a:pt x="4" y="12919"/>
                    </a:cubicBezTo>
                    <a:cubicBezTo>
                      <a:pt x="6" y="12919"/>
                      <a:pt x="8" y="12921"/>
                      <a:pt x="8" y="12923"/>
                    </a:cubicBezTo>
                    <a:cubicBezTo>
                      <a:pt x="8" y="12925"/>
                      <a:pt x="6" y="12927"/>
                      <a:pt x="4" y="12927"/>
                    </a:cubicBezTo>
                    <a:cubicBezTo>
                      <a:pt x="2" y="12927"/>
                      <a:pt x="0" y="12925"/>
                      <a:pt x="0" y="12923"/>
                    </a:cubicBezTo>
                    <a:close/>
                    <a:moveTo>
                      <a:pt x="0" y="12907"/>
                    </a:moveTo>
                    <a:lnTo>
                      <a:pt x="0" y="12907"/>
                    </a:lnTo>
                    <a:cubicBezTo>
                      <a:pt x="0" y="12905"/>
                      <a:pt x="2" y="12903"/>
                      <a:pt x="4" y="12903"/>
                    </a:cubicBezTo>
                    <a:cubicBezTo>
                      <a:pt x="6" y="12903"/>
                      <a:pt x="8" y="12905"/>
                      <a:pt x="8" y="12907"/>
                    </a:cubicBezTo>
                    <a:cubicBezTo>
                      <a:pt x="8" y="12909"/>
                      <a:pt x="6" y="12911"/>
                      <a:pt x="4" y="12911"/>
                    </a:cubicBezTo>
                    <a:cubicBezTo>
                      <a:pt x="2" y="12911"/>
                      <a:pt x="0" y="12909"/>
                      <a:pt x="0" y="12907"/>
                    </a:cubicBezTo>
                    <a:close/>
                    <a:moveTo>
                      <a:pt x="0" y="12891"/>
                    </a:moveTo>
                    <a:lnTo>
                      <a:pt x="0" y="12891"/>
                    </a:lnTo>
                    <a:cubicBezTo>
                      <a:pt x="0" y="12889"/>
                      <a:pt x="2" y="12887"/>
                      <a:pt x="4" y="12887"/>
                    </a:cubicBezTo>
                    <a:cubicBezTo>
                      <a:pt x="6" y="12887"/>
                      <a:pt x="8" y="12889"/>
                      <a:pt x="8" y="12891"/>
                    </a:cubicBezTo>
                    <a:cubicBezTo>
                      <a:pt x="8" y="12893"/>
                      <a:pt x="6" y="12895"/>
                      <a:pt x="4" y="12895"/>
                    </a:cubicBezTo>
                    <a:cubicBezTo>
                      <a:pt x="2" y="12895"/>
                      <a:pt x="0" y="12893"/>
                      <a:pt x="0" y="12891"/>
                    </a:cubicBezTo>
                    <a:close/>
                    <a:moveTo>
                      <a:pt x="0" y="12875"/>
                    </a:moveTo>
                    <a:lnTo>
                      <a:pt x="0" y="12875"/>
                    </a:lnTo>
                    <a:cubicBezTo>
                      <a:pt x="0" y="12873"/>
                      <a:pt x="2" y="12871"/>
                      <a:pt x="4" y="12871"/>
                    </a:cubicBezTo>
                    <a:cubicBezTo>
                      <a:pt x="6" y="12871"/>
                      <a:pt x="8" y="12873"/>
                      <a:pt x="8" y="12875"/>
                    </a:cubicBezTo>
                    <a:cubicBezTo>
                      <a:pt x="8" y="12877"/>
                      <a:pt x="6" y="12879"/>
                      <a:pt x="4" y="12879"/>
                    </a:cubicBezTo>
                    <a:cubicBezTo>
                      <a:pt x="2" y="12879"/>
                      <a:pt x="0" y="12877"/>
                      <a:pt x="0" y="12875"/>
                    </a:cubicBezTo>
                    <a:close/>
                    <a:moveTo>
                      <a:pt x="0" y="12859"/>
                    </a:moveTo>
                    <a:lnTo>
                      <a:pt x="0" y="12859"/>
                    </a:lnTo>
                    <a:cubicBezTo>
                      <a:pt x="0" y="12857"/>
                      <a:pt x="2" y="12855"/>
                      <a:pt x="4" y="12855"/>
                    </a:cubicBezTo>
                    <a:cubicBezTo>
                      <a:pt x="6" y="12855"/>
                      <a:pt x="8" y="12857"/>
                      <a:pt x="8" y="12859"/>
                    </a:cubicBezTo>
                    <a:cubicBezTo>
                      <a:pt x="8" y="12861"/>
                      <a:pt x="6" y="12863"/>
                      <a:pt x="4" y="12863"/>
                    </a:cubicBezTo>
                    <a:cubicBezTo>
                      <a:pt x="2" y="12863"/>
                      <a:pt x="0" y="12861"/>
                      <a:pt x="0" y="12859"/>
                    </a:cubicBezTo>
                    <a:close/>
                    <a:moveTo>
                      <a:pt x="0" y="12843"/>
                    </a:moveTo>
                    <a:lnTo>
                      <a:pt x="0" y="12843"/>
                    </a:lnTo>
                    <a:cubicBezTo>
                      <a:pt x="0" y="12841"/>
                      <a:pt x="2" y="12839"/>
                      <a:pt x="4" y="12839"/>
                    </a:cubicBezTo>
                    <a:cubicBezTo>
                      <a:pt x="6" y="12839"/>
                      <a:pt x="8" y="12841"/>
                      <a:pt x="8" y="12843"/>
                    </a:cubicBezTo>
                    <a:cubicBezTo>
                      <a:pt x="8" y="12845"/>
                      <a:pt x="6" y="12847"/>
                      <a:pt x="4" y="12847"/>
                    </a:cubicBezTo>
                    <a:cubicBezTo>
                      <a:pt x="2" y="12847"/>
                      <a:pt x="0" y="12845"/>
                      <a:pt x="0" y="12843"/>
                    </a:cubicBezTo>
                    <a:close/>
                    <a:moveTo>
                      <a:pt x="0" y="12827"/>
                    </a:moveTo>
                    <a:lnTo>
                      <a:pt x="0" y="12827"/>
                    </a:lnTo>
                    <a:cubicBezTo>
                      <a:pt x="0" y="12825"/>
                      <a:pt x="2" y="12823"/>
                      <a:pt x="4" y="12823"/>
                    </a:cubicBezTo>
                    <a:cubicBezTo>
                      <a:pt x="6" y="12823"/>
                      <a:pt x="8" y="12825"/>
                      <a:pt x="8" y="12827"/>
                    </a:cubicBezTo>
                    <a:cubicBezTo>
                      <a:pt x="8" y="12829"/>
                      <a:pt x="6" y="12831"/>
                      <a:pt x="4" y="12831"/>
                    </a:cubicBezTo>
                    <a:cubicBezTo>
                      <a:pt x="2" y="12831"/>
                      <a:pt x="0" y="12829"/>
                      <a:pt x="0" y="12827"/>
                    </a:cubicBezTo>
                    <a:close/>
                    <a:moveTo>
                      <a:pt x="0" y="12811"/>
                    </a:moveTo>
                    <a:lnTo>
                      <a:pt x="0" y="12811"/>
                    </a:lnTo>
                    <a:cubicBezTo>
                      <a:pt x="0" y="12809"/>
                      <a:pt x="2" y="12807"/>
                      <a:pt x="4" y="12807"/>
                    </a:cubicBezTo>
                    <a:cubicBezTo>
                      <a:pt x="6" y="12807"/>
                      <a:pt x="8" y="12809"/>
                      <a:pt x="8" y="12811"/>
                    </a:cubicBezTo>
                    <a:cubicBezTo>
                      <a:pt x="8" y="12813"/>
                      <a:pt x="6" y="12815"/>
                      <a:pt x="4" y="12815"/>
                    </a:cubicBezTo>
                    <a:cubicBezTo>
                      <a:pt x="2" y="12815"/>
                      <a:pt x="0" y="12813"/>
                      <a:pt x="0" y="12811"/>
                    </a:cubicBezTo>
                    <a:close/>
                    <a:moveTo>
                      <a:pt x="0" y="12795"/>
                    </a:moveTo>
                    <a:lnTo>
                      <a:pt x="0" y="12795"/>
                    </a:lnTo>
                    <a:cubicBezTo>
                      <a:pt x="0" y="12793"/>
                      <a:pt x="2" y="12791"/>
                      <a:pt x="4" y="12791"/>
                    </a:cubicBezTo>
                    <a:cubicBezTo>
                      <a:pt x="6" y="12791"/>
                      <a:pt x="8" y="12793"/>
                      <a:pt x="8" y="12795"/>
                    </a:cubicBezTo>
                    <a:cubicBezTo>
                      <a:pt x="8" y="12797"/>
                      <a:pt x="6" y="12799"/>
                      <a:pt x="4" y="12799"/>
                    </a:cubicBezTo>
                    <a:cubicBezTo>
                      <a:pt x="2" y="12799"/>
                      <a:pt x="0" y="12797"/>
                      <a:pt x="0" y="12795"/>
                    </a:cubicBezTo>
                    <a:close/>
                    <a:moveTo>
                      <a:pt x="0" y="12779"/>
                    </a:moveTo>
                    <a:lnTo>
                      <a:pt x="0" y="12779"/>
                    </a:lnTo>
                    <a:cubicBezTo>
                      <a:pt x="0" y="12777"/>
                      <a:pt x="2" y="12775"/>
                      <a:pt x="4" y="12775"/>
                    </a:cubicBezTo>
                    <a:cubicBezTo>
                      <a:pt x="6" y="12775"/>
                      <a:pt x="8" y="12777"/>
                      <a:pt x="8" y="12779"/>
                    </a:cubicBezTo>
                    <a:cubicBezTo>
                      <a:pt x="8" y="12781"/>
                      <a:pt x="6" y="12783"/>
                      <a:pt x="4" y="12783"/>
                    </a:cubicBezTo>
                    <a:cubicBezTo>
                      <a:pt x="2" y="12783"/>
                      <a:pt x="0" y="12781"/>
                      <a:pt x="0" y="12779"/>
                    </a:cubicBezTo>
                    <a:close/>
                    <a:moveTo>
                      <a:pt x="0" y="12763"/>
                    </a:moveTo>
                    <a:lnTo>
                      <a:pt x="0" y="12763"/>
                    </a:lnTo>
                    <a:cubicBezTo>
                      <a:pt x="0" y="12761"/>
                      <a:pt x="2" y="12759"/>
                      <a:pt x="4" y="12759"/>
                    </a:cubicBezTo>
                    <a:cubicBezTo>
                      <a:pt x="6" y="12759"/>
                      <a:pt x="8" y="12761"/>
                      <a:pt x="8" y="12763"/>
                    </a:cubicBezTo>
                    <a:cubicBezTo>
                      <a:pt x="8" y="12765"/>
                      <a:pt x="6" y="12767"/>
                      <a:pt x="4" y="12767"/>
                    </a:cubicBezTo>
                    <a:cubicBezTo>
                      <a:pt x="2" y="12767"/>
                      <a:pt x="0" y="12765"/>
                      <a:pt x="0" y="12763"/>
                    </a:cubicBezTo>
                    <a:close/>
                    <a:moveTo>
                      <a:pt x="0" y="12747"/>
                    </a:moveTo>
                    <a:lnTo>
                      <a:pt x="0" y="12747"/>
                    </a:lnTo>
                    <a:cubicBezTo>
                      <a:pt x="0" y="12745"/>
                      <a:pt x="2" y="12743"/>
                      <a:pt x="4" y="12743"/>
                    </a:cubicBezTo>
                    <a:cubicBezTo>
                      <a:pt x="6" y="12743"/>
                      <a:pt x="8" y="12745"/>
                      <a:pt x="8" y="12747"/>
                    </a:cubicBezTo>
                    <a:cubicBezTo>
                      <a:pt x="8" y="12749"/>
                      <a:pt x="6" y="12751"/>
                      <a:pt x="4" y="12751"/>
                    </a:cubicBezTo>
                    <a:cubicBezTo>
                      <a:pt x="2" y="12751"/>
                      <a:pt x="0" y="12749"/>
                      <a:pt x="0" y="12747"/>
                    </a:cubicBezTo>
                    <a:close/>
                    <a:moveTo>
                      <a:pt x="0" y="12731"/>
                    </a:moveTo>
                    <a:lnTo>
                      <a:pt x="0" y="12731"/>
                    </a:lnTo>
                    <a:cubicBezTo>
                      <a:pt x="0" y="12729"/>
                      <a:pt x="2" y="12727"/>
                      <a:pt x="4" y="12727"/>
                    </a:cubicBezTo>
                    <a:cubicBezTo>
                      <a:pt x="6" y="12727"/>
                      <a:pt x="8" y="12729"/>
                      <a:pt x="8" y="12731"/>
                    </a:cubicBezTo>
                    <a:cubicBezTo>
                      <a:pt x="8" y="12733"/>
                      <a:pt x="6" y="12735"/>
                      <a:pt x="4" y="12735"/>
                    </a:cubicBezTo>
                    <a:cubicBezTo>
                      <a:pt x="2" y="12735"/>
                      <a:pt x="0" y="12733"/>
                      <a:pt x="0" y="12731"/>
                    </a:cubicBezTo>
                    <a:close/>
                    <a:moveTo>
                      <a:pt x="0" y="12715"/>
                    </a:moveTo>
                    <a:lnTo>
                      <a:pt x="0" y="12715"/>
                    </a:lnTo>
                    <a:cubicBezTo>
                      <a:pt x="0" y="12713"/>
                      <a:pt x="2" y="12711"/>
                      <a:pt x="4" y="12711"/>
                    </a:cubicBezTo>
                    <a:cubicBezTo>
                      <a:pt x="6" y="12711"/>
                      <a:pt x="8" y="12713"/>
                      <a:pt x="8" y="12715"/>
                    </a:cubicBezTo>
                    <a:cubicBezTo>
                      <a:pt x="8" y="12717"/>
                      <a:pt x="6" y="12719"/>
                      <a:pt x="4" y="12719"/>
                    </a:cubicBezTo>
                    <a:cubicBezTo>
                      <a:pt x="2" y="12719"/>
                      <a:pt x="0" y="12717"/>
                      <a:pt x="0" y="12715"/>
                    </a:cubicBezTo>
                    <a:close/>
                    <a:moveTo>
                      <a:pt x="0" y="12699"/>
                    </a:moveTo>
                    <a:lnTo>
                      <a:pt x="0" y="12699"/>
                    </a:lnTo>
                    <a:cubicBezTo>
                      <a:pt x="0" y="12697"/>
                      <a:pt x="2" y="12695"/>
                      <a:pt x="4" y="12695"/>
                    </a:cubicBezTo>
                    <a:cubicBezTo>
                      <a:pt x="6" y="12695"/>
                      <a:pt x="8" y="12697"/>
                      <a:pt x="8" y="12699"/>
                    </a:cubicBezTo>
                    <a:cubicBezTo>
                      <a:pt x="8" y="12701"/>
                      <a:pt x="6" y="12703"/>
                      <a:pt x="4" y="12703"/>
                    </a:cubicBezTo>
                    <a:cubicBezTo>
                      <a:pt x="2" y="12703"/>
                      <a:pt x="0" y="12701"/>
                      <a:pt x="0" y="12699"/>
                    </a:cubicBezTo>
                    <a:close/>
                    <a:moveTo>
                      <a:pt x="0" y="12683"/>
                    </a:moveTo>
                    <a:lnTo>
                      <a:pt x="0" y="12683"/>
                    </a:lnTo>
                    <a:cubicBezTo>
                      <a:pt x="0" y="12681"/>
                      <a:pt x="2" y="12679"/>
                      <a:pt x="4" y="12679"/>
                    </a:cubicBezTo>
                    <a:cubicBezTo>
                      <a:pt x="6" y="12679"/>
                      <a:pt x="8" y="12681"/>
                      <a:pt x="8" y="12683"/>
                    </a:cubicBezTo>
                    <a:cubicBezTo>
                      <a:pt x="8" y="12685"/>
                      <a:pt x="6" y="12687"/>
                      <a:pt x="4" y="12687"/>
                    </a:cubicBezTo>
                    <a:cubicBezTo>
                      <a:pt x="2" y="12687"/>
                      <a:pt x="0" y="12685"/>
                      <a:pt x="0" y="12683"/>
                    </a:cubicBezTo>
                    <a:close/>
                    <a:moveTo>
                      <a:pt x="0" y="12667"/>
                    </a:moveTo>
                    <a:lnTo>
                      <a:pt x="0" y="12667"/>
                    </a:lnTo>
                    <a:cubicBezTo>
                      <a:pt x="0" y="12665"/>
                      <a:pt x="2" y="12663"/>
                      <a:pt x="4" y="12663"/>
                    </a:cubicBezTo>
                    <a:cubicBezTo>
                      <a:pt x="6" y="12663"/>
                      <a:pt x="8" y="12665"/>
                      <a:pt x="8" y="12667"/>
                    </a:cubicBezTo>
                    <a:cubicBezTo>
                      <a:pt x="8" y="12669"/>
                      <a:pt x="6" y="12671"/>
                      <a:pt x="4" y="12671"/>
                    </a:cubicBezTo>
                    <a:cubicBezTo>
                      <a:pt x="2" y="12671"/>
                      <a:pt x="0" y="12669"/>
                      <a:pt x="0" y="12667"/>
                    </a:cubicBezTo>
                    <a:close/>
                    <a:moveTo>
                      <a:pt x="0" y="12651"/>
                    </a:moveTo>
                    <a:lnTo>
                      <a:pt x="0" y="12651"/>
                    </a:lnTo>
                    <a:cubicBezTo>
                      <a:pt x="0" y="12649"/>
                      <a:pt x="2" y="12647"/>
                      <a:pt x="4" y="12647"/>
                    </a:cubicBezTo>
                    <a:cubicBezTo>
                      <a:pt x="6" y="12647"/>
                      <a:pt x="8" y="12649"/>
                      <a:pt x="8" y="12651"/>
                    </a:cubicBezTo>
                    <a:cubicBezTo>
                      <a:pt x="8" y="12653"/>
                      <a:pt x="6" y="12655"/>
                      <a:pt x="4" y="12655"/>
                    </a:cubicBezTo>
                    <a:cubicBezTo>
                      <a:pt x="2" y="12655"/>
                      <a:pt x="0" y="12653"/>
                      <a:pt x="0" y="12651"/>
                    </a:cubicBezTo>
                    <a:close/>
                    <a:moveTo>
                      <a:pt x="0" y="12635"/>
                    </a:moveTo>
                    <a:lnTo>
                      <a:pt x="0" y="12635"/>
                    </a:lnTo>
                    <a:cubicBezTo>
                      <a:pt x="0" y="12633"/>
                      <a:pt x="2" y="12631"/>
                      <a:pt x="4" y="12631"/>
                    </a:cubicBezTo>
                    <a:cubicBezTo>
                      <a:pt x="6" y="12631"/>
                      <a:pt x="8" y="12633"/>
                      <a:pt x="8" y="12635"/>
                    </a:cubicBezTo>
                    <a:cubicBezTo>
                      <a:pt x="8" y="12637"/>
                      <a:pt x="6" y="12639"/>
                      <a:pt x="4" y="12639"/>
                    </a:cubicBezTo>
                    <a:cubicBezTo>
                      <a:pt x="2" y="12639"/>
                      <a:pt x="0" y="12637"/>
                      <a:pt x="0" y="12635"/>
                    </a:cubicBezTo>
                    <a:close/>
                    <a:moveTo>
                      <a:pt x="0" y="12619"/>
                    </a:moveTo>
                    <a:lnTo>
                      <a:pt x="0" y="12619"/>
                    </a:lnTo>
                    <a:cubicBezTo>
                      <a:pt x="0" y="12617"/>
                      <a:pt x="2" y="12615"/>
                      <a:pt x="4" y="12615"/>
                    </a:cubicBezTo>
                    <a:cubicBezTo>
                      <a:pt x="6" y="12615"/>
                      <a:pt x="8" y="12617"/>
                      <a:pt x="8" y="12619"/>
                    </a:cubicBezTo>
                    <a:cubicBezTo>
                      <a:pt x="8" y="12621"/>
                      <a:pt x="6" y="12623"/>
                      <a:pt x="4" y="12623"/>
                    </a:cubicBezTo>
                    <a:cubicBezTo>
                      <a:pt x="2" y="12623"/>
                      <a:pt x="0" y="12621"/>
                      <a:pt x="0" y="12619"/>
                    </a:cubicBezTo>
                    <a:close/>
                    <a:moveTo>
                      <a:pt x="0" y="12603"/>
                    </a:moveTo>
                    <a:lnTo>
                      <a:pt x="0" y="12603"/>
                    </a:lnTo>
                    <a:cubicBezTo>
                      <a:pt x="0" y="12601"/>
                      <a:pt x="2" y="12599"/>
                      <a:pt x="4" y="12599"/>
                    </a:cubicBezTo>
                    <a:cubicBezTo>
                      <a:pt x="6" y="12599"/>
                      <a:pt x="8" y="12601"/>
                      <a:pt x="8" y="12603"/>
                    </a:cubicBezTo>
                    <a:cubicBezTo>
                      <a:pt x="8" y="12605"/>
                      <a:pt x="6" y="12607"/>
                      <a:pt x="4" y="12607"/>
                    </a:cubicBezTo>
                    <a:cubicBezTo>
                      <a:pt x="2" y="12607"/>
                      <a:pt x="0" y="12605"/>
                      <a:pt x="0" y="12603"/>
                    </a:cubicBezTo>
                    <a:close/>
                    <a:moveTo>
                      <a:pt x="0" y="12587"/>
                    </a:moveTo>
                    <a:lnTo>
                      <a:pt x="0" y="12587"/>
                    </a:lnTo>
                    <a:cubicBezTo>
                      <a:pt x="0" y="12585"/>
                      <a:pt x="2" y="12583"/>
                      <a:pt x="4" y="12583"/>
                    </a:cubicBezTo>
                    <a:cubicBezTo>
                      <a:pt x="6" y="12583"/>
                      <a:pt x="8" y="12585"/>
                      <a:pt x="8" y="12587"/>
                    </a:cubicBezTo>
                    <a:cubicBezTo>
                      <a:pt x="8" y="12589"/>
                      <a:pt x="6" y="12591"/>
                      <a:pt x="4" y="12591"/>
                    </a:cubicBezTo>
                    <a:cubicBezTo>
                      <a:pt x="2" y="12591"/>
                      <a:pt x="0" y="12589"/>
                      <a:pt x="0" y="12587"/>
                    </a:cubicBezTo>
                    <a:close/>
                    <a:moveTo>
                      <a:pt x="0" y="12571"/>
                    </a:moveTo>
                    <a:lnTo>
                      <a:pt x="0" y="12571"/>
                    </a:lnTo>
                    <a:cubicBezTo>
                      <a:pt x="0" y="12569"/>
                      <a:pt x="2" y="12567"/>
                      <a:pt x="4" y="12567"/>
                    </a:cubicBezTo>
                    <a:cubicBezTo>
                      <a:pt x="6" y="12567"/>
                      <a:pt x="8" y="12569"/>
                      <a:pt x="8" y="12571"/>
                    </a:cubicBezTo>
                    <a:cubicBezTo>
                      <a:pt x="8" y="12573"/>
                      <a:pt x="6" y="12575"/>
                      <a:pt x="4" y="12575"/>
                    </a:cubicBezTo>
                    <a:cubicBezTo>
                      <a:pt x="2" y="12575"/>
                      <a:pt x="0" y="12573"/>
                      <a:pt x="0" y="12571"/>
                    </a:cubicBezTo>
                    <a:close/>
                    <a:moveTo>
                      <a:pt x="0" y="12555"/>
                    </a:moveTo>
                    <a:lnTo>
                      <a:pt x="0" y="12555"/>
                    </a:lnTo>
                    <a:cubicBezTo>
                      <a:pt x="0" y="12553"/>
                      <a:pt x="2" y="12551"/>
                      <a:pt x="4" y="12551"/>
                    </a:cubicBezTo>
                    <a:cubicBezTo>
                      <a:pt x="6" y="12551"/>
                      <a:pt x="8" y="12553"/>
                      <a:pt x="8" y="12555"/>
                    </a:cubicBezTo>
                    <a:cubicBezTo>
                      <a:pt x="8" y="12557"/>
                      <a:pt x="6" y="12559"/>
                      <a:pt x="4" y="12559"/>
                    </a:cubicBezTo>
                    <a:cubicBezTo>
                      <a:pt x="2" y="12559"/>
                      <a:pt x="0" y="12557"/>
                      <a:pt x="0" y="12555"/>
                    </a:cubicBezTo>
                    <a:close/>
                    <a:moveTo>
                      <a:pt x="0" y="12539"/>
                    </a:moveTo>
                    <a:lnTo>
                      <a:pt x="0" y="12539"/>
                    </a:lnTo>
                    <a:cubicBezTo>
                      <a:pt x="0" y="12537"/>
                      <a:pt x="2" y="12535"/>
                      <a:pt x="4" y="12535"/>
                    </a:cubicBezTo>
                    <a:cubicBezTo>
                      <a:pt x="6" y="12535"/>
                      <a:pt x="8" y="12537"/>
                      <a:pt x="8" y="12539"/>
                    </a:cubicBezTo>
                    <a:cubicBezTo>
                      <a:pt x="8" y="12541"/>
                      <a:pt x="6" y="12543"/>
                      <a:pt x="4" y="12543"/>
                    </a:cubicBezTo>
                    <a:cubicBezTo>
                      <a:pt x="2" y="12543"/>
                      <a:pt x="0" y="12541"/>
                      <a:pt x="0" y="12539"/>
                    </a:cubicBezTo>
                    <a:close/>
                    <a:moveTo>
                      <a:pt x="0" y="12523"/>
                    </a:moveTo>
                    <a:lnTo>
                      <a:pt x="0" y="12523"/>
                    </a:lnTo>
                    <a:cubicBezTo>
                      <a:pt x="0" y="12521"/>
                      <a:pt x="2" y="12519"/>
                      <a:pt x="4" y="12519"/>
                    </a:cubicBezTo>
                    <a:cubicBezTo>
                      <a:pt x="6" y="12519"/>
                      <a:pt x="8" y="12521"/>
                      <a:pt x="8" y="12523"/>
                    </a:cubicBezTo>
                    <a:cubicBezTo>
                      <a:pt x="8" y="12525"/>
                      <a:pt x="6" y="12527"/>
                      <a:pt x="4" y="12527"/>
                    </a:cubicBezTo>
                    <a:cubicBezTo>
                      <a:pt x="2" y="12527"/>
                      <a:pt x="0" y="12525"/>
                      <a:pt x="0" y="12523"/>
                    </a:cubicBezTo>
                    <a:close/>
                    <a:moveTo>
                      <a:pt x="0" y="12507"/>
                    </a:moveTo>
                    <a:lnTo>
                      <a:pt x="0" y="12507"/>
                    </a:lnTo>
                    <a:cubicBezTo>
                      <a:pt x="0" y="12505"/>
                      <a:pt x="2" y="12503"/>
                      <a:pt x="4" y="12503"/>
                    </a:cubicBezTo>
                    <a:cubicBezTo>
                      <a:pt x="6" y="12503"/>
                      <a:pt x="8" y="12505"/>
                      <a:pt x="8" y="12507"/>
                    </a:cubicBezTo>
                    <a:cubicBezTo>
                      <a:pt x="8" y="12509"/>
                      <a:pt x="6" y="12511"/>
                      <a:pt x="4" y="12511"/>
                    </a:cubicBezTo>
                    <a:cubicBezTo>
                      <a:pt x="2" y="12511"/>
                      <a:pt x="0" y="12509"/>
                      <a:pt x="0" y="12507"/>
                    </a:cubicBezTo>
                    <a:close/>
                    <a:moveTo>
                      <a:pt x="0" y="12491"/>
                    </a:moveTo>
                    <a:lnTo>
                      <a:pt x="0" y="12491"/>
                    </a:lnTo>
                    <a:cubicBezTo>
                      <a:pt x="0" y="12489"/>
                      <a:pt x="2" y="12487"/>
                      <a:pt x="4" y="12487"/>
                    </a:cubicBezTo>
                    <a:cubicBezTo>
                      <a:pt x="6" y="12487"/>
                      <a:pt x="8" y="12489"/>
                      <a:pt x="8" y="12491"/>
                    </a:cubicBezTo>
                    <a:cubicBezTo>
                      <a:pt x="8" y="12493"/>
                      <a:pt x="6" y="12495"/>
                      <a:pt x="4" y="12495"/>
                    </a:cubicBezTo>
                    <a:cubicBezTo>
                      <a:pt x="2" y="12495"/>
                      <a:pt x="0" y="12493"/>
                      <a:pt x="0" y="12491"/>
                    </a:cubicBezTo>
                    <a:close/>
                    <a:moveTo>
                      <a:pt x="0" y="12475"/>
                    </a:moveTo>
                    <a:lnTo>
                      <a:pt x="0" y="12475"/>
                    </a:lnTo>
                    <a:cubicBezTo>
                      <a:pt x="0" y="12473"/>
                      <a:pt x="2" y="12471"/>
                      <a:pt x="4" y="12471"/>
                    </a:cubicBezTo>
                    <a:cubicBezTo>
                      <a:pt x="6" y="12471"/>
                      <a:pt x="8" y="12473"/>
                      <a:pt x="8" y="12475"/>
                    </a:cubicBezTo>
                    <a:cubicBezTo>
                      <a:pt x="8" y="12477"/>
                      <a:pt x="6" y="12479"/>
                      <a:pt x="4" y="12479"/>
                    </a:cubicBezTo>
                    <a:cubicBezTo>
                      <a:pt x="2" y="12479"/>
                      <a:pt x="0" y="12477"/>
                      <a:pt x="0" y="12475"/>
                    </a:cubicBezTo>
                    <a:close/>
                    <a:moveTo>
                      <a:pt x="0" y="12459"/>
                    </a:moveTo>
                    <a:lnTo>
                      <a:pt x="0" y="12459"/>
                    </a:lnTo>
                    <a:cubicBezTo>
                      <a:pt x="0" y="12457"/>
                      <a:pt x="2" y="12455"/>
                      <a:pt x="4" y="12455"/>
                    </a:cubicBezTo>
                    <a:cubicBezTo>
                      <a:pt x="6" y="12455"/>
                      <a:pt x="8" y="12457"/>
                      <a:pt x="8" y="12459"/>
                    </a:cubicBezTo>
                    <a:cubicBezTo>
                      <a:pt x="8" y="12461"/>
                      <a:pt x="6" y="12463"/>
                      <a:pt x="4" y="12463"/>
                    </a:cubicBezTo>
                    <a:cubicBezTo>
                      <a:pt x="2" y="12463"/>
                      <a:pt x="0" y="12461"/>
                      <a:pt x="0" y="12459"/>
                    </a:cubicBezTo>
                    <a:close/>
                    <a:moveTo>
                      <a:pt x="0" y="12443"/>
                    </a:moveTo>
                    <a:lnTo>
                      <a:pt x="0" y="12443"/>
                    </a:lnTo>
                    <a:cubicBezTo>
                      <a:pt x="0" y="12441"/>
                      <a:pt x="2" y="12439"/>
                      <a:pt x="4" y="12439"/>
                    </a:cubicBezTo>
                    <a:cubicBezTo>
                      <a:pt x="6" y="12439"/>
                      <a:pt x="8" y="12441"/>
                      <a:pt x="8" y="12443"/>
                    </a:cubicBezTo>
                    <a:cubicBezTo>
                      <a:pt x="8" y="12445"/>
                      <a:pt x="6" y="12447"/>
                      <a:pt x="4" y="12447"/>
                    </a:cubicBezTo>
                    <a:cubicBezTo>
                      <a:pt x="2" y="12447"/>
                      <a:pt x="0" y="12445"/>
                      <a:pt x="0" y="12443"/>
                    </a:cubicBezTo>
                    <a:close/>
                    <a:moveTo>
                      <a:pt x="0" y="12427"/>
                    </a:moveTo>
                    <a:lnTo>
                      <a:pt x="0" y="12427"/>
                    </a:lnTo>
                    <a:cubicBezTo>
                      <a:pt x="0" y="12425"/>
                      <a:pt x="2" y="12423"/>
                      <a:pt x="4" y="12423"/>
                    </a:cubicBezTo>
                    <a:cubicBezTo>
                      <a:pt x="6" y="12423"/>
                      <a:pt x="8" y="12425"/>
                      <a:pt x="8" y="12427"/>
                    </a:cubicBezTo>
                    <a:cubicBezTo>
                      <a:pt x="8" y="12429"/>
                      <a:pt x="6" y="12431"/>
                      <a:pt x="4" y="12431"/>
                    </a:cubicBezTo>
                    <a:cubicBezTo>
                      <a:pt x="2" y="12431"/>
                      <a:pt x="0" y="12429"/>
                      <a:pt x="0" y="12427"/>
                    </a:cubicBezTo>
                    <a:close/>
                    <a:moveTo>
                      <a:pt x="0" y="12411"/>
                    </a:moveTo>
                    <a:lnTo>
                      <a:pt x="0" y="12411"/>
                    </a:lnTo>
                    <a:cubicBezTo>
                      <a:pt x="0" y="12409"/>
                      <a:pt x="2" y="12407"/>
                      <a:pt x="4" y="12407"/>
                    </a:cubicBezTo>
                    <a:cubicBezTo>
                      <a:pt x="6" y="12407"/>
                      <a:pt x="8" y="12409"/>
                      <a:pt x="8" y="12411"/>
                    </a:cubicBezTo>
                    <a:cubicBezTo>
                      <a:pt x="8" y="12413"/>
                      <a:pt x="6" y="12415"/>
                      <a:pt x="4" y="12415"/>
                    </a:cubicBezTo>
                    <a:cubicBezTo>
                      <a:pt x="2" y="12415"/>
                      <a:pt x="0" y="12413"/>
                      <a:pt x="0" y="12411"/>
                    </a:cubicBezTo>
                    <a:close/>
                    <a:moveTo>
                      <a:pt x="0" y="12395"/>
                    </a:moveTo>
                    <a:lnTo>
                      <a:pt x="0" y="12395"/>
                    </a:lnTo>
                    <a:cubicBezTo>
                      <a:pt x="0" y="12393"/>
                      <a:pt x="2" y="12391"/>
                      <a:pt x="4" y="12391"/>
                    </a:cubicBezTo>
                    <a:cubicBezTo>
                      <a:pt x="6" y="12391"/>
                      <a:pt x="8" y="12393"/>
                      <a:pt x="8" y="12395"/>
                    </a:cubicBezTo>
                    <a:cubicBezTo>
                      <a:pt x="8" y="12397"/>
                      <a:pt x="6" y="12399"/>
                      <a:pt x="4" y="12399"/>
                    </a:cubicBezTo>
                    <a:cubicBezTo>
                      <a:pt x="2" y="12399"/>
                      <a:pt x="0" y="12397"/>
                      <a:pt x="0" y="12395"/>
                    </a:cubicBezTo>
                    <a:close/>
                    <a:moveTo>
                      <a:pt x="0" y="12379"/>
                    </a:moveTo>
                    <a:lnTo>
                      <a:pt x="0" y="12379"/>
                    </a:lnTo>
                    <a:cubicBezTo>
                      <a:pt x="0" y="12377"/>
                      <a:pt x="2" y="12375"/>
                      <a:pt x="4" y="12375"/>
                    </a:cubicBezTo>
                    <a:cubicBezTo>
                      <a:pt x="6" y="12375"/>
                      <a:pt x="8" y="12377"/>
                      <a:pt x="8" y="12379"/>
                    </a:cubicBezTo>
                    <a:cubicBezTo>
                      <a:pt x="8" y="12381"/>
                      <a:pt x="6" y="12383"/>
                      <a:pt x="4" y="12383"/>
                    </a:cubicBezTo>
                    <a:cubicBezTo>
                      <a:pt x="2" y="12383"/>
                      <a:pt x="0" y="12381"/>
                      <a:pt x="0" y="12379"/>
                    </a:cubicBezTo>
                    <a:close/>
                    <a:moveTo>
                      <a:pt x="0" y="12363"/>
                    </a:moveTo>
                    <a:lnTo>
                      <a:pt x="0" y="12363"/>
                    </a:lnTo>
                    <a:cubicBezTo>
                      <a:pt x="0" y="12361"/>
                      <a:pt x="2" y="12359"/>
                      <a:pt x="4" y="12359"/>
                    </a:cubicBezTo>
                    <a:cubicBezTo>
                      <a:pt x="6" y="12359"/>
                      <a:pt x="8" y="12361"/>
                      <a:pt x="8" y="12363"/>
                    </a:cubicBezTo>
                    <a:cubicBezTo>
                      <a:pt x="8" y="12365"/>
                      <a:pt x="6" y="12367"/>
                      <a:pt x="4" y="12367"/>
                    </a:cubicBezTo>
                    <a:cubicBezTo>
                      <a:pt x="2" y="12367"/>
                      <a:pt x="0" y="12365"/>
                      <a:pt x="0" y="12363"/>
                    </a:cubicBezTo>
                    <a:close/>
                    <a:moveTo>
                      <a:pt x="0" y="12347"/>
                    </a:moveTo>
                    <a:lnTo>
                      <a:pt x="0" y="12347"/>
                    </a:lnTo>
                    <a:cubicBezTo>
                      <a:pt x="0" y="12345"/>
                      <a:pt x="2" y="12343"/>
                      <a:pt x="4" y="12343"/>
                    </a:cubicBezTo>
                    <a:cubicBezTo>
                      <a:pt x="6" y="12343"/>
                      <a:pt x="8" y="12345"/>
                      <a:pt x="8" y="12347"/>
                    </a:cubicBezTo>
                    <a:cubicBezTo>
                      <a:pt x="8" y="12349"/>
                      <a:pt x="6" y="12351"/>
                      <a:pt x="4" y="12351"/>
                    </a:cubicBezTo>
                    <a:cubicBezTo>
                      <a:pt x="2" y="12351"/>
                      <a:pt x="0" y="12349"/>
                      <a:pt x="0" y="12347"/>
                    </a:cubicBezTo>
                    <a:close/>
                    <a:moveTo>
                      <a:pt x="0" y="12331"/>
                    </a:moveTo>
                    <a:lnTo>
                      <a:pt x="0" y="12331"/>
                    </a:lnTo>
                    <a:cubicBezTo>
                      <a:pt x="0" y="12329"/>
                      <a:pt x="2" y="12327"/>
                      <a:pt x="4" y="12327"/>
                    </a:cubicBezTo>
                    <a:cubicBezTo>
                      <a:pt x="6" y="12327"/>
                      <a:pt x="8" y="12329"/>
                      <a:pt x="8" y="12331"/>
                    </a:cubicBezTo>
                    <a:cubicBezTo>
                      <a:pt x="8" y="12333"/>
                      <a:pt x="6" y="12335"/>
                      <a:pt x="4" y="12335"/>
                    </a:cubicBezTo>
                    <a:cubicBezTo>
                      <a:pt x="2" y="12335"/>
                      <a:pt x="0" y="12333"/>
                      <a:pt x="0" y="12331"/>
                    </a:cubicBezTo>
                    <a:close/>
                    <a:moveTo>
                      <a:pt x="0" y="12315"/>
                    </a:moveTo>
                    <a:lnTo>
                      <a:pt x="0" y="12315"/>
                    </a:lnTo>
                    <a:cubicBezTo>
                      <a:pt x="0" y="12313"/>
                      <a:pt x="2" y="12311"/>
                      <a:pt x="4" y="12311"/>
                    </a:cubicBezTo>
                    <a:cubicBezTo>
                      <a:pt x="6" y="12311"/>
                      <a:pt x="8" y="12313"/>
                      <a:pt x="8" y="12315"/>
                    </a:cubicBezTo>
                    <a:cubicBezTo>
                      <a:pt x="8" y="12317"/>
                      <a:pt x="6" y="12319"/>
                      <a:pt x="4" y="12319"/>
                    </a:cubicBezTo>
                    <a:cubicBezTo>
                      <a:pt x="2" y="12319"/>
                      <a:pt x="0" y="12317"/>
                      <a:pt x="0" y="12315"/>
                    </a:cubicBezTo>
                    <a:close/>
                    <a:moveTo>
                      <a:pt x="0" y="12299"/>
                    </a:moveTo>
                    <a:lnTo>
                      <a:pt x="0" y="12299"/>
                    </a:lnTo>
                    <a:cubicBezTo>
                      <a:pt x="0" y="12297"/>
                      <a:pt x="2" y="12295"/>
                      <a:pt x="4" y="12295"/>
                    </a:cubicBezTo>
                    <a:cubicBezTo>
                      <a:pt x="6" y="12295"/>
                      <a:pt x="8" y="12297"/>
                      <a:pt x="8" y="12299"/>
                    </a:cubicBezTo>
                    <a:cubicBezTo>
                      <a:pt x="8" y="12301"/>
                      <a:pt x="6" y="12303"/>
                      <a:pt x="4" y="12303"/>
                    </a:cubicBezTo>
                    <a:cubicBezTo>
                      <a:pt x="2" y="12303"/>
                      <a:pt x="0" y="12301"/>
                      <a:pt x="0" y="12299"/>
                    </a:cubicBezTo>
                    <a:close/>
                    <a:moveTo>
                      <a:pt x="0" y="12283"/>
                    </a:moveTo>
                    <a:lnTo>
                      <a:pt x="0" y="12283"/>
                    </a:lnTo>
                    <a:cubicBezTo>
                      <a:pt x="0" y="12281"/>
                      <a:pt x="2" y="12279"/>
                      <a:pt x="4" y="12279"/>
                    </a:cubicBezTo>
                    <a:cubicBezTo>
                      <a:pt x="6" y="12279"/>
                      <a:pt x="8" y="12281"/>
                      <a:pt x="8" y="12283"/>
                    </a:cubicBezTo>
                    <a:cubicBezTo>
                      <a:pt x="8" y="12285"/>
                      <a:pt x="6" y="12287"/>
                      <a:pt x="4" y="12287"/>
                    </a:cubicBezTo>
                    <a:cubicBezTo>
                      <a:pt x="2" y="12287"/>
                      <a:pt x="0" y="12285"/>
                      <a:pt x="0" y="12283"/>
                    </a:cubicBezTo>
                    <a:close/>
                    <a:moveTo>
                      <a:pt x="0" y="12267"/>
                    </a:moveTo>
                    <a:lnTo>
                      <a:pt x="0" y="12267"/>
                    </a:lnTo>
                    <a:cubicBezTo>
                      <a:pt x="0" y="12265"/>
                      <a:pt x="2" y="12263"/>
                      <a:pt x="4" y="12263"/>
                    </a:cubicBezTo>
                    <a:cubicBezTo>
                      <a:pt x="6" y="12263"/>
                      <a:pt x="8" y="12265"/>
                      <a:pt x="8" y="12267"/>
                    </a:cubicBezTo>
                    <a:cubicBezTo>
                      <a:pt x="8" y="12269"/>
                      <a:pt x="6" y="12271"/>
                      <a:pt x="4" y="12271"/>
                    </a:cubicBezTo>
                    <a:cubicBezTo>
                      <a:pt x="2" y="12271"/>
                      <a:pt x="0" y="12269"/>
                      <a:pt x="0" y="12267"/>
                    </a:cubicBezTo>
                    <a:close/>
                    <a:moveTo>
                      <a:pt x="0" y="12251"/>
                    </a:moveTo>
                    <a:lnTo>
                      <a:pt x="0" y="12251"/>
                    </a:lnTo>
                    <a:cubicBezTo>
                      <a:pt x="0" y="12249"/>
                      <a:pt x="2" y="12247"/>
                      <a:pt x="4" y="12247"/>
                    </a:cubicBezTo>
                    <a:cubicBezTo>
                      <a:pt x="6" y="12247"/>
                      <a:pt x="8" y="12249"/>
                      <a:pt x="8" y="12251"/>
                    </a:cubicBezTo>
                    <a:cubicBezTo>
                      <a:pt x="8" y="12253"/>
                      <a:pt x="6" y="12255"/>
                      <a:pt x="4" y="12255"/>
                    </a:cubicBezTo>
                    <a:cubicBezTo>
                      <a:pt x="2" y="12255"/>
                      <a:pt x="0" y="12253"/>
                      <a:pt x="0" y="12251"/>
                    </a:cubicBezTo>
                    <a:close/>
                    <a:moveTo>
                      <a:pt x="0" y="12235"/>
                    </a:moveTo>
                    <a:lnTo>
                      <a:pt x="0" y="12235"/>
                    </a:lnTo>
                    <a:cubicBezTo>
                      <a:pt x="0" y="12233"/>
                      <a:pt x="2" y="12231"/>
                      <a:pt x="4" y="12231"/>
                    </a:cubicBezTo>
                    <a:cubicBezTo>
                      <a:pt x="6" y="12231"/>
                      <a:pt x="8" y="12233"/>
                      <a:pt x="8" y="12235"/>
                    </a:cubicBezTo>
                    <a:cubicBezTo>
                      <a:pt x="8" y="12237"/>
                      <a:pt x="6" y="12239"/>
                      <a:pt x="4" y="12239"/>
                    </a:cubicBezTo>
                    <a:cubicBezTo>
                      <a:pt x="2" y="12239"/>
                      <a:pt x="0" y="12237"/>
                      <a:pt x="0" y="12235"/>
                    </a:cubicBezTo>
                    <a:close/>
                    <a:moveTo>
                      <a:pt x="0" y="12219"/>
                    </a:moveTo>
                    <a:lnTo>
                      <a:pt x="0" y="12219"/>
                    </a:lnTo>
                    <a:cubicBezTo>
                      <a:pt x="0" y="12217"/>
                      <a:pt x="2" y="12215"/>
                      <a:pt x="4" y="12215"/>
                    </a:cubicBezTo>
                    <a:cubicBezTo>
                      <a:pt x="6" y="12215"/>
                      <a:pt x="8" y="12217"/>
                      <a:pt x="8" y="12219"/>
                    </a:cubicBezTo>
                    <a:cubicBezTo>
                      <a:pt x="8" y="12221"/>
                      <a:pt x="6" y="12223"/>
                      <a:pt x="4" y="12223"/>
                    </a:cubicBezTo>
                    <a:cubicBezTo>
                      <a:pt x="2" y="12223"/>
                      <a:pt x="0" y="12221"/>
                      <a:pt x="0" y="12219"/>
                    </a:cubicBezTo>
                    <a:close/>
                    <a:moveTo>
                      <a:pt x="0" y="12203"/>
                    </a:moveTo>
                    <a:lnTo>
                      <a:pt x="0" y="12203"/>
                    </a:lnTo>
                    <a:cubicBezTo>
                      <a:pt x="0" y="12201"/>
                      <a:pt x="2" y="12199"/>
                      <a:pt x="4" y="12199"/>
                    </a:cubicBezTo>
                    <a:cubicBezTo>
                      <a:pt x="6" y="12199"/>
                      <a:pt x="8" y="12201"/>
                      <a:pt x="8" y="12203"/>
                    </a:cubicBezTo>
                    <a:cubicBezTo>
                      <a:pt x="8" y="12205"/>
                      <a:pt x="6" y="12207"/>
                      <a:pt x="4" y="12207"/>
                    </a:cubicBezTo>
                    <a:cubicBezTo>
                      <a:pt x="2" y="12207"/>
                      <a:pt x="0" y="12205"/>
                      <a:pt x="0" y="12203"/>
                    </a:cubicBezTo>
                    <a:close/>
                    <a:moveTo>
                      <a:pt x="0" y="12187"/>
                    </a:moveTo>
                    <a:lnTo>
                      <a:pt x="0" y="12187"/>
                    </a:lnTo>
                    <a:cubicBezTo>
                      <a:pt x="0" y="12185"/>
                      <a:pt x="2" y="12183"/>
                      <a:pt x="4" y="12183"/>
                    </a:cubicBezTo>
                    <a:cubicBezTo>
                      <a:pt x="6" y="12183"/>
                      <a:pt x="8" y="12185"/>
                      <a:pt x="8" y="12187"/>
                    </a:cubicBezTo>
                    <a:cubicBezTo>
                      <a:pt x="8" y="12189"/>
                      <a:pt x="6" y="12191"/>
                      <a:pt x="4" y="12191"/>
                    </a:cubicBezTo>
                    <a:cubicBezTo>
                      <a:pt x="2" y="12191"/>
                      <a:pt x="0" y="12189"/>
                      <a:pt x="0" y="12187"/>
                    </a:cubicBezTo>
                    <a:close/>
                    <a:moveTo>
                      <a:pt x="0" y="12171"/>
                    </a:moveTo>
                    <a:lnTo>
                      <a:pt x="0" y="12171"/>
                    </a:lnTo>
                    <a:cubicBezTo>
                      <a:pt x="0" y="12169"/>
                      <a:pt x="2" y="12167"/>
                      <a:pt x="4" y="12167"/>
                    </a:cubicBezTo>
                    <a:cubicBezTo>
                      <a:pt x="6" y="12167"/>
                      <a:pt x="8" y="12169"/>
                      <a:pt x="8" y="12171"/>
                    </a:cubicBezTo>
                    <a:cubicBezTo>
                      <a:pt x="8" y="12173"/>
                      <a:pt x="6" y="12175"/>
                      <a:pt x="4" y="12175"/>
                    </a:cubicBezTo>
                    <a:cubicBezTo>
                      <a:pt x="2" y="12175"/>
                      <a:pt x="0" y="12173"/>
                      <a:pt x="0" y="12171"/>
                    </a:cubicBezTo>
                    <a:close/>
                    <a:moveTo>
                      <a:pt x="0" y="12155"/>
                    </a:moveTo>
                    <a:lnTo>
                      <a:pt x="0" y="12155"/>
                    </a:lnTo>
                    <a:cubicBezTo>
                      <a:pt x="0" y="12153"/>
                      <a:pt x="2" y="12151"/>
                      <a:pt x="4" y="12151"/>
                    </a:cubicBezTo>
                    <a:cubicBezTo>
                      <a:pt x="6" y="12151"/>
                      <a:pt x="8" y="12153"/>
                      <a:pt x="8" y="12155"/>
                    </a:cubicBezTo>
                    <a:cubicBezTo>
                      <a:pt x="8" y="12157"/>
                      <a:pt x="6" y="12159"/>
                      <a:pt x="4" y="12159"/>
                    </a:cubicBezTo>
                    <a:cubicBezTo>
                      <a:pt x="2" y="12159"/>
                      <a:pt x="0" y="12157"/>
                      <a:pt x="0" y="12155"/>
                    </a:cubicBezTo>
                    <a:close/>
                    <a:moveTo>
                      <a:pt x="0" y="12139"/>
                    </a:moveTo>
                    <a:lnTo>
                      <a:pt x="0" y="12139"/>
                    </a:lnTo>
                    <a:cubicBezTo>
                      <a:pt x="0" y="12137"/>
                      <a:pt x="2" y="12135"/>
                      <a:pt x="4" y="12135"/>
                    </a:cubicBezTo>
                    <a:cubicBezTo>
                      <a:pt x="6" y="12135"/>
                      <a:pt x="8" y="12137"/>
                      <a:pt x="8" y="12139"/>
                    </a:cubicBezTo>
                    <a:cubicBezTo>
                      <a:pt x="8" y="12141"/>
                      <a:pt x="6" y="12143"/>
                      <a:pt x="4" y="12143"/>
                    </a:cubicBezTo>
                    <a:cubicBezTo>
                      <a:pt x="2" y="12143"/>
                      <a:pt x="0" y="12141"/>
                      <a:pt x="0" y="12139"/>
                    </a:cubicBezTo>
                    <a:close/>
                    <a:moveTo>
                      <a:pt x="0" y="12123"/>
                    </a:moveTo>
                    <a:lnTo>
                      <a:pt x="0" y="12123"/>
                    </a:lnTo>
                    <a:cubicBezTo>
                      <a:pt x="0" y="12121"/>
                      <a:pt x="2" y="12119"/>
                      <a:pt x="4" y="12119"/>
                    </a:cubicBezTo>
                    <a:cubicBezTo>
                      <a:pt x="6" y="12119"/>
                      <a:pt x="8" y="12121"/>
                      <a:pt x="8" y="12123"/>
                    </a:cubicBezTo>
                    <a:cubicBezTo>
                      <a:pt x="8" y="12125"/>
                      <a:pt x="6" y="12127"/>
                      <a:pt x="4" y="12127"/>
                    </a:cubicBezTo>
                    <a:cubicBezTo>
                      <a:pt x="2" y="12127"/>
                      <a:pt x="0" y="12125"/>
                      <a:pt x="0" y="12123"/>
                    </a:cubicBezTo>
                    <a:close/>
                    <a:moveTo>
                      <a:pt x="0" y="12107"/>
                    </a:moveTo>
                    <a:lnTo>
                      <a:pt x="0" y="12107"/>
                    </a:lnTo>
                    <a:cubicBezTo>
                      <a:pt x="0" y="12105"/>
                      <a:pt x="2" y="12103"/>
                      <a:pt x="4" y="12103"/>
                    </a:cubicBezTo>
                    <a:cubicBezTo>
                      <a:pt x="6" y="12103"/>
                      <a:pt x="8" y="12105"/>
                      <a:pt x="8" y="12107"/>
                    </a:cubicBezTo>
                    <a:cubicBezTo>
                      <a:pt x="8" y="12109"/>
                      <a:pt x="6" y="12111"/>
                      <a:pt x="4" y="12111"/>
                    </a:cubicBezTo>
                    <a:cubicBezTo>
                      <a:pt x="2" y="12111"/>
                      <a:pt x="0" y="12109"/>
                      <a:pt x="0" y="12107"/>
                    </a:cubicBezTo>
                    <a:close/>
                    <a:moveTo>
                      <a:pt x="0" y="12091"/>
                    </a:moveTo>
                    <a:lnTo>
                      <a:pt x="0" y="12091"/>
                    </a:lnTo>
                    <a:cubicBezTo>
                      <a:pt x="0" y="12089"/>
                      <a:pt x="2" y="12087"/>
                      <a:pt x="4" y="12087"/>
                    </a:cubicBezTo>
                    <a:cubicBezTo>
                      <a:pt x="6" y="12087"/>
                      <a:pt x="8" y="12089"/>
                      <a:pt x="8" y="12091"/>
                    </a:cubicBezTo>
                    <a:cubicBezTo>
                      <a:pt x="8" y="12093"/>
                      <a:pt x="6" y="12095"/>
                      <a:pt x="4" y="12095"/>
                    </a:cubicBezTo>
                    <a:cubicBezTo>
                      <a:pt x="2" y="12095"/>
                      <a:pt x="0" y="12093"/>
                      <a:pt x="0" y="12091"/>
                    </a:cubicBezTo>
                    <a:close/>
                    <a:moveTo>
                      <a:pt x="0" y="12075"/>
                    </a:moveTo>
                    <a:lnTo>
                      <a:pt x="0" y="12075"/>
                    </a:lnTo>
                    <a:cubicBezTo>
                      <a:pt x="0" y="12073"/>
                      <a:pt x="2" y="12071"/>
                      <a:pt x="4" y="12071"/>
                    </a:cubicBezTo>
                    <a:cubicBezTo>
                      <a:pt x="6" y="12071"/>
                      <a:pt x="8" y="12073"/>
                      <a:pt x="8" y="12075"/>
                    </a:cubicBezTo>
                    <a:cubicBezTo>
                      <a:pt x="8" y="12077"/>
                      <a:pt x="6" y="12079"/>
                      <a:pt x="4" y="12079"/>
                    </a:cubicBezTo>
                    <a:cubicBezTo>
                      <a:pt x="2" y="12079"/>
                      <a:pt x="0" y="12077"/>
                      <a:pt x="0" y="12075"/>
                    </a:cubicBezTo>
                    <a:close/>
                    <a:moveTo>
                      <a:pt x="0" y="12059"/>
                    </a:moveTo>
                    <a:lnTo>
                      <a:pt x="0" y="12059"/>
                    </a:lnTo>
                    <a:cubicBezTo>
                      <a:pt x="0" y="12057"/>
                      <a:pt x="2" y="12055"/>
                      <a:pt x="4" y="12055"/>
                    </a:cubicBezTo>
                    <a:cubicBezTo>
                      <a:pt x="6" y="12055"/>
                      <a:pt x="8" y="12057"/>
                      <a:pt x="8" y="12059"/>
                    </a:cubicBezTo>
                    <a:cubicBezTo>
                      <a:pt x="8" y="12061"/>
                      <a:pt x="6" y="12063"/>
                      <a:pt x="4" y="12063"/>
                    </a:cubicBezTo>
                    <a:cubicBezTo>
                      <a:pt x="2" y="12063"/>
                      <a:pt x="0" y="12061"/>
                      <a:pt x="0" y="12059"/>
                    </a:cubicBezTo>
                    <a:close/>
                    <a:moveTo>
                      <a:pt x="0" y="12043"/>
                    </a:moveTo>
                    <a:lnTo>
                      <a:pt x="0" y="12043"/>
                    </a:lnTo>
                    <a:cubicBezTo>
                      <a:pt x="0" y="12041"/>
                      <a:pt x="2" y="12039"/>
                      <a:pt x="4" y="12039"/>
                    </a:cubicBezTo>
                    <a:cubicBezTo>
                      <a:pt x="6" y="12039"/>
                      <a:pt x="8" y="12041"/>
                      <a:pt x="8" y="12043"/>
                    </a:cubicBezTo>
                    <a:cubicBezTo>
                      <a:pt x="8" y="12045"/>
                      <a:pt x="6" y="12047"/>
                      <a:pt x="4" y="12047"/>
                    </a:cubicBezTo>
                    <a:cubicBezTo>
                      <a:pt x="2" y="12047"/>
                      <a:pt x="0" y="12045"/>
                      <a:pt x="0" y="12043"/>
                    </a:cubicBezTo>
                    <a:close/>
                    <a:moveTo>
                      <a:pt x="0" y="12027"/>
                    </a:moveTo>
                    <a:lnTo>
                      <a:pt x="0" y="12027"/>
                    </a:lnTo>
                    <a:cubicBezTo>
                      <a:pt x="0" y="12025"/>
                      <a:pt x="2" y="12023"/>
                      <a:pt x="4" y="12023"/>
                    </a:cubicBezTo>
                    <a:cubicBezTo>
                      <a:pt x="6" y="12023"/>
                      <a:pt x="8" y="12025"/>
                      <a:pt x="8" y="12027"/>
                    </a:cubicBezTo>
                    <a:cubicBezTo>
                      <a:pt x="8" y="12029"/>
                      <a:pt x="6" y="12031"/>
                      <a:pt x="4" y="12031"/>
                    </a:cubicBezTo>
                    <a:cubicBezTo>
                      <a:pt x="2" y="12031"/>
                      <a:pt x="0" y="12029"/>
                      <a:pt x="0" y="12027"/>
                    </a:cubicBezTo>
                    <a:close/>
                    <a:moveTo>
                      <a:pt x="0" y="12011"/>
                    </a:moveTo>
                    <a:lnTo>
                      <a:pt x="0" y="12011"/>
                    </a:lnTo>
                    <a:cubicBezTo>
                      <a:pt x="0" y="12009"/>
                      <a:pt x="2" y="12007"/>
                      <a:pt x="4" y="12007"/>
                    </a:cubicBezTo>
                    <a:cubicBezTo>
                      <a:pt x="6" y="12007"/>
                      <a:pt x="8" y="12009"/>
                      <a:pt x="8" y="12011"/>
                    </a:cubicBezTo>
                    <a:cubicBezTo>
                      <a:pt x="8" y="12013"/>
                      <a:pt x="6" y="12015"/>
                      <a:pt x="4" y="12015"/>
                    </a:cubicBezTo>
                    <a:cubicBezTo>
                      <a:pt x="2" y="12015"/>
                      <a:pt x="0" y="12013"/>
                      <a:pt x="0" y="12011"/>
                    </a:cubicBezTo>
                    <a:close/>
                    <a:moveTo>
                      <a:pt x="0" y="11995"/>
                    </a:moveTo>
                    <a:lnTo>
                      <a:pt x="0" y="11995"/>
                    </a:lnTo>
                    <a:cubicBezTo>
                      <a:pt x="0" y="11993"/>
                      <a:pt x="2" y="11991"/>
                      <a:pt x="4" y="11991"/>
                    </a:cubicBezTo>
                    <a:cubicBezTo>
                      <a:pt x="6" y="11991"/>
                      <a:pt x="8" y="11993"/>
                      <a:pt x="8" y="11995"/>
                    </a:cubicBezTo>
                    <a:cubicBezTo>
                      <a:pt x="8" y="11997"/>
                      <a:pt x="6" y="11999"/>
                      <a:pt x="4" y="11999"/>
                    </a:cubicBezTo>
                    <a:cubicBezTo>
                      <a:pt x="2" y="11999"/>
                      <a:pt x="0" y="11997"/>
                      <a:pt x="0" y="11995"/>
                    </a:cubicBezTo>
                    <a:close/>
                    <a:moveTo>
                      <a:pt x="0" y="11979"/>
                    </a:moveTo>
                    <a:lnTo>
                      <a:pt x="0" y="11979"/>
                    </a:lnTo>
                    <a:cubicBezTo>
                      <a:pt x="0" y="11977"/>
                      <a:pt x="2" y="11975"/>
                      <a:pt x="4" y="11975"/>
                    </a:cubicBezTo>
                    <a:cubicBezTo>
                      <a:pt x="6" y="11975"/>
                      <a:pt x="8" y="11977"/>
                      <a:pt x="8" y="11979"/>
                    </a:cubicBezTo>
                    <a:cubicBezTo>
                      <a:pt x="8" y="11981"/>
                      <a:pt x="6" y="11983"/>
                      <a:pt x="4" y="11983"/>
                    </a:cubicBezTo>
                    <a:cubicBezTo>
                      <a:pt x="2" y="11983"/>
                      <a:pt x="0" y="11981"/>
                      <a:pt x="0" y="11979"/>
                    </a:cubicBezTo>
                    <a:close/>
                    <a:moveTo>
                      <a:pt x="0" y="11963"/>
                    </a:moveTo>
                    <a:lnTo>
                      <a:pt x="0" y="11963"/>
                    </a:lnTo>
                    <a:cubicBezTo>
                      <a:pt x="0" y="11961"/>
                      <a:pt x="2" y="11959"/>
                      <a:pt x="4" y="11959"/>
                    </a:cubicBezTo>
                    <a:cubicBezTo>
                      <a:pt x="6" y="11959"/>
                      <a:pt x="8" y="11961"/>
                      <a:pt x="8" y="11963"/>
                    </a:cubicBezTo>
                    <a:cubicBezTo>
                      <a:pt x="8" y="11965"/>
                      <a:pt x="6" y="11967"/>
                      <a:pt x="4" y="11967"/>
                    </a:cubicBezTo>
                    <a:cubicBezTo>
                      <a:pt x="2" y="11967"/>
                      <a:pt x="0" y="11965"/>
                      <a:pt x="0" y="11963"/>
                    </a:cubicBezTo>
                    <a:close/>
                    <a:moveTo>
                      <a:pt x="0" y="11947"/>
                    </a:moveTo>
                    <a:lnTo>
                      <a:pt x="0" y="11947"/>
                    </a:lnTo>
                    <a:cubicBezTo>
                      <a:pt x="0" y="11945"/>
                      <a:pt x="2" y="11943"/>
                      <a:pt x="4" y="11943"/>
                    </a:cubicBezTo>
                    <a:cubicBezTo>
                      <a:pt x="6" y="11943"/>
                      <a:pt x="8" y="11945"/>
                      <a:pt x="8" y="11947"/>
                    </a:cubicBezTo>
                    <a:cubicBezTo>
                      <a:pt x="8" y="11949"/>
                      <a:pt x="6" y="11951"/>
                      <a:pt x="4" y="11951"/>
                    </a:cubicBezTo>
                    <a:cubicBezTo>
                      <a:pt x="2" y="11951"/>
                      <a:pt x="0" y="11949"/>
                      <a:pt x="0" y="11947"/>
                    </a:cubicBezTo>
                    <a:close/>
                    <a:moveTo>
                      <a:pt x="0" y="11931"/>
                    </a:moveTo>
                    <a:lnTo>
                      <a:pt x="0" y="11931"/>
                    </a:lnTo>
                    <a:cubicBezTo>
                      <a:pt x="0" y="11928"/>
                      <a:pt x="2" y="11927"/>
                      <a:pt x="4" y="11927"/>
                    </a:cubicBezTo>
                    <a:cubicBezTo>
                      <a:pt x="6" y="11927"/>
                      <a:pt x="8" y="11928"/>
                      <a:pt x="8" y="11931"/>
                    </a:cubicBezTo>
                    <a:cubicBezTo>
                      <a:pt x="8" y="11933"/>
                      <a:pt x="6" y="11935"/>
                      <a:pt x="4" y="11935"/>
                    </a:cubicBezTo>
                    <a:cubicBezTo>
                      <a:pt x="2" y="11935"/>
                      <a:pt x="0" y="11933"/>
                      <a:pt x="0" y="11931"/>
                    </a:cubicBezTo>
                    <a:close/>
                    <a:moveTo>
                      <a:pt x="0" y="11915"/>
                    </a:moveTo>
                    <a:lnTo>
                      <a:pt x="0" y="11915"/>
                    </a:lnTo>
                    <a:cubicBezTo>
                      <a:pt x="0" y="11912"/>
                      <a:pt x="2" y="11911"/>
                      <a:pt x="4" y="11911"/>
                    </a:cubicBezTo>
                    <a:cubicBezTo>
                      <a:pt x="6" y="11911"/>
                      <a:pt x="8" y="11912"/>
                      <a:pt x="8" y="11915"/>
                    </a:cubicBezTo>
                    <a:cubicBezTo>
                      <a:pt x="8" y="11917"/>
                      <a:pt x="6" y="11919"/>
                      <a:pt x="4" y="11919"/>
                    </a:cubicBezTo>
                    <a:cubicBezTo>
                      <a:pt x="2" y="11919"/>
                      <a:pt x="0" y="11917"/>
                      <a:pt x="0" y="11915"/>
                    </a:cubicBezTo>
                    <a:close/>
                    <a:moveTo>
                      <a:pt x="0" y="11899"/>
                    </a:moveTo>
                    <a:lnTo>
                      <a:pt x="0" y="11899"/>
                    </a:lnTo>
                    <a:cubicBezTo>
                      <a:pt x="0" y="11896"/>
                      <a:pt x="2" y="11895"/>
                      <a:pt x="4" y="11895"/>
                    </a:cubicBezTo>
                    <a:cubicBezTo>
                      <a:pt x="6" y="11895"/>
                      <a:pt x="8" y="11896"/>
                      <a:pt x="8" y="11899"/>
                    </a:cubicBezTo>
                    <a:cubicBezTo>
                      <a:pt x="8" y="11901"/>
                      <a:pt x="6" y="11903"/>
                      <a:pt x="4" y="11903"/>
                    </a:cubicBezTo>
                    <a:cubicBezTo>
                      <a:pt x="2" y="11903"/>
                      <a:pt x="0" y="11901"/>
                      <a:pt x="0" y="11899"/>
                    </a:cubicBezTo>
                    <a:close/>
                    <a:moveTo>
                      <a:pt x="0" y="11883"/>
                    </a:moveTo>
                    <a:lnTo>
                      <a:pt x="0" y="11883"/>
                    </a:lnTo>
                    <a:cubicBezTo>
                      <a:pt x="0" y="11880"/>
                      <a:pt x="2" y="11879"/>
                      <a:pt x="4" y="11879"/>
                    </a:cubicBezTo>
                    <a:cubicBezTo>
                      <a:pt x="6" y="11879"/>
                      <a:pt x="8" y="11880"/>
                      <a:pt x="8" y="11883"/>
                    </a:cubicBezTo>
                    <a:cubicBezTo>
                      <a:pt x="8" y="11885"/>
                      <a:pt x="6" y="11887"/>
                      <a:pt x="4" y="11887"/>
                    </a:cubicBezTo>
                    <a:cubicBezTo>
                      <a:pt x="2" y="11887"/>
                      <a:pt x="0" y="11885"/>
                      <a:pt x="0" y="11883"/>
                    </a:cubicBezTo>
                    <a:close/>
                    <a:moveTo>
                      <a:pt x="0" y="11867"/>
                    </a:moveTo>
                    <a:lnTo>
                      <a:pt x="0" y="11867"/>
                    </a:lnTo>
                    <a:cubicBezTo>
                      <a:pt x="0" y="11864"/>
                      <a:pt x="2" y="11863"/>
                      <a:pt x="4" y="11863"/>
                    </a:cubicBezTo>
                    <a:cubicBezTo>
                      <a:pt x="6" y="11863"/>
                      <a:pt x="8" y="11864"/>
                      <a:pt x="8" y="11867"/>
                    </a:cubicBezTo>
                    <a:cubicBezTo>
                      <a:pt x="8" y="11869"/>
                      <a:pt x="6" y="11871"/>
                      <a:pt x="4" y="11871"/>
                    </a:cubicBezTo>
                    <a:cubicBezTo>
                      <a:pt x="2" y="11871"/>
                      <a:pt x="0" y="11869"/>
                      <a:pt x="0" y="11867"/>
                    </a:cubicBezTo>
                    <a:close/>
                    <a:moveTo>
                      <a:pt x="0" y="11851"/>
                    </a:moveTo>
                    <a:lnTo>
                      <a:pt x="0" y="11851"/>
                    </a:lnTo>
                    <a:cubicBezTo>
                      <a:pt x="0" y="11848"/>
                      <a:pt x="2" y="11847"/>
                      <a:pt x="4" y="11847"/>
                    </a:cubicBezTo>
                    <a:cubicBezTo>
                      <a:pt x="6" y="11847"/>
                      <a:pt x="8" y="11848"/>
                      <a:pt x="8" y="11851"/>
                    </a:cubicBezTo>
                    <a:cubicBezTo>
                      <a:pt x="8" y="11853"/>
                      <a:pt x="6" y="11855"/>
                      <a:pt x="4" y="11855"/>
                    </a:cubicBezTo>
                    <a:cubicBezTo>
                      <a:pt x="2" y="11855"/>
                      <a:pt x="0" y="11853"/>
                      <a:pt x="0" y="11851"/>
                    </a:cubicBezTo>
                    <a:close/>
                    <a:moveTo>
                      <a:pt x="0" y="11835"/>
                    </a:moveTo>
                    <a:lnTo>
                      <a:pt x="0" y="11835"/>
                    </a:lnTo>
                    <a:cubicBezTo>
                      <a:pt x="0" y="11832"/>
                      <a:pt x="2" y="11831"/>
                      <a:pt x="4" y="11831"/>
                    </a:cubicBezTo>
                    <a:cubicBezTo>
                      <a:pt x="6" y="11831"/>
                      <a:pt x="8" y="11832"/>
                      <a:pt x="8" y="11835"/>
                    </a:cubicBezTo>
                    <a:cubicBezTo>
                      <a:pt x="8" y="11837"/>
                      <a:pt x="6" y="11839"/>
                      <a:pt x="4" y="11839"/>
                    </a:cubicBezTo>
                    <a:cubicBezTo>
                      <a:pt x="2" y="11839"/>
                      <a:pt x="0" y="11837"/>
                      <a:pt x="0" y="11835"/>
                    </a:cubicBezTo>
                    <a:close/>
                    <a:moveTo>
                      <a:pt x="0" y="11819"/>
                    </a:moveTo>
                    <a:lnTo>
                      <a:pt x="0" y="11819"/>
                    </a:lnTo>
                    <a:cubicBezTo>
                      <a:pt x="0" y="11816"/>
                      <a:pt x="2" y="11815"/>
                      <a:pt x="4" y="11815"/>
                    </a:cubicBezTo>
                    <a:cubicBezTo>
                      <a:pt x="6" y="11815"/>
                      <a:pt x="8" y="11816"/>
                      <a:pt x="8" y="11819"/>
                    </a:cubicBezTo>
                    <a:cubicBezTo>
                      <a:pt x="8" y="11821"/>
                      <a:pt x="6" y="11823"/>
                      <a:pt x="4" y="11823"/>
                    </a:cubicBezTo>
                    <a:cubicBezTo>
                      <a:pt x="2" y="11823"/>
                      <a:pt x="0" y="11821"/>
                      <a:pt x="0" y="11819"/>
                    </a:cubicBezTo>
                    <a:close/>
                    <a:moveTo>
                      <a:pt x="0" y="11803"/>
                    </a:moveTo>
                    <a:lnTo>
                      <a:pt x="0" y="11803"/>
                    </a:lnTo>
                    <a:cubicBezTo>
                      <a:pt x="0" y="11800"/>
                      <a:pt x="2" y="11799"/>
                      <a:pt x="4" y="11799"/>
                    </a:cubicBezTo>
                    <a:cubicBezTo>
                      <a:pt x="6" y="11799"/>
                      <a:pt x="8" y="11800"/>
                      <a:pt x="8" y="11803"/>
                    </a:cubicBezTo>
                    <a:cubicBezTo>
                      <a:pt x="8" y="11805"/>
                      <a:pt x="6" y="11807"/>
                      <a:pt x="4" y="11807"/>
                    </a:cubicBezTo>
                    <a:cubicBezTo>
                      <a:pt x="2" y="11807"/>
                      <a:pt x="0" y="11805"/>
                      <a:pt x="0" y="11803"/>
                    </a:cubicBezTo>
                    <a:close/>
                    <a:moveTo>
                      <a:pt x="0" y="11787"/>
                    </a:moveTo>
                    <a:lnTo>
                      <a:pt x="0" y="11787"/>
                    </a:lnTo>
                    <a:cubicBezTo>
                      <a:pt x="0" y="11784"/>
                      <a:pt x="2" y="11783"/>
                      <a:pt x="4" y="11783"/>
                    </a:cubicBezTo>
                    <a:cubicBezTo>
                      <a:pt x="6" y="11783"/>
                      <a:pt x="8" y="11784"/>
                      <a:pt x="8" y="11787"/>
                    </a:cubicBezTo>
                    <a:cubicBezTo>
                      <a:pt x="8" y="11789"/>
                      <a:pt x="6" y="11791"/>
                      <a:pt x="4" y="11791"/>
                    </a:cubicBezTo>
                    <a:cubicBezTo>
                      <a:pt x="2" y="11791"/>
                      <a:pt x="0" y="11789"/>
                      <a:pt x="0" y="11787"/>
                    </a:cubicBezTo>
                    <a:close/>
                    <a:moveTo>
                      <a:pt x="0" y="11771"/>
                    </a:moveTo>
                    <a:lnTo>
                      <a:pt x="0" y="11771"/>
                    </a:lnTo>
                    <a:cubicBezTo>
                      <a:pt x="0" y="11768"/>
                      <a:pt x="2" y="11767"/>
                      <a:pt x="4" y="11767"/>
                    </a:cubicBezTo>
                    <a:cubicBezTo>
                      <a:pt x="6" y="11767"/>
                      <a:pt x="8" y="11768"/>
                      <a:pt x="8" y="11771"/>
                    </a:cubicBezTo>
                    <a:cubicBezTo>
                      <a:pt x="8" y="11773"/>
                      <a:pt x="6" y="11775"/>
                      <a:pt x="4" y="11775"/>
                    </a:cubicBezTo>
                    <a:cubicBezTo>
                      <a:pt x="2" y="11775"/>
                      <a:pt x="0" y="11773"/>
                      <a:pt x="0" y="11771"/>
                    </a:cubicBezTo>
                    <a:close/>
                    <a:moveTo>
                      <a:pt x="0" y="11755"/>
                    </a:moveTo>
                    <a:lnTo>
                      <a:pt x="0" y="11755"/>
                    </a:lnTo>
                    <a:cubicBezTo>
                      <a:pt x="0" y="11752"/>
                      <a:pt x="2" y="11751"/>
                      <a:pt x="4" y="11751"/>
                    </a:cubicBezTo>
                    <a:cubicBezTo>
                      <a:pt x="6" y="11751"/>
                      <a:pt x="8" y="11752"/>
                      <a:pt x="8" y="11755"/>
                    </a:cubicBezTo>
                    <a:cubicBezTo>
                      <a:pt x="8" y="11757"/>
                      <a:pt x="6" y="11759"/>
                      <a:pt x="4" y="11759"/>
                    </a:cubicBezTo>
                    <a:cubicBezTo>
                      <a:pt x="2" y="11759"/>
                      <a:pt x="0" y="11757"/>
                      <a:pt x="0" y="11755"/>
                    </a:cubicBezTo>
                    <a:close/>
                    <a:moveTo>
                      <a:pt x="0" y="11739"/>
                    </a:moveTo>
                    <a:lnTo>
                      <a:pt x="0" y="11739"/>
                    </a:lnTo>
                    <a:cubicBezTo>
                      <a:pt x="0" y="11736"/>
                      <a:pt x="2" y="11735"/>
                      <a:pt x="4" y="11735"/>
                    </a:cubicBezTo>
                    <a:cubicBezTo>
                      <a:pt x="6" y="11735"/>
                      <a:pt x="8" y="11736"/>
                      <a:pt x="8" y="11739"/>
                    </a:cubicBezTo>
                    <a:cubicBezTo>
                      <a:pt x="8" y="11741"/>
                      <a:pt x="6" y="11743"/>
                      <a:pt x="4" y="11743"/>
                    </a:cubicBezTo>
                    <a:cubicBezTo>
                      <a:pt x="2" y="11743"/>
                      <a:pt x="0" y="11741"/>
                      <a:pt x="0" y="11739"/>
                    </a:cubicBezTo>
                    <a:close/>
                    <a:moveTo>
                      <a:pt x="0" y="11723"/>
                    </a:moveTo>
                    <a:lnTo>
                      <a:pt x="0" y="11723"/>
                    </a:lnTo>
                    <a:cubicBezTo>
                      <a:pt x="0" y="11720"/>
                      <a:pt x="2" y="11719"/>
                      <a:pt x="4" y="11719"/>
                    </a:cubicBezTo>
                    <a:cubicBezTo>
                      <a:pt x="6" y="11719"/>
                      <a:pt x="8" y="11720"/>
                      <a:pt x="8" y="11723"/>
                    </a:cubicBezTo>
                    <a:cubicBezTo>
                      <a:pt x="8" y="11725"/>
                      <a:pt x="6" y="11727"/>
                      <a:pt x="4" y="11727"/>
                    </a:cubicBezTo>
                    <a:cubicBezTo>
                      <a:pt x="2" y="11727"/>
                      <a:pt x="0" y="11725"/>
                      <a:pt x="0" y="11723"/>
                    </a:cubicBezTo>
                    <a:close/>
                    <a:moveTo>
                      <a:pt x="0" y="11707"/>
                    </a:moveTo>
                    <a:lnTo>
                      <a:pt x="0" y="11707"/>
                    </a:lnTo>
                    <a:cubicBezTo>
                      <a:pt x="0" y="11704"/>
                      <a:pt x="2" y="11703"/>
                      <a:pt x="4" y="11703"/>
                    </a:cubicBezTo>
                    <a:cubicBezTo>
                      <a:pt x="6" y="11703"/>
                      <a:pt x="8" y="11704"/>
                      <a:pt x="8" y="11707"/>
                    </a:cubicBezTo>
                    <a:cubicBezTo>
                      <a:pt x="8" y="11709"/>
                      <a:pt x="6" y="11711"/>
                      <a:pt x="4" y="11711"/>
                    </a:cubicBezTo>
                    <a:cubicBezTo>
                      <a:pt x="2" y="11711"/>
                      <a:pt x="0" y="11709"/>
                      <a:pt x="0" y="11707"/>
                    </a:cubicBezTo>
                    <a:close/>
                    <a:moveTo>
                      <a:pt x="0" y="11691"/>
                    </a:moveTo>
                    <a:lnTo>
                      <a:pt x="0" y="11691"/>
                    </a:lnTo>
                    <a:cubicBezTo>
                      <a:pt x="0" y="11688"/>
                      <a:pt x="2" y="11687"/>
                      <a:pt x="4" y="11687"/>
                    </a:cubicBezTo>
                    <a:cubicBezTo>
                      <a:pt x="6" y="11687"/>
                      <a:pt x="8" y="11688"/>
                      <a:pt x="8" y="11691"/>
                    </a:cubicBezTo>
                    <a:cubicBezTo>
                      <a:pt x="8" y="11693"/>
                      <a:pt x="6" y="11695"/>
                      <a:pt x="4" y="11695"/>
                    </a:cubicBezTo>
                    <a:cubicBezTo>
                      <a:pt x="2" y="11695"/>
                      <a:pt x="0" y="11693"/>
                      <a:pt x="0" y="11691"/>
                    </a:cubicBezTo>
                    <a:close/>
                    <a:moveTo>
                      <a:pt x="0" y="11675"/>
                    </a:moveTo>
                    <a:lnTo>
                      <a:pt x="0" y="11675"/>
                    </a:lnTo>
                    <a:cubicBezTo>
                      <a:pt x="0" y="11672"/>
                      <a:pt x="2" y="11671"/>
                      <a:pt x="4" y="11671"/>
                    </a:cubicBezTo>
                    <a:cubicBezTo>
                      <a:pt x="6" y="11671"/>
                      <a:pt x="8" y="11672"/>
                      <a:pt x="8" y="11675"/>
                    </a:cubicBezTo>
                    <a:cubicBezTo>
                      <a:pt x="8" y="11677"/>
                      <a:pt x="6" y="11679"/>
                      <a:pt x="4" y="11679"/>
                    </a:cubicBezTo>
                    <a:cubicBezTo>
                      <a:pt x="2" y="11679"/>
                      <a:pt x="0" y="11677"/>
                      <a:pt x="0" y="11675"/>
                    </a:cubicBezTo>
                    <a:close/>
                    <a:moveTo>
                      <a:pt x="0" y="11659"/>
                    </a:moveTo>
                    <a:lnTo>
                      <a:pt x="0" y="11659"/>
                    </a:lnTo>
                    <a:cubicBezTo>
                      <a:pt x="0" y="11656"/>
                      <a:pt x="2" y="11655"/>
                      <a:pt x="4" y="11655"/>
                    </a:cubicBezTo>
                    <a:cubicBezTo>
                      <a:pt x="6" y="11655"/>
                      <a:pt x="8" y="11656"/>
                      <a:pt x="8" y="11659"/>
                    </a:cubicBezTo>
                    <a:cubicBezTo>
                      <a:pt x="8" y="11661"/>
                      <a:pt x="6" y="11663"/>
                      <a:pt x="4" y="11663"/>
                    </a:cubicBezTo>
                    <a:cubicBezTo>
                      <a:pt x="2" y="11663"/>
                      <a:pt x="0" y="11661"/>
                      <a:pt x="0" y="11659"/>
                    </a:cubicBezTo>
                    <a:close/>
                    <a:moveTo>
                      <a:pt x="0" y="11643"/>
                    </a:moveTo>
                    <a:lnTo>
                      <a:pt x="0" y="11643"/>
                    </a:lnTo>
                    <a:cubicBezTo>
                      <a:pt x="0" y="11640"/>
                      <a:pt x="2" y="11639"/>
                      <a:pt x="4" y="11639"/>
                    </a:cubicBezTo>
                    <a:cubicBezTo>
                      <a:pt x="7" y="11639"/>
                      <a:pt x="8" y="11640"/>
                      <a:pt x="8" y="11643"/>
                    </a:cubicBezTo>
                    <a:cubicBezTo>
                      <a:pt x="8" y="11645"/>
                      <a:pt x="7" y="11647"/>
                      <a:pt x="4" y="11647"/>
                    </a:cubicBezTo>
                    <a:cubicBezTo>
                      <a:pt x="2" y="11647"/>
                      <a:pt x="0" y="11645"/>
                      <a:pt x="0" y="11643"/>
                    </a:cubicBezTo>
                    <a:close/>
                    <a:moveTo>
                      <a:pt x="0" y="11627"/>
                    </a:moveTo>
                    <a:lnTo>
                      <a:pt x="0" y="11627"/>
                    </a:lnTo>
                    <a:cubicBezTo>
                      <a:pt x="0" y="11624"/>
                      <a:pt x="2" y="11623"/>
                      <a:pt x="4" y="11623"/>
                    </a:cubicBezTo>
                    <a:cubicBezTo>
                      <a:pt x="7" y="11623"/>
                      <a:pt x="8" y="11624"/>
                      <a:pt x="8" y="11627"/>
                    </a:cubicBezTo>
                    <a:cubicBezTo>
                      <a:pt x="8" y="11629"/>
                      <a:pt x="7" y="11631"/>
                      <a:pt x="4" y="11631"/>
                    </a:cubicBezTo>
                    <a:cubicBezTo>
                      <a:pt x="2" y="11631"/>
                      <a:pt x="0" y="11629"/>
                      <a:pt x="0" y="11627"/>
                    </a:cubicBezTo>
                    <a:close/>
                    <a:moveTo>
                      <a:pt x="0" y="11611"/>
                    </a:moveTo>
                    <a:lnTo>
                      <a:pt x="0" y="11611"/>
                    </a:lnTo>
                    <a:cubicBezTo>
                      <a:pt x="0" y="11608"/>
                      <a:pt x="2" y="11607"/>
                      <a:pt x="4" y="11607"/>
                    </a:cubicBezTo>
                    <a:cubicBezTo>
                      <a:pt x="7" y="11607"/>
                      <a:pt x="8" y="11608"/>
                      <a:pt x="8" y="11611"/>
                    </a:cubicBezTo>
                    <a:cubicBezTo>
                      <a:pt x="8" y="11613"/>
                      <a:pt x="7" y="11615"/>
                      <a:pt x="4" y="11615"/>
                    </a:cubicBezTo>
                    <a:cubicBezTo>
                      <a:pt x="2" y="11615"/>
                      <a:pt x="0" y="11613"/>
                      <a:pt x="0" y="11611"/>
                    </a:cubicBezTo>
                    <a:close/>
                    <a:moveTo>
                      <a:pt x="0" y="11595"/>
                    </a:moveTo>
                    <a:lnTo>
                      <a:pt x="0" y="11595"/>
                    </a:lnTo>
                    <a:cubicBezTo>
                      <a:pt x="0" y="11592"/>
                      <a:pt x="2" y="11591"/>
                      <a:pt x="4" y="11591"/>
                    </a:cubicBezTo>
                    <a:cubicBezTo>
                      <a:pt x="7" y="11591"/>
                      <a:pt x="8" y="11592"/>
                      <a:pt x="8" y="11595"/>
                    </a:cubicBezTo>
                    <a:cubicBezTo>
                      <a:pt x="8" y="11597"/>
                      <a:pt x="7" y="11599"/>
                      <a:pt x="4" y="11599"/>
                    </a:cubicBezTo>
                    <a:cubicBezTo>
                      <a:pt x="2" y="11599"/>
                      <a:pt x="0" y="11597"/>
                      <a:pt x="0" y="11595"/>
                    </a:cubicBezTo>
                    <a:close/>
                    <a:moveTo>
                      <a:pt x="0" y="11579"/>
                    </a:moveTo>
                    <a:lnTo>
                      <a:pt x="0" y="11579"/>
                    </a:lnTo>
                    <a:cubicBezTo>
                      <a:pt x="0" y="11576"/>
                      <a:pt x="2" y="11575"/>
                      <a:pt x="4" y="11575"/>
                    </a:cubicBezTo>
                    <a:cubicBezTo>
                      <a:pt x="7" y="11575"/>
                      <a:pt x="8" y="11576"/>
                      <a:pt x="8" y="11579"/>
                    </a:cubicBezTo>
                    <a:cubicBezTo>
                      <a:pt x="8" y="11581"/>
                      <a:pt x="7" y="11583"/>
                      <a:pt x="4" y="11583"/>
                    </a:cubicBezTo>
                    <a:cubicBezTo>
                      <a:pt x="2" y="11583"/>
                      <a:pt x="0" y="11581"/>
                      <a:pt x="0" y="11579"/>
                    </a:cubicBezTo>
                    <a:close/>
                    <a:moveTo>
                      <a:pt x="0" y="11563"/>
                    </a:moveTo>
                    <a:lnTo>
                      <a:pt x="0" y="11563"/>
                    </a:lnTo>
                    <a:cubicBezTo>
                      <a:pt x="0" y="11560"/>
                      <a:pt x="2" y="11558"/>
                      <a:pt x="4" y="11558"/>
                    </a:cubicBezTo>
                    <a:cubicBezTo>
                      <a:pt x="7" y="11558"/>
                      <a:pt x="8" y="11560"/>
                      <a:pt x="8" y="11563"/>
                    </a:cubicBezTo>
                    <a:cubicBezTo>
                      <a:pt x="8" y="11565"/>
                      <a:pt x="7" y="11567"/>
                      <a:pt x="4" y="11567"/>
                    </a:cubicBezTo>
                    <a:cubicBezTo>
                      <a:pt x="2" y="11567"/>
                      <a:pt x="0" y="11565"/>
                      <a:pt x="0" y="11563"/>
                    </a:cubicBezTo>
                    <a:close/>
                    <a:moveTo>
                      <a:pt x="0" y="11547"/>
                    </a:moveTo>
                    <a:lnTo>
                      <a:pt x="0" y="11546"/>
                    </a:lnTo>
                    <a:cubicBezTo>
                      <a:pt x="0" y="11544"/>
                      <a:pt x="2" y="11542"/>
                      <a:pt x="4" y="11542"/>
                    </a:cubicBezTo>
                    <a:cubicBezTo>
                      <a:pt x="7" y="11542"/>
                      <a:pt x="8" y="11544"/>
                      <a:pt x="8" y="11546"/>
                    </a:cubicBezTo>
                    <a:lnTo>
                      <a:pt x="8" y="11547"/>
                    </a:lnTo>
                    <a:cubicBezTo>
                      <a:pt x="8" y="11549"/>
                      <a:pt x="7" y="11551"/>
                      <a:pt x="4" y="11551"/>
                    </a:cubicBezTo>
                    <a:cubicBezTo>
                      <a:pt x="2" y="11551"/>
                      <a:pt x="0" y="11549"/>
                      <a:pt x="0" y="11547"/>
                    </a:cubicBezTo>
                    <a:close/>
                    <a:moveTo>
                      <a:pt x="0" y="11530"/>
                    </a:moveTo>
                    <a:lnTo>
                      <a:pt x="0" y="11530"/>
                    </a:lnTo>
                    <a:cubicBezTo>
                      <a:pt x="0" y="11528"/>
                      <a:pt x="2" y="11526"/>
                      <a:pt x="4" y="11526"/>
                    </a:cubicBezTo>
                    <a:cubicBezTo>
                      <a:pt x="7" y="11526"/>
                      <a:pt x="8" y="11528"/>
                      <a:pt x="8" y="11530"/>
                    </a:cubicBezTo>
                    <a:cubicBezTo>
                      <a:pt x="8" y="11533"/>
                      <a:pt x="7" y="11534"/>
                      <a:pt x="4" y="11534"/>
                    </a:cubicBezTo>
                    <a:cubicBezTo>
                      <a:pt x="2" y="11534"/>
                      <a:pt x="0" y="11533"/>
                      <a:pt x="0" y="11530"/>
                    </a:cubicBezTo>
                    <a:close/>
                    <a:moveTo>
                      <a:pt x="0" y="11514"/>
                    </a:moveTo>
                    <a:lnTo>
                      <a:pt x="0" y="11514"/>
                    </a:lnTo>
                    <a:cubicBezTo>
                      <a:pt x="0" y="11512"/>
                      <a:pt x="2" y="11510"/>
                      <a:pt x="4" y="11510"/>
                    </a:cubicBezTo>
                    <a:cubicBezTo>
                      <a:pt x="7" y="11510"/>
                      <a:pt x="8" y="11512"/>
                      <a:pt x="8" y="11514"/>
                    </a:cubicBezTo>
                    <a:cubicBezTo>
                      <a:pt x="8" y="11517"/>
                      <a:pt x="7" y="11518"/>
                      <a:pt x="4" y="11518"/>
                    </a:cubicBezTo>
                    <a:cubicBezTo>
                      <a:pt x="2" y="11518"/>
                      <a:pt x="0" y="11517"/>
                      <a:pt x="0" y="11514"/>
                    </a:cubicBezTo>
                    <a:close/>
                    <a:moveTo>
                      <a:pt x="0" y="11498"/>
                    </a:moveTo>
                    <a:lnTo>
                      <a:pt x="0" y="11498"/>
                    </a:lnTo>
                    <a:cubicBezTo>
                      <a:pt x="0" y="11496"/>
                      <a:pt x="2" y="11494"/>
                      <a:pt x="4" y="11494"/>
                    </a:cubicBezTo>
                    <a:cubicBezTo>
                      <a:pt x="7" y="11494"/>
                      <a:pt x="8" y="11496"/>
                      <a:pt x="8" y="11498"/>
                    </a:cubicBezTo>
                    <a:cubicBezTo>
                      <a:pt x="8" y="11501"/>
                      <a:pt x="7" y="11502"/>
                      <a:pt x="4" y="11502"/>
                    </a:cubicBezTo>
                    <a:cubicBezTo>
                      <a:pt x="2" y="11502"/>
                      <a:pt x="0" y="11501"/>
                      <a:pt x="0" y="11498"/>
                    </a:cubicBezTo>
                    <a:close/>
                    <a:moveTo>
                      <a:pt x="0" y="11482"/>
                    </a:moveTo>
                    <a:lnTo>
                      <a:pt x="0" y="11482"/>
                    </a:lnTo>
                    <a:cubicBezTo>
                      <a:pt x="0" y="11480"/>
                      <a:pt x="2" y="11478"/>
                      <a:pt x="4" y="11478"/>
                    </a:cubicBezTo>
                    <a:cubicBezTo>
                      <a:pt x="7" y="11478"/>
                      <a:pt x="8" y="11480"/>
                      <a:pt x="8" y="11482"/>
                    </a:cubicBezTo>
                    <a:cubicBezTo>
                      <a:pt x="8" y="11485"/>
                      <a:pt x="7" y="11486"/>
                      <a:pt x="4" y="11486"/>
                    </a:cubicBezTo>
                    <a:cubicBezTo>
                      <a:pt x="2" y="11486"/>
                      <a:pt x="0" y="11485"/>
                      <a:pt x="0" y="11482"/>
                    </a:cubicBezTo>
                    <a:close/>
                    <a:moveTo>
                      <a:pt x="0" y="11466"/>
                    </a:moveTo>
                    <a:lnTo>
                      <a:pt x="0" y="11466"/>
                    </a:lnTo>
                    <a:cubicBezTo>
                      <a:pt x="0" y="11464"/>
                      <a:pt x="2" y="11462"/>
                      <a:pt x="4" y="11462"/>
                    </a:cubicBezTo>
                    <a:cubicBezTo>
                      <a:pt x="7" y="11462"/>
                      <a:pt x="8" y="11464"/>
                      <a:pt x="8" y="11466"/>
                    </a:cubicBezTo>
                    <a:cubicBezTo>
                      <a:pt x="8" y="11469"/>
                      <a:pt x="7" y="11470"/>
                      <a:pt x="4" y="11470"/>
                    </a:cubicBezTo>
                    <a:cubicBezTo>
                      <a:pt x="2" y="11470"/>
                      <a:pt x="0" y="11469"/>
                      <a:pt x="0" y="11466"/>
                    </a:cubicBezTo>
                    <a:close/>
                    <a:moveTo>
                      <a:pt x="0" y="11450"/>
                    </a:moveTo>
                    <a:lnTo>
                      <a:pt x="0" y="11450"/>
                    </a:lnTo>
                    <a:cubicBezTo>
                      <a:pt x="0" y="11448"/>
                      <a:pt x="2" y="11446"/>
                      <a:pt x="4" y="11446"/>
                    </a:cubicBezTo>
                    <a:cubicBezTo>
                      <a:pt x="7" y="11446"/>
                      <a:pt x="8" y="11448"/>
                      <a:pt x="8" y="11450"/>
                    </a:cubicBezTo>
                    <a:cubicBezTo>
                      <a:pt x="8" y="11453"/>
                      <a:pt x="7" y="11454"/>
                      <a:pt x="4" y="11454"/>
                    </a:cubicBezTo>
                    <a:cubicBezTo>
                      <a:pt x="2" y="11454"/>
                      <a:pt x="0" y="11453"/>
                      <a:pt x="0" y="11450"/>
                    </a:cubicBezTo>
                    <a:close/>
                    <a:moveTo>
                      <a:pt x="0" y="11434"/>
                    </a:moveTo>
                    <a:lnTo>
                      <a:pt x="0" y="11434"/>
                    </a:lnTo>
                    <a:cubicBezTo>
                      <a:pt x="0" y="11432"/>
                      <a:pt x="2" y="11430"/>
                      <a:pt x="4" y="11430"/>
                    </a:cubicBezTo>
                    <a:cubicBezTo>
                      <a:pt x="7" y="11430"/>
                      <a:pt x="8" y="11432"/>
                      <a:pt x="8" y="11434"/>
                    </a:cubicBezTo>
                    <a:cubicBezTo>
                      <a:pt x="8" y="11437"/>
                      <a:pt x="7" y="11438"/>
                      <a:pt x="4" y="11438"/>
                    </a:cubicBezTo>
                    <a:cubicBezTo>
                      <a:pt x="2" y="11438"/>
                      <a:pt x="0" y="11437"/>
                      <a:pt x="0" y="11434"/>
                    </a:cubicBezTo>
                    <a:close/>
                    <a:moveTo>
                      <a:pt x="0" y="11418"/>
                    </a:moveTo>
                    <a:lnTo>
                      <a:pt x="0" y="11418"/>
                    </a:lnTo>
                    <a:cubicBezTo>
                      <a:pt x="0" y="11416"/>
                      <a:pt x="2" y="11414"/>
                      <a:pt x="4" y="11414"/>
                    </a:cubicBezTo>
                    <a:cubicBezTo>
                      <a:pt x="7" y="11414"/>
                      <a:pt x="8" y="11416"/>
                      <a:pt x="8" y="11418"/>
                    </a:cubicBezTo>
                    <a:cubicBezTo>
                      <a:pt x="8" y="11421"/>
                      <a:pt x="7" y="11422"/>
                      <a:pt x="4" y="11422"/>
                    </a:cubicBezTo>
                    <a:cubicBezTo>
                      <a:pt x="2" y="11422"/>
                      <a:pt x="0" y="11421"/>
                      <a:pt x="0" y="11418"/>
                    </a:cubicBezTo>
                    <a:close/>
                    <a:moveTo>
                      <a:pt x="0" y="11402"/>
                    </a:moveTo>
                    <a:lnTo>
                      <a:pt x="0" y="11402"/>
                    </a:lnTo>
                    <a:cubicBezTo>
                      <a:pt x="0" y="11400"/>
                      <a:pt x="2" y="11398"/>
                      <a:pt x="4" y="11398"/>
                    </a:cubicBezTo>
                    <a:cubicBezTo>
                      <a:pt x="7" y="11398"/>
                      <a:pt x="8" y="11400"/>
                      <a:pt x="8" y="11402"/>
                    </a:cubicBezTo>
                    <a:cubicBezTo>
                      <a:pt x="8" y="11405"/>
                      <a:pt x="7" y="11406"/>
                      <a:pt x="4" y="11406"/>
                    </a:cubicBezTo>
                    <a:cubicBezTo>
                      <a:pt x="2" y="11406"/>
                      <a:pt x="0" y="11405"/>
                      <a:pt x="0" y="11402"/>
                    </a:cubicBezTo>
                    <a:close/>
                    <a:moveTo>
                      <a:pt x="0" y="11386"/>
                    </a:moveTo>
                    <a:lnTo>
                      <a:pt x="0" y="11386"/>
                    </a:lnTo>
                    <a:cubicBezTo>
                      <a:pt x="0" y="11384"/>
                      <a:pt x="2" y="11382"/>
                      <a:pt x="4" y="11382"/>
                    </a:cubicBezTo>
                    <a:cubicBezTo>
                      <a:pt x="7" y="11382"/>
                      <a:pt x="8" y="11384"/>
                      <a:pt x="8" y="11386"/>
                    </a:cubicBezTo>
                    <a:cubicBezTo>
                      <a:pt x="8" y="11389"/>
                      <a:pt x="7" y="11390"/>
                      <a:pt x="4" y="11390"/>
                    </a:cubicBezTo>
                    <a:cubicBezTo>
                      <a:pt x="2" y="11390"/>
                      <a:pt x="0" y="11389"/>
                      <a:pt x="0" y="11386"/>
                    </a:cubicBezTo>
                    <a:close/>
                    <a:moveTo>
                      <a:pt x="0" y="11370"/>
                    </a:moveTo>
                    <a:lnTo>
                      <a:pt x="0" y="11370"/>
                    </a:lnTo>
                    <a:cubicBezTo>
                      <a:pt x="0" y="11368"/>
                      <a:pt x="2" y="11366"/>
                      <a:pt x="4" y="11366"/>
                    </a:cubicBezTo>
                    <a:cubicBezTo>
                      <a:pt x="7" y="11366"/>
                      <a:pt x="8" y="11368"/>
                      <a:pt x="8" y="11370"/>
                    </a:cubicBezTo>
                    <a:cubicBezTo>
                      <a:pt x="8" y="11373"/>
                      <a:pt x="7" y="11374"/>
                      <a:pt x="4" y="11374"/>
                    </a:cubicBezTo>
                    <a:cubicBezTo>
                      <a:pt x="2" y="11374"/>
                      <a:pt x="0" y="11373"/>
                      <a:pt x="0" y="11370"/>
                    </a:cubicBezTo>
                    <a:close/>
                    <a:moveTo>
                      <a:pt x="0" y="11354"/>
                    </a:moveTo>
                    <a:lnTo>
                      <a:pt x="0" y="11354"/>
                    </a:lnTo>
                    <a:cubicBezTo>
                      <a:pt x="0" y="11352"/>
                      <a:pt x="2" y="11350"/>
                      <a:pt x="4" y="11350"/>
                    </a:cubicBezTo>
                    <a:cubicBezTo>
                      <a:pt x="7" y="11350"/>
                      <a:pt x="8" y="11352"/>
                      <a:pt x="8" y="11354"/>
                    </a:cubicBezTo>
                    <a:cubicBezTo>
                      <a:pt x="8" y="11357"/>
                      <a:pt x="7" y="11358"/>
                      <a:pt x="4" y="11358"/>
                    </a:cubicBezTo>
                    <a:cubicBezTo>
                      <a:pt x="2" y="11358"/>
                      <a:pt x="0" y="11357"/>
                      <a:pt x="0" y="11354"/>
                    </a:cubicBezTo>
                    <a:close/>
                    <a:moveTo>
                      <a:pt x="0" y="11338"/>
                    </a:moveTo>
                    <a:lnTo>
                      <a:pt x="0" y="11338"/>
                    </a:lnTo>
                    <a:cubicBezTo>
                      <a:pt x="0" y="11336"/>
                      <a:pt x="2" y="11334"/>
                      <a:pt x="4" y="11334"/>
                    </a:cubicBezTo>
                    <a:cubicBezTo>
                      <a:pt x="7" y="11334"/>
                      <a:pt x="8" y="11336"/>
                      <a:pt x="8" y="11338"/>
                    </a:cubicBezTo>
                    <a:cubicBezTo>
                      <a:pt x="8" y="11341"/>
                      <a:pt x="7" y="11342"/>
                      <a:pt x="4" y="11342"/>
                    </a:cubicBezTo>
                    <a:cubicBezTo>
                      <a:pt x="2" y="11342"/>
                      <a:pt x="0" y="11341"/>
                      <a:pt x="0" y="11338"/>
                    </a:cubicBezTo>
                    <a:close/>
                    <a:moveTo>
                      <a:pt x="0" y="11322"/>
                    </a:moveTo>
                    <a:lnTo>
                      <a:pt x="0" y="11322"/>
                    </a:lnTo>
                    <a:cubicBezTo>
                      <a:pt x="0" y="11320"/>
                      <a:pt x="2" y="11318"/>
                      <a:pt x="4" y="11318"/>
                    </a:cubicBezTo>
                    <a:cubicBezTo>
                      <a:pt x="7" y="11318"/>
                      <a:pt x="8" y="11320"/>
                      <a:pt x="8" y="11322"/>
                    </a:cubicBezTo>
                    <a:cubicBezTo>
                      <a:pt x="8" y="11325"/>
                      <a:pt x="7" y="11326"/>
                      <a:pt x="4" y="11326"/>
                    </a:cubicBezTo>
                    <a:cubicBezTo>
                      <a:pt x="2" y="11326"/>
                      <a:pt x="0" y="11325"/>
                      <a:pt x="0" y="11322"/>
                    </a:cubicBezTo>
                    <a:close/>
                    <a:moveTo>
                      <a:pt x="0" y="11306"/>
                    </a:moveTo>
                    <a:lnTo>
                      <a:pt x="0" y="11306"/>
                    </a:lnTo>
                    <a:cubicBezTo>
                      <a:pt x="0" y="11304"/>
                      <a:pt x="2" y="11302"/>
                      <a:pt x="4" y="11302"/>
                    </a:cubicBezTo>
                    <a:cubicBezTo>
                      <a:pt x="7" y="11302"/>
                      <a:pt x="8" y="11304"/>
                      <a:pt x="8" y="11306"/>
                    </a:cubicBezTo>
                    <a:cubicBezTo>
                      <a:pt x="8" y="11309"/>
                      <a:pt x="7" y="11310"/>
                      <a:pt x="4" y="11310"/>
                    </a:cubicBezTo>
                    <a:cubicBezTo>
                      <a:pt x="2" y="11310"/>
                      <a:pt x="0" y="11309"/>
                      <a:pt x="0" y="11306"/>
                    </a:cubicBezTo>
                    <a:close/>
                    <a:moveTo>
                      <a:pt x="0" y="11290"/>
                    </a:moveTo>
                    <a:lnTo>
                      <a:pt x="0" y="11290"/>
                    </a:lnTo>
                    <a:cubicBezTo>
                      <a:pt x="0" y="11288"/>
                      <a:pt x="2" y="11286"/>
                      <a:pt x="4" y="11286"/>
                    </a:cubicBezTo>
                    <a:cubicBezTo>
                      <a:pt x="7" y="11286"/>
                      <a:pt x="8" y="11288"/>
                      <a:pt x="8" y="11290"/>
                    </a:cubicBezTo>
                    <a:cubicBezTo>
                      <a:pt x="8" y="11293"/>
                      <a:pt x="7" y="11294"/>
                      <a:pt x="4" y="11294"/>
                    </a:cubicBezTo>
                    <a:cubicBezTo>
                      <a:pt x="2" y="11294"/>
                      <a:pt x="0" y="11293"/>
                      <a:pt x="0" y="11290"/>
                    </a:cubicBezTo>
                    <a:close/>
                    <a:moveTo>
                      <a:pt x="0" y="11274"/>
                    </a:moveTo>
                    <a:lnTo>
                      <a:pt x="0" y="11274"/>
                    </a:lnTo>
                    <a:cubicBezTo>
                      <a:pt x="0" y="11272"/>
                      <a:pt x="2" y="11270"/>
                      <a:pt x="4" y="11270"/>
                    </a:cubicBezTo>
                    <a:cubicBezTo>
                      <a:pt x="7" y="11270"/>
                      <a:pt x="8" y="11272"/>
                      <a:pt x="8" y="11274"/>
                    </a:cubicBezTo>
                    <a:cubicBezTo>
                      <a:pt x="8" y="11277"/>
                      <a:pt x="7" y="11278"/>
                      <a:pt x="4" y="11278"/>
                    </a:cubicBezTo>
                    <a:cubicBezTo>
                      <a:pt x="2" y="11278"/>
                      <a:pt x="0" y="11277"/>
                      <a:pt x="0" y="11274"/>
                    </a:cubicBezTo>
                    <a:close/>
                    <a:moveTo>
                      <a:pt x="0" y="11258"/>
                    </a:moveTo>
                    <a:lnTo>
                      <a:pt x="0" y="11258"/>
                    </a:lnTo>
                    <a:cubicBezTo>
                      <a:pt x="0" y="11256"/>
                      <a:pt x="2" y="11254"/>
                      <a:pt x="4" y="11254"/>
                    </a:cubicBezTo>
                    <a:cubicBezTo>
                      <a:pt x="7" y="11254"/>
                      <a:pt x="8" y="11256"/>
                      <a:pt x="8" y="11258"/>
                    </a:cubicBezTo>
                    <a:cubicBezTo>
                      <a:pt x="8" y="11261"/>
                      <a:pt x="7" y="11262"/>
                      <a:pt x="4" y="11262"/>
                    </a:cubicBezTo>
                    <a:cubicBezTo>
                      <a:pt x="2" y="11262"/>
                      <a:pt x="0" y="11261"/>
                      <a:pt x="0" y="11258"/>
                    </a:cubicBezTo>
                    <a:close/>
                    <a:moveTo>
                      <a:pt x="0" y="11242"/>
                    </a:moveTo>
                    <a:lnTo>
                      <a:pt x="0" y="11242"/>
                    </a:lnTo>
                    <a:cubicBezTo>
                      <a:pt x="0" y="11240"/>
                      <a:pt x="2" y="11238"/>
                      <a:pt x="4" y="11238"/>
                    </a:cubicBezTo>
                    <a:cubicBezTo>
                      <a:pt x="7" y="11238"/>
                      <a:pt x="8" y="11240"/>
                      <a:pt x="8" y="11242"/>
                    </a:cubicBezTo>
                    <a:cubicBezTo>
                      <a:pt x="8" y="11245"/>
                      <a:pt x="7" y="11246"/>
                      <a:pt x="4" y="11246"/>
                    </a:cubicBezTo>
                    <a:cubicBezTo>
                      <a:pt x="2" y="11246"/>
                      <a:pt x="0" y="11245"/>
                      <a:pt x="0" y="11242"/>
                    </a:cubicBezTo>
                    <a:close/>
                    <a:moveTo>
                      <a:pt x="0" y="11226"/>
                    </a:moveTo>
                    <a:lnTo>
                      <a:pt x="0" y="11226"/>
                    </a:lnTo>
                    <a:cubicBezTo>
                      <a:pt x="0" y="11224"/>
                      <a:pt x="2" y="11222"/>
                      <a:pt x="4" y="11222"/>
                    </a:cubicBezTo>
                    <a:cubicBezTo>
                      <a:pt x="7" y="11222"/>
                      <a:pt x="8" y="11224"/>
                      <a:pt x="8" y="11226"/>
                    </a:cubicBezTo>
                    <a:cubicBezTo>
                      <a:pt x="8" y="11229"/>
                      <a:pt x="7" y="11230"/>
                      <a:pt x="4" y="11230"/>
                    </a:cubicBezTo>
                    <a:cubicBezTo>
                      <a:pt x="2" y="11230"/>
                      <a:pt x="0" y="11229"/>
                      <a:pt x="0" y="11226"/>
                    </a:cubicBezTo>
                    <a:close/>
                    <a:moveTo>
                      <a:pt x="0" y="11210"/>
                    </a:moveTo>
                    <a:lnTo>
                      <a:pt x="0" y="11210"/>
                    </a:lnTo>
                    <a:cubicBezTo>
                      <a:pt x="0" y="11208"/>
                      <a:pt x="2" y="11206"/>
                      <a:pt x="4" y="11206"/>
                    </a:cubicBezTo>
                    <a:cubicBezTo>
                      <a:pt x="7" y="11206"/>
                      <a:pt x="8" y="11208"/>
                      <a:pt x="8" y="11210"/>
                    </a:cubicBezTo>
                    <a:cubicBezTo>
                      <a:pt x="8" y="11213"/>
                      <a:pt x="7" y="11214"/>
                      <a:pt x="4" y="11214"/>
                    </a:cubicBezTo>
                    <a:cubicBezTo>
                      <a:pt x="2" y="11214"/>
                      <a:pt x="0" y="11213"/>
                      <a:pt x="0" y="11210"/>
                    </a:cubicBezTo>
                    <a:close/>
                    <a:moveTo>
                      <a:pt x="0" y="11194"/>
                    </a:moveTo>
                    <a:lnTo>
                      <a:pt x="0" y="11194"/>
                    </a:lnTo>
                    <a:cubicBezTo>
                      <a:pt x="0" y="11192"/>
                      <a:pt x="2" y="11190"/>
                      <a:pt x="4" y="11190"/>
                    </a:cubicBezTo>
                    <a:cubicBezTo>
                      <a:pt x="7" y="11190"/>
                      <a:pt x="8" y="11192"/>
                      <a:pt x="8" y="11194"/>
                    </a:cubicBezTo>
                    <a:cubicBezTo>
                      <a:pt x="8" y="11197"/>
                      <a:pt x="7" y="11198"/>
                      <a:pt x="4" y="11198"/>
                    </a:cubicBezTo>
                    <a:cubicBezTo>
                      <a:pt x="2" y="11198"/>
                      <a:pt x="0" y="11197"/>
                      <a:pt x="0" y="11194"/>
                    </a:cubicBezTo>
                    <a:close/>
                    <a:moveTo>
                      <a:pt x="0" y="11178"/>
                    </a:moveTo>
                    <a:lnTo>
                      <a:pt x="0" y="11178"/>
                    </a:lnTo>
                    <a:cubicBezTo>
                      <a:pt x="0" y="11176"/>
                      <a:pt x="2" y="11174"/>
                      <a:pt x="4" y="11174"/>
                    </a:cubicBezTo>
                    <a:cubicBezTo>
                      <a:pt x="7" y="11174"/>
                      <a:pt x="8" y="11176"/>
                      <a:pt x="8" y="11178"/>
                    </a:cubicBezTo>
                    <a:cubicBezTo>
                      <a:pt x="8" y="11181"/>
                      <a:pt x="7" y="11182"/>
                      <a:pt x="4" y="11182"/>
                    </a:cubicBezTo>
                    <a:cubicBezTo>
                      <a:pt x="2" y="11182"/>
                      <a:pt x="0" y="11181"/>
                      <a:pt x="0" y="11178"/>
                    </a:cubicBezTo>
                    <a:close/>
                    <a:moveTo>
                      <a:pt x="0" y="11162"/>
                    </a:moveTo>
                    <a:lnTo>
                      <a:pt x="0" y="11162"/>
                    </a:lnTo>
                    <a:cubicBezTo>
                      <a:pt x="0" y="11160"/>
                      <a:pt x="2" y="11158"/>
                      <a:pt x="4" y="11158"/>
                    </a:cubicBezTo>
                    <a:cubicBezTo>
                      <a:pt x="7" y="11158"/>
                      <a:pt x="8" y="11160"/>
                      <a:pt x="8" y="11162"/>
                    </a:cubicBezTo>
                    <a:cubicBezTo>
                      <a:pt x="8" y="11164"/>
                      <a:pt x="7" y="11166"/>
                      <a:pt x="4" y="11166"/>
                    </a:cubicBezTo>
                    <a:cubicBezTo>
                      <a:pt x="2" y="11166"/>
                      <a:pt x="0" y="11164"/>
                      <a:pt x="0" y="11162"/>
                    </a:cubicBezTo>
                    <a:close/>
                    <a:moveTo>
                      <a:pt x="0" y="11146"/>
                    </a:moveTo>
                    <a:lnTo>
                      <a:pt x="0" y="11146"/>
                    </a:lnTo>
                    <a:cubicBezTo>
                      <a:pt x="0" y="11144"/>
                      <a:pt x="2" y="11142"/>
                      <a:pt x="4" y="11142"/>
                    </a:cubicBezTo>
                    <a:cubicBezTo>
                      <a:pt x="7" y="11142"/>
                      <a:pt x="8" y="11144"/>
                      <a:pt x="8" y="11146"/>
                    </a:cubicBezTo>
                    <a:cubicBezTo>
                      <a:pt x="8" y="11148"/>
                      <a:pt x="7" y="11150"/>
                      <a:pt x="4" y="11150"/>
                    </a:cubicBezTo>
                    <a:cubicBezTo>
                      <a:pt x="2" y="11150"/>
                      <a:pt x="0" y="11148"/>
                      <a:pt x="0" y="11146"/>
                    </a:cubicBezTo>
                    <a:close/>
                    <a:moveTo>
                      <a:pt x="0" y="11130"/>
                    </a:moveTo>
                    <a:lnTo>
                      <a:pt x="0" y="11130"/>
                    </a:lnTo>
                    <a:cubicBezTo>
                      <a:pt x="0" y="11128"/>
                      <a:pt x="2" y="11126"/>
                      <a:pt x="4" y="11126"/>
                    </a:cubicBezTo>
                    <a:cubicBezTo>
                      <a:pt x="7" y="11126"/>
                      <a:pt x="8" y="11128"/>
                      <a:pt x="8" y="11130"/>
                    </a:cubicBezTo>
                    <a:cubicBezTo>
                      <a:pt x="8" y="11132"/>
                      <a:pt x="7" y="11134"/>
                      <a:pt x="4" y="11134"/>
                    </a:cubicBezTo>
                    <a:cubicBezTo>
                      <a:pt x="2" y="11134"/>
                      <a:pt x="0" y="11132"/>
                      <a:pt x="0" y="11130"/>
                    </a:cubicBezTo>
                    <a:close/>
                    <a:moveTo>
                      <a:pt x="0" y="11114"/>
                    </a:moveTo>
                    <a:lnTo>
                      <a:pt x="0" y="11114"/>
                    </a:lnTo>
                    <a:cubicBezTo>
                      <a:pt x="0" y="11112"/>
                      <a:pt x="2" y="11110"/>
                      <a:pt x="4" y="11110"/>
                    </a:cubicBezTo>
                    <a:cubicBezTo>
                      <a:pt x="7" y="11110"/>
                      <a:pt x="8" y="11112"/>
                      <a:pt x="8" y="11114"/>
                    </a:cubicBezTo>
                    <a:cubicBezTo>
                      <a:pt x="8" y="11116"/>
                      <a:pt x="7" y="11118"/>
                      <a:pt x="4" y="11118"/>
                    </a:cubicBezTo>
                    <a:cubicBezTo>
                      <a:pt x="2" y="11118"/>
                      <a:pt x="0" y="11116"/>
                      <a:pt x="0" y="11114"/>
                    </a:cubicBezTo>
                    <a:close/>
                    <a:moveTo>
                      <a:pt x="0" y="11098"/>
                    </a:moveTo>
                    <a:lnTo>
                      <a:pt x="0" y="11098"/>
                    </a:lnTo>
                    <a:cubicBezTo>
                      <a:pt x="0" y="11096"/>
                      <a:pt x="2" y="11094"/>
                      <a:pt x="4" y="11094"/>
                    </a:cubicBezTo>
                    <a:cubicBezTo>
                      <a:pt x="7" y="11094"/>
                      <a:pt x="8" y="11096"/>
                      <a:pt x="8" y="11098"/>
                    </a:cubicBezTo>
                    <a:cubicBezTo>
                      <a:pt x="8" y="11100"/>
                      <a:pt x="7" y="11102"/>
                      <a:pt x="4" y="11102"/>
                    </a:cubicBezTo>
                    <a:cubicBezTo>
                      <a:pt x="2" y="11102"/>
                      <a:pt x="0" y="11100"/>
                      <a:pt x="0" y="11098"/>
                    </a:cubicBezTo>
                    <a:close/>
                    <a:moveTo>
                      <a:pt x="0" y="11082"/>
                    </a:moveTo>
                    <a:lnTo>
                      <a:pt x="0" y="11082"/>
                    </a:lnTo>
                    <a:cubicBezTo>
                      <a:pt x="0" y="11080"/>
                      <a:pt x="2" y="11078"/>
                      <a:pt x="4" y="11078"/>
                    </a:cubicBezTo>
                    <a:cubicBezTo>
                      <a:pt x="7" y="11078"/>
                      <a:pt x="8" y="11080"/>
                      <a:pt x="8" y="11082"/>
                    </a:cubicBezTo>
                    <a:cubicBezTo>
                      <a:pt x="8" y="11084"/>
                      <a:pt x="7" y="11086"/>
                      <a:pt x="4" y="11086"/>
                    </a:cubicBezTo>
                    <a:cubicBezTo>
                      <a:pt x="2" y="11086"/>
                      <a:pt x="0" y="11084"/>
                      <a:pt x="0" y="11082"/>
                    </a:cubicBezTo>
                    <a:close/>
                    <a:moveTo>
                      <a:pt x="0" y="11066"/>
                    </a:moveTo>
                    <a:lnTo>
                      <a:pt x="0" y="11066"/>
                    </a:lnTo>
                    <a:cubicBezTo>
                      <a:pt x="0" y="11064"/>
                      <a:pt x="2" y="11062"/>
                      <a:pt x="4" y="11062"/>
                    </a:cubicBezTo>
                    <a:cubicBezTo>
                      <a:pt x="7" y="11062"/>
                      <a:pt x="8" y="11064"/>
                      <a:pt x="8" y="11066"/>
                    </a:cubicBezTo>
                    <a:cubicBezTo>
                      <a:pt x="8" y="11068"/>
                      <a:pt x="7" y="11070"/>
                      <a:pt x="4" y="11070"/>
                    </a:cubicBezTo>
                    <a:cubicBezTo>
                      <a:pt x="2" y="11070"/>
                      <a:pt x="0" y="11068"/>
                      <a:pt x="0" y="11066"/>
                    </a:cubicBezTo>
                    <a:close/>
                    <a:moveTo>
                      <a:pt x="0" y="11050"/>
                    </a:moveTo>
                    <a:lnTo>
                      <a:pt x="0" y="11050"/>
                    </a:lnTo>
                    <a:cubicBezTo>
                      <a:pt x="0" y="11048"/>
                      <a:pt x="2" y="11046"/>
                      <a:pt x="4" y="11046"/>
                    </a:cubicBezTo>
                    <a:cubicBezTo>
                      <a:pt x="7" y="11046"/>
                      <a:pt x="8" y="11048"/>
                      <a:pt x="8" y="11050"/>
                    </a:cubicBezTo>
                    <a:cubicBezTo>
                      <a:pt x="8" y="11052"/>
                      <a:pt x="7" y="11054"/>
                      <a:pt x="4" y="11054"/>
                    </a:cubicBezTo>
                    <a:cubicBezTo>
                      <a:pt x="2" y="11054"/>
                      <a:pt x="0" y="11052"/>
                      <a:pt x="0" y="11050"/>
                    </a:cubicBezTo>
                    <a:close/>
                    <a:moveTo>
                      <a:pt x="0" y="11034"/>
                    </a:moveTo>
                    <a:lnTo>
                      <a:pt x="0" y="11034"/>
                    </a:lnTo>
                    <a:cubicBezTo>
                      <a:pt x="0" y="11032"/>
                      <a:pt x="2" y="11030"/>
                      <a:pt x="4" y="11030"/>
                    </a:cubicBezTo>
                    <a:cubicBezTo>
                      <a:pt x="7" y="11030"/>
                      <a:pt x="8" y="11032"/>
                      <a:pt x="8" y="11034"/>
                    </a:cubicBezTo>
                    <a:cubicBezTo>
                      <a:pt x="8" y="11036"/>
                      <a:pt x="7" y="11038"/>
                      <a:pt x="4" y="11038"/>
                    </a:cubicBezTo>
                    <a:cubicBezTo>
                      <a:pt x="2" y="11038"/>
                      <a:pt x="0" y="11036"/>
                      <a:pt x="0" y="11034"/>
                    </a:cubicBezTo>
                    <a:close/>
                    <a:moveTo>
                      <a:pt x="0" y="11018"/>
                    </a:moveTo>
                    <a:lnTo>
                      <a:pt x="0" y="11018"/>
                    </a:lnTo>
                    <a:cubicBezTo>
                      <a:pt x="0" y="11016"/>
                      <a:pt x="2" y="11014"/>
                      <a:pt x="4" y="11014"/>
                    </a:cubicBezTo>
                    <a:cubicBezTo>
                      <a:pt x="7" y="11014"/>
                      <a:pt x="8" y="11016"/>
                      <a:pt x="8" y="11018"/>
                    </a:cubicBezTo>
                    <a:cubicBezTo>
                      <a:pt x="8" y="11020"/>
                      <a:pt x="7" y="11022"/>
                      <a:pt x="4" y="11022"/>
                    </a:cubicBezTo>
                    <a:cubicBezTo>
                      <a:pt x="2" y="11022"/>
                      <a:pt x="0" y="11020"/>
                      <a:pt x="0" y="11018"/>
                    </a:cubicBezTo>
                    <a:close/>
                    <a:moveTo>
                      <a:pt x="0" y="11002"/>
                    </a:moveTo>
                    <a:lnTo>
                      <a:pt x="0" y="11002"/>
                    </a:lnTo>
                    <a:cubicBezTo>
                      <a:pt x="0" y="11000"/>
                      <a:pt x="2" y="10998"/>
                      <a:pt x="4" y="10998"/>
                    </a:cubicBezTo>
                    <a:cubicBezTo>
                      <a:pt x="7" y="10998"/>
                      <a:pt x="8" y="11000"/>
                      <a:pt x="8" y="11002"/>
                    </a:cubicBezTo>
                    <a:cubicBezTo>
                      <a:pt x="8" y="11004"/>
                      <a:pt x="7" y="11006"/>
                      <a:pt x="4" y="11006"/>
                    </a:cubicBezTo>
                    <a:cubicBezTo>
                      <a:pt x="2" y="11006"/>
                      <a:pt x="0" y="11004"/>
                      <a:pt x="0" y="11002"/>
                    </a:cubicBezTo>
                    <a:close/>
                    <a:moveTo>
                      <a:pt x="0" y="10986"/>
                    </a:moveTo>
                    <a:lnTo>
                      <a:pt x="0" y="10986"/>
                    </a:lnTo>
                    <a:cubicBezTo>
                      <a:pt x="0" y="10984"/>
                      <a:pt x="2" y="10982"/>
                      <a:pt x="4" y="10982"/>
                    </a:cubicBezTo>
                    <a:cubicBezTo>
                      <a:pt x="7" y="10982"/>
                      <a:pt x="8" y="10984"/>
                      <a:pt x="8" y="10986"/>
                    </a:cubicBezTo>
                    <a:cubicBezTo>
                      <a:pt x="8" y="10988"/>
                      <a:pt x="7" y="10990"/>
                      <a:pt x="4" y="10990"/>
                    </a:cubicBezTo>
                    <a:cubicBezTo>
                      <a:pt x="2" y="10990"/>
                      <a:pt x="0" y="10988"/>
                      <a:pt x="0" y="10986"/>
                    </a:cubicBezTo>
                    <a:close/>
                    <a:moveTo>
                      <a:pt x="0" y="10970"/>
                    </a:moveTo>
                    <a:lnTo>
                      <a:pt x="0" y="10970"/>
                    </a:lnTo>
                    <a:cubicBezTo>
                      <a:pt x="0" y="10968"/>
                      <a:pt x="2" y="10966"/>
                      <a:pt x="4" y="10966"/>
                    </a:cubicBezTo>
                    <a:cubicBezTo>
                      <a:pt x="7" y="10966"/>
                      <a:pt x="8" y="10968"/>
                      <a:pt x="8" y="10970"/>
                    </a:cubicBezTo>
                    <a:cubicBezTo>
                      <a:pt x="8" y="10972"/>
                      <a:pt x="7" y="10974"/>
                      <a:pt x="4" y="10974"/>
                    </a:cubicBezTo>
                    <a:cubicBezTo>
                      <a:pt x="2" y="10974"/>
                      <a:pt x="0" y="10972"/>
                      <a:pt x="0" y="10970"/>
                    </a:cubicBezTo>
                    <a:close/>
                    <a:moveTo>
                      <a:pt x="0" y="10954"/>
                    </a:moveTo>
                    <a:lnTo>
                      <a:pt x="0" y="10954"/>
                    </a:lnTo>
                    <a:cubicBezTo>
                      <a:pt x="0" y="10952"/>
                      <a:pt x="2" y="10950"/>
                      <a:pt x="4" y="10950"/>
                    </a:cubicBezTo>
                    <a:cubicBezTo>
                      <a:pt x="7" y="10950"/>
                      <a:pt x="8" y="10952"/>
                      <a:pt x="8" y="10954"/>
                    </a:cubicBezTo>
                    <a:cubicBezTo>
                      <a:pt x="8" y="10956"/>
                      <a:pt x="7" y="10958"/>
                      <a:pt x="4" y="10958"/>
                    </a:cubicBezTo>
                    <a:cubicBezTo>
                      <a:pt x="2" y="10958"/>
                      <a:pt x="0" y="10956"/>
                      <a:pt x="0" y="10954"/>
                    </a:cubicBezTo>
                    <a:close/>
                    <a:moveTo>
                      <a:pt x="0" y="10938"/>
                    </a:moveTo>
                    <a:lnTo>
                      <a:pt x="0" y="10938"/>
                    </a:lnTo>
                    <a:cubicBezTo>
                      <a:pt x="0" y="10936"/>
                      <a:pt x="2" y="10934"/>
                      <a:pt x="4" y="10934"/>
                    </a:cubicBezTo>
                    <a:cubicBezTo>
                      <a:pt x="7" y="10934"/>
                      <a:pt x="8" y="10936"/>
                      <a:pt x="8" y="10938"/>
                    </a:cubicBezTo>
                    <a:cubicBezTo>
                      <a:pt x="8" y="10940"/>
                      <a:pt x="7" y="10942"/>
                      <a:pt x="4" y="10942"/>
                    </a:cubicBezTo>
                    <a:cubicBezTo>
                      <a:pt x="2" y="10942"/>
                      <a:pt x="0" y="10940"/>
                      <a:pt x="0" y="10938"/>
                    </a:cubicBezTo>
                    <a:close/>
                    <a:moveTo>
                      <a:pt x="0" y="10922"/>
                    </a:moveTo>
                    <a:lnTo>
                      <a:pt x="0" y="10922"/>
                    </a:lnTo>
                    <a:cubicBezTo>
                      <a:pt x="0" y="10920"/>
                      <a:pt x="2" y="10918"/>
                      <a:pt x="4" y="10918"/>
                    </a:cubicBezTo>
                    <a:cubicBezTo>
                      <a:pt x="7" y="10918"/>
                      <a:pt x="8" y="10920"/>
                      <a:pt x="8" y="10922"/>
                    </a:cubicBezTo>
                    <a:cubicBezTo>
                      <a:pt x="8" y="10924"/>
                      <a:pt x="7" y="10926"/>
                      <a:pt x="4" y="10926"/>
                    </a:cubicBezTo>
                    <a:cubicBezTo>
                      <a:pt x="2" y="10926"/>
                      <a:pt x="0" y="10924"/>
                      <a:pt x="0" y="10922"/>
                    </a:cubicBezTo>
                    <a:close/>
                    <a:moveTo>
                      <a:pt x="0" y="10906"/>
                    </a:moveTo>
                    <a:lnTo>
                      <a:pt x="0" y="10906"/>
                    </a:lnTo>
                    <a:cubicBezTo>
                      <a:pt x="0" y="10904"/>
                      <a:pt x="2" y="10902"/>
                      <a:pt x="4" y="10902"/>
                    </a:cubicBezTo>
                    <a:cubicBezTo>
                      <a:pt x="7" y="10902"/>
                      <a:pt x="8" y="10904"/>
                      <a:pt x="8" y="10906"/>
                    </a:cubicBezTo>
                    <a:cubicBezTo>
                      <a:pt x="8" y="10908"/>
                      <a:pt x="7" y="10910"/>
                      <a:pt x="4" y="10910"/>
                    </a:cubicBezTo>
                    <a:cubicBezTo>
                      <a:pt x="2" y="10910"/>
                      <a:pt x="0" y="10908"/>
                      <a:pt x="0" y="10906"/>
                    </a:cubicBezTo>
                    <a:close/>
                    <a:moveTo>
                      <a:pt x="0" y="10890"/>
                    </a:moveTo>
                    <a:lnTo>
                      <a:pt x="0" y="10890"/>
                    </a:lnTo>
                    <a:cubicBezTo>
                      <a:pt x="0" y="10888"/>
                      <a:pt x="2" y="10886"/>
                      <a:pt x="4" y="10886"/>
                    </a:cubicBezTo>
                    <a:cubicBezTo>
                      <a:pt x="7" y="10886"/>
                      <a:pt x="8" y="10888"/>
                      <a:pt x="8" y="10890"/>
                    </a:cubicBezTo>
                    <a:cubicBezTo>
                      <a:pt x="8" y="10892"/>
                      <a:pt x="7" y="10894"/>
                      <a:pt x="4" y="10894"/>
                    </a:cubicBezTo>
                    <a:cubicBezTo>
                      <a:pt x="2" y="10894"/>
                      <a:pt x="0" y="10892"/>
                      <a:pt x="0" y="10890"/>
                    </a:cubicBezTo>
                    <a:close/>
                    <a:moveTo>
                      <a:pt x="0" y="10874"/>
                    </a:moveTo>
                    <a:lnTo>
                      <a:pt x="0" y="10874"/>
                    </a:lnTo>
                    <a:cubicBezTo>
                      <a:pt x="0" y="10872"/>
                      <a:pt x="2" y="10870"/>
                      <a:pt x="4" y="10870"/>
                    </a:cubicBezTo>
                    <a:cubicBezTo>
                      <a:pt x="7" y="10870"/>
                      <a:pt x="8" y="10872"/>
                      <a:pt x="8" y="10874"/>
                    </a:cubicBezTo>
                    <a:cubicBezTo>
                      <a:pt x="8" y="10876"/>
                      <a:pt x="7" y="10878"/>
                      <a:pt x="4" y="10878"/>
                    </a:cubicBezTo>
                    <a:cubicBezTo>
                      <a:pt x="2" y="10878"/>
                      <a:pt x="0" y="10876"/>
                      <a:pt x="0" y="10874"/>
                    </a:cubicBezTo>
                    <a:close/>
                    <a:moveTo>
                      <a:pt x="0" y="10858"/>
                    </a:moveTo>
                    <a:lnTo>
                      <a:pt x="0" y="10858"/>
                    </a:lnTo>
                    <a:cubicBezTo>
                      <a:pt x="0" y="10856"/>
                      <a:pt x="2" y="10854"/>
                      <a:pt x="4" y="10854"/>
                    </a:cubicBezTo>
                    <a:cubicBezTo>
                      <a:pt x="7" y="10854"/>
                      <a:pt x="8" y="10856"/>
                      <a:pt x="8" y="10858"/>
                    </a:cubicBezTo>
                    <a:cubicBezTo>
                      <a:pt x="8" y="10860"/>
                      <a:pt x="7" y="10862"/>
                      <a:pt x="4" y="10862"/>
                    </a:cubicBezTo>
                    <a:cubicBezTo>
                      <a:pt x="2" y="10862"/>
                      <a:pt x="0" y="10860"/>
                      <a:pt x="0" y="10858"/>
                    </a:cubicBezTo>
                    <a:close/>
                    <a:moveTo>
                      <a:pt x="0" y="10842"/>
                    </a:moveTo>
                    <a:lnTo>
                      <a:pt x="0" y="10842"/>
                    </a:lnTo>
                    <a:cubicBezTo>
                      <a:pt x="0" y="10840"/>
                      <a:pt x="2" y="10838"/>
                      <a:pt x="4" y="10838"/>
                    </a:cubicBezTo>
                    <a:cubicBezTo>
                      <a:pt x="7" y="10838"/>
                      <a:pt x="8" y="10840"/>
                      <a:pt x="8" y="10842"/>
                    </a:cubicBezTo>
                    <a:cubicBezTo>
                      <a:pt x="8" y="10844"/>
                      <a:pt x="7" y="10846"/>
                      <a:pt x="4" y="10846"/>
                    </a:cubicBezTo>
                    <a:cubicBezTo>
                      <a:pt x="2" y="10846"/>
                      <a:pt x="0" y="10844"/>
                      <a:pt x="0" y="10842"/>
                    </a:cubicBezTo>
                    <a:close/>
                    <a:moveTo>
                      <a:pt x="0" y="10826"/>
                    </a:moveTo>
                    <a:lnTo>
                      <a:pt x="0" y="10826"/>
                    </a:lnTo>
                    <a:cubicBezTo>
                      <a:pt x="0" y="10824"/>
                      <a:pt x="2" y="10822"/>
                      <a:pt x="4" y="10822"/>
                    </a:cubicBezTo>
                    <a:cubicBezTo>
                      <a:pt x="7" y="10822"/>
                      <a:pt x="8" y="10824"/>
                      <a:pt x="8" y="10826"/>
                    </a:cubicBezTo>
                    <a:cubicBezTo>
                      <a:pt x="8" y="10828"/>
                      <a:pt x="7" y="10830"/>
                      <a:pt x="4" y="10830"/>
                    </a:cubicBezTo>
                    <a:cubicBezTo>
                      <a:pt x="2" y="10830"/>
                      <a:pt x="0" y="10828"/>
                      <a:pt x="0" y="10826"/>
                    </a:cubicBezTo>
                    <a:close/>
                    <a:moveTo>
                      <a:pt x="0" y="10810"/>
                    </a:moveTo>
                    <a:lnTo>
                      <a:pt x="0" y="10810"/>
                    </a:lnTo>
                    <a:cubicBezTo>
                      <a:pt x="0" y="10808"/>
                      <a:pt x="2" y="10806"/>
                      <a:pt x="4" y="10806"/>
                    </a:cubicBezTo>
                    <a:cubicBezTo>
                      <a:pt x="7" y="10806"/>
                      <a:pt x="8" y="10808"/>
                      <a:pt x="8" y="10810"/>
                    </a:cubicBezTo>
                    <a:cubicBezTo>
                      <a:pt x="8" y="10812"/>
                      <a:pt x="7" y="10814"/>
                      <a:pt x="4" y="10814"/>
                    </a:cubicBezTo>
                    <a:cubicBezTo>
                      <a:pt x="2" y="10814"/>
                      <a:pt x="0" y="10812"/>
                      <a:pt x="0" y="10810"/>
                    </a:cubicBezTo>
                    <a:close/>
                    <a:moveTo>
                      <a:pt x="0" y="10794"/>
                    </a:moveTo>
                    <a:lnTo>
                      <a:pt x="0" y="10794"/>
                    </a:lnTo>
                    <a:cubicBezTo>
                      <a:pt x="0" y="10792"/>
                      <a:pt x="2" y="10790"/>
                      <a:pt x="5" y="10790"/>
                    </a:cubicBezTo>
                    <a:cubicBezTo>
                      <a:pt x="7" y="10790"/>
                      <a:pt x="9" y="10792"/>
                      <a:pt x="9" y="10794"/>
                    </a:cubicBezTo>
                    <a:cubicBezTo>
                      <a:pt x="9" y="10796"/>
                      <a:pt x="7" y="10798"/>
                      <a:pt x="5" y="10798"/>
                    </a:cubicBezTo>
                    <a:cubicBezTo>
                      <a:pt x="2" y="10798"/>
                      <a:pt x="0" y="10796"/>
                      <a:pt x="0" y="10794"/>
                    </a:cubicBezTo>
                    <a:close/>
                    <a:moveTo>
                      <a:pt x="1" y="10778"/>
                    </a:moveTo>
                    <a:lnTo>
                      <a:pt x="1" y="10778"/>
                    </a:lnTo>
                    <a:cubicBezTo>
                      <a:pt x="1" y="10776"/>
                      <a:pt x="2" y="10774"/>
                      <a:pt x="5" y="10774"/>
                    </a:cubicBezTo>
                    <a:cubicBezTo>
                      <a:pt x="7" y="10774"/>
                      <a:pt x="9" y="10776"/>
                      <a:pt x="9" y="10778"/>
                    </a:cubicBezTo>
                    <a:cubicBezTo>
                      <a:pt x="9" y="10780"/>
                      <a:pt x="7" y="10782"/>
                      <a:pt x="5" y="10782"/>
                    </a:cubicBezTo>
                    <a:cubicBezTo>
                      <a:pt x="2" y="10782"/>
                      <a:pt x="1" y="10780"/>
                      <a:pt x="1" y="10778"/>
                    </a:cubicBezTo>
                    <a:close/>
                    <a:moveTo>
                      <a:pt x="1" y="10762"/>
                    </a:moveTo>
                    <a:lnTo>
                      <a:pt x="1" y="10762"/>
                    </a:lnTo>
                    <a:cubicBezTo>
                      <a:pt x="1" y="10760"/>
                      <a:pt x="2" y="10758"/>
                      <a:pt x="5" y="10758"/>
                    </a:cubicBezTo>
                    <a:cubicBezTo>
                      <a:pt x="7" y="10758"/>
                      <a:pt x="9" y="10760"/>
                      <a:pt x="9" y="10762"/>
                    </a:cubicBezTo>
                    <a:cubicBezTo>
                      <a:pt x="9" y="10764"/>
                      <a:pt x="7" y="10766"/>
                      <a:pt x="5" y="10766"/>
                    </a:cubicBezTo>
                    <a:cubicBezTo>
                      <a:pt x="2" y="10766"/>
                      <a:pt x="1" y="10764"/>
                      <a:pt x="1" y="10762"/>
                    </a:cubicBezTo>
                    <a:close/>
                    <a:moveTo>
                      <a:pt x="1" y="10746"/>
                    </a:moveTo>
                    <a:lnTo>
                      <a:pt x="1" y="10746"/>
                    </a:lnTo>
                    <a:cubicBezTo>
                      <a:pt x="1" y="10744"/>
                      <a:pt x="2" y="10742"/>
                      <a:pt x="5" y="10742"/>
                    </a:cubicBezTo>
                    <a:cubicBezTo>
                      <a:pt x="7" y="10742"/>
                      <a:pt x="9" y="10744"/>
                      <a:pt x="9" y="10746"/>
                    </a:cubicBezTo>
                    <a:cubicBezTo>
                      <a:pt x="9" y="10748"/>
                      <a:pt x="7" y="10750"/>
                      <a:pt x="5" y="10750"/>
                    </a:cubicBezTo>
                    <a:cubicBezTo>
                      <a:pt x="2" y="10750"/>
                      <a:pt x="1" y="10748"/>
                      <a:pt x="1" y="10746"/>
                    </a:cubicBezTo>
                    <a:close/>
                    <a:moveTo>
                      <a:pt x="1" y="10730"/>
                    </a:moveTo>
                    <a:lnTo>
                      <a:pt x="1" y="10730"/>
                    </a:lnTo>
                    <a:cubicBezTo>
                      <a:pt x="1" y="10728"/>
                      <a:pt x="2" y="10726"/>
                      <a:pt x="5" y="10726"/>
                    </a:cubicBezTo>
                    <a:cubicBezTo>
                      <a:pt x="7" y="10726"/>
                      <a:pt x="9" y="10728"/>
                      <a:pt x="9" y="10730"/>
                    </a:cubicBezTo>
                    <a:cubicBezTo>
                      <a:pt x="9" y="10732"/>
                      <a:pt x="7" y="10734"/>
                      <a:pt x="5" y="10734"/>
                    </a:cubicBezTo>
                    <a:cubicBezTo>
                      <a:pt x="2" y="10734"/>
                      <a:pt x="1" y="10732"/>
                      <a:pt x="1" y="10730"/>
                    </a:cubicBezTo>
                    <a:close/>
                    <a:moveTo>
                      <a:pt x="1" y="10714"/>
                    </a:moveTo>
                    <a:lnTo>
                      <a:pt x="1" y="10714"/>
                    </a:lnTo>
                    <a:cubicBezTo>
                      <a:pt x="1" y="10712"/>
                      <a:pt x="2" y="10710"/>
                      <a:pt x="5" y="10710"/>
                    </a:cubicBezTo>
                    <a:cubicBezTo>
                      <a:pt x="7" y="10710"/>
                      <a:pt x="9" y="10712"/>
                      <a:pt x="9" y="10714"/>
                    </a:cubicBezTo>
                    <a:cubicBezTo>
                      <a:pt x="9" y="10716"/>
                      <a:pt x="7" y="10718"/>
                      <a:pt x="5" y="10718"/>
                    </a:cubicBezTo>
                    <a:cubicBezTo>
                      <a:pt x="2" y="10718"/>
                      <a:pt x="1" y="10716"/>
                      <a:pt x="1" y="10714"/>
                    </a:cubicBezTo>
                    <a:close/>
                    <a:moveTo>
                      <a:pt x="1" y="10698"/>
                    </a:moveTo>
                    <a:lnTo>
                      <a:pt x="1" y="10698"/>
                    </a:lnTo>
                    <a:cubicBezTo>
                      <a:pt x="1" y="10696"/>
                      <a:pt x="2" y="10694"/>
                      <a:pt x="5" y="10694"/>
                    </a:cubicBezTo>
                    <a:cubicBezTo>
                      <a:pt x="7" y="10694"/>
                      <a:pt x="9" y="10696"/>
                      <a:pt x="9" y="10698"/>
                    </a:cubicBezTo>
                    <a:cubicBezTo>
                      <a:pt x="9" y="10700"/>
                      <a:pt x="7" y="10702"/>
                      <a:pt x="5" y="10702"/>
                    </a:cubicBezTo>
                    <a:cubicBezTo>
                      <a:pt x="2" y="10702"/>
                      <a:pt x="1" y="10700"/>
                      <a:pt x="1" y="10698"/>
                    </a:cubicBezTo>
                    <a:close/>
                    <a:moveTo>
                      <a:pt x="1" y="10682"/>
                    </a:moveTo>
                    <a:lnTo>
                      <a:pt x="1" y="10682"/>
                    </a:lnTo>
                    <a:cubicBezTo>
                      <a:pt x="1" y="10680"/>
                      <a:pt x="2" y="10678"/>
                      <a:pt x="5" y="10678"/>
                    </a:cubicBezTo>
                    <a:cubicBezTo>
                      <a:pt x="7" y="10678"/>
                      <a:pt x="9" y="10680"/>
                      <a:pt x="9" y="10682"/>
                    </a:cubicBezTo>
                    <a:cubicBezTo>
                      <a:pt x="9" y="10684"/>
                      <a:pt x="7" y="10686"/>
                      <a:pt x="5" y="10686"/>
                    </a:cubicBezTo>
                    <a:cubicBezTo>
                      <a:pt x="2" y="10686"/>
                      <a:pt x="1" y="10684"/>
                      <a:pt x="1" y="10682"/>
                    </a:cubicBezTo>
                    <a:close/>
                    <a:moveTo>
                      <a:pt x="1" y="10666"/>
                    </a:moveTo>
                    <a:lnTo>
                      <a:pt x="1" y="10666"/>
                    </a:lnTo>
                    <a:cubicBezTo>
                      <a:pt x="1" y="10664"/>
                      <a:pt x="2" y="10662"/>
                      <a:pt x="5" y="10662"/>
                    </a:cubicBezTo>
                    <a:cubicBezTo>
                      <a:pt x="7" y="10662"/>
                      <a:pt x="9" y="10664"/>
                      <a:pt x="9" y="10666"/>
                    </a:cubicBezTo>
                    <a:cubicBezTo>
                      <a:pt x="9" y="10668"/>
                      <a:pt x="7" y="10670"/>
                      <a:pt x="5" y="10670"/>
                    </a:cubicBezTo>
                    <a:cubicBezTo>
                      <a:pt x="2" y="10670"/>
                      <a:pt x="1" y="10668"/>
                      <a:pt x="1" y="10666"/>
                    </a:cubicBezTo>
                    <a:close/>
                    <a:moveTo>
                      <a:pt x="1" y="10650"/>
                    </a:moveTo>
                    <a:lnTo>
                      <a:pt x="1" y="10650"/>
                    </a:lnTo>
                    <a:cubicBezTo>
                      <a:pt x="1" y="10648"/>
                      <a:pt x="2" y="10646"/>
                      <a:pt x="5" y="10646"/>
                    </a:cubicBezTo>
                    <a:cubicBezTo>
                      <a:pt x="7" y="10646"/>
                      <a:pt x="9" y="10648"/>
                      <a:pt x="9" y="10650"/>
                    </a:cubicBezTo>
                    <a:cubicBezTo>
                      <a:pt x="9" y="10652"/>
                      <a:pt x="7" y="10654"/>
                      <a:pt x="5" y="10654"/>
                    </a:cubicBezTo>
                    <a:cubicBezTo>
                      <a:pt x="2" y="10654"/>
                      <a:pt x="1" y="10652"/>
                      <a:pt x="1" y="10650"/>
                    </a:cubicBezTo>
                    <a:close/>
                    <a:moveTo>
                      <a:pt x="1" y="10634"/>
                    </a:moveTo>
                    <a:lnTo>
                      <a:pt x="1" y="10634"/>
                    </a:lnTo>
                    <a:cubicBezTo>
                      <a:pt x="1" y="10632"/>
                      <a:pt x="2" y="10630"/>
                      <a:pt x="5" y="10630"/>
                    </a:cubicBezTo>
                    <a:cubicBezTo>
                      <a:pt x="7" y="10630"/>
                      <a:pt x="9" y="10632"/>
                      <a:pt x="9" y="10634"/>
                    </a:cubicBezTo>
                    <a:cubicBezTo>
                      <a:pt x="9" y="10636"/>
                      <a:pt x="7" y="10638"/>
                      <a:pt x="5" y="10638"/>
                    </a:cubicBezTo>
                    <a:cubicBezTo>
                      <a:pt x="2" y="10638"/>
                      <a:pt x="1" y="10636"/>
                      <a:pt x="1" y="10634"/>
                    </a:cubicBezTo>
                    <a:close/>
                    <a:moveTo>
                      <a:pt x="1" y="10618"/>
                    </a:moveTo>
                    <a:lnTo>
                      <a:pt x="1" y="10618"/>
                    </a:lnTo>
                    <a:cubicBezTo>
                      <a:pt x="1" y="10616"/>
                      <a:pt x="2" y="10614"/>
                      <a:pt x="5" y="10614"/>
                    </a:cubicBezTo>
                    <a:cubicBezTo>
                      <a:pt x="7" y="10614"/>
                      <a:pt x="9" y="10616"/>
                      <a:pt x="9" y="10618"/>
                    </a:cubicBezTo>
                    <a:cubicBezTo>
                      <a:pt x="9" y="10620"/>
                      <a:pt x="7" y="10622"/>
                      <a:pt x="5" y="10622"/>
                    </a:cubicBezTo>
                    <a:cubicBezTo>
                      <a:pt x="2" y="10622"/>
                      <a:pt x="1" y="10620"/>
                      <a:pt x="1" y="10618"/>
                    </a:cubicBezTo>
                    <a:close/>
                    <a:moveTo>
                      <a:pt x="1" y="10602"/>
                    </a:moveTo>
                    <a:lnTo>
                      <a:pt x="1" y="10602"/>
                    </a:lnTo>
                    <a:cubicBezTo>
                      <a:pt x="1" y="10600"/>
                      <a:pt x="2" y="10598"/>
                      <a:pt x="5" y="10598"/>
                    </a:cubicBezTo>
                    <a:cubicBezTo>
                      <a:pt x="7" y="10598"/>
                      <a:pt x="9" y="10600"/>
                      <a:pt x="9" y="10602"/>
                    </a:cubicBezTo>
                    <a:cubicBezTo>
                      <a:pt x="9" y="10604"/>
                      <a:pt x="7" y="10606"/>
                      <a:pt x="5" y="10606"/>
                    </a:cubicBezTo>
                    <a:cubicBezTo>
                      <a:pt x="2" y="10606"/>
                      <a:pt x="1" y="10604"/>
                      <a:pt x="1" y="10602"/>
                    </a:cubicBezTo>
                    <a:close/>
                    <a:moveTo>
                      <a:pt x="1" y="10586"/>
                    </a:moveTo>
                    <a:lnTo>
                      <a:pt x="1" y="10586"/>
                    </a:lnTo>
                    <a:cubicBezTo>
                      <a:pt x="1" y="10584"/>
                      <a:pt x="2" y="10582"/>
                      <a:pt x="5" y="10582"/>
                    </a:cubicBezTo>
                    <a:cubicBezTo>
                      <a:pt x="7" y="10582"/>
                      <a:pt x="9" y="10584"/>
                      <a:pt x="9" y="10586"/>
                    </a:cubicBezTo>
                    <a:cubicBezTo>
                      <a:pt x="9" y="10588"/>
                      <a:pt x="7" y="10590"/>
                      <a:pt x="5" y="10590"/>
                    </a:cubicBezTo>
                    <a:cubicBezTo>
                      <a:pt x="2" y="10590"/>
                      <a:pt x="1" y="10588"/>
                      <a:pt x="1" y="10586"/>
                    </a:cubicBezTo>
                    <a:close/>
                    <a:moveTo>
                      <a:pt x="1" y="10570"/>
                    </a:moveTo>
                    <a:lnTo>
                      <a:pt x="1" y="10570"/>
                    </a:lnTo>
                    <a:cubicBezTo>
                      <a:pt x="1" y="10568"/>
                      <a:pt x="2" y="10566"/>
                      <a:pt x="5" y="10566"/>
                    </a:cubicBezTo>
                    <a:cubicBezTo>
                      <a:pt x="7" y="10566"/>
                      <a:pt x="9" y="10568"/>
                      <a:pt x="9" y="10570"/>
                    </a:cubicBezTo>
                    <a:cubicBezTo>
                      <a:pt x="9" y="10572"/>
                      <a:pt x="7" y="10574"/>
                      <a:pt x="5" y="10574"/>
                    </a:cubicBezTo>
                    <a:cubicBezTo>
                      <a:pt x="2" y="10574"/>
                      <a:pt x="1" y="10572"/>
                      <a:pt x="1" y="10570"/>
                    </a:cubicBezTo>
                    <a:close/>
                    <a:moveTo>
                      <a:pt x="1" y="10554"/>
                    </a:moveTo>
                    <a:lnTo>
                      <a:pt x="1" y="10554"/>
                    </a:lnTo>
                    <a:cubicBezTo>
                      <a:pt x="1" y="10552"/>
                      <a:pt x="2" y="10550"/>
                      <a:pt x="5" y="10550"/>
                    </a:cubicBezTo>
                    <a:cubicBezTo>
                      <a:pt x="7" y="10550"/>
                      <a:pt x="9" y="10552"/>
                      <a:pt x="9" y="10554"/>
                    </a:cubicBezTo>
                    <a:cubicBezTo>
                      <a:pt x="9" y="10556"/>
                      <a:pt x="7" y="10558"/>
                      <a:pt x="5" y="10558"/>
                    </a:cubicBezTo>
                    <a:cubicBezTo>
                      <a:pt x="2" y="10558"/>
                      <a:pt x="1" y="10556"/>
                      <a:pt x="1" y="10554"/>
                    </a:cubicBezTo>
                    <a:close/>
                    <a:moveTo>
                      <a:pt x="1" y="10538"/>
                    </a:moveTo>
                    <a:lnTo>
                      <a:pt x="1" y="10538"/>
                    </a:lnTo>
                    <a:cubicBezTo>
                      <a:pt x="1" y="10536"/>
                      <a:pt x="2" y="10534"/>
                      <a:pt x="5" y="10534"/>
                    </a:cubicBezTo>
                    <a:cubicBezTo>
                      <a:pt x="7" y="10534"/>
                      <a:pt x="9" y="10536"/>
                      <a:pt x="9" y="10538"/>
                    </a:cubicBezTo>
                    <a:cubicBezTo>
                      <a:pt x="9" y="10540"/>
                      <a:pt x="7" y="10542"/>
                      <a:pt x="5" y="10542"/>
                    </a:cubicBezTo>
                    <a:cubicBezTo>
                      <a:pt x="2" y="10542"/>
                      <a:pt x="1" y="10540"/>
                      <a:pt x="1" y="10538"/>
                    </a:cubicBezTo>
                    <a:close/>
                    <a:moveTo>
                      <a:pt x="1" y="10522"/>
                    </a:moveTo>
                    <a:lnTo>
                      <a:pt x="1" y="10522"/>
                    </a:lnTo>
                    <a:cubicBezTo>
                      <a:pt x="1" y="10520"/>
                      <a:pt x="2" y="10518"/>
                      <a:pt x="5" y="10518"/>
                    </a:cubicBezTo>
                    <a:cubicBezTo>
                      <a:pt x="7" y="10518"/>
                      <a:pt x="9" y="10520"/>
                      <a:pt x="9" y="10522"/>
                    </a:cubicBezTo>
                    <a:cubicBezTo>
                      <a:pt x="9" y="10524"/>
                      <a:pt x="7" y="10526"/>
                      <a:pt x="5" y="10526"/>
                    </a:cubicBezTo>
                    <a:cubicBezTo>
                      <a:pt x="2" y="10526"/>
                      <a:pt x="1" y="10524"/>
                      <a:pt x="1" y="10522"/>
                    </a:cubicBezTo>
                    <a:close/>
                    <a:moveTo>
                      <a:pt x="1" y="10506"/>
                    </a:moveTo>
                    <a:lnTo>
                      <a:pt x="1" y="10506"/>
                    </a:lnTo>
                    <a:cubicBezTo>
                      <a:pt x="1" y="10504"/>
                      <a:pt x="2" y="10502"/>
                      <a:pt x="5" y="10502"/>
                    </a:cubicBezTo>
                    <a:cubicBezTo>
                      <a:pt x="7" y="10502"/>
                      <a:pt x="9" y="10504"/>
                      <a:pt x="9" y="10506"/>
                    </a:cubicBezTo>
                    <a:cubicBezTo>
                      <a:pt x="9" y="10508"/>
                      <a:pt x="7" y="10510"/>
                      <a:pt x="5" y="10510"/>
                    </a:cubicBezTo>
                    <a:cubicBezTo>
                      <a:pt x="2" y="10510"/>
                      <a:pt x="1" y="10508"/>
                      <a:pt x="1" y="10506"/>
                    </a:cubicBezTo>
                    <a:close/>
                    <a:moveTo>
                      <a:pt x="1" y="10490"/>
                    </a:moveTo>
                    <a:lnTo>
                      <a:pt x="1" y="10490"/>
                    </a:lnTo>
                    <a:cubicBezTo>
                      <a:pt x="1" y="10488"/>
                      <a:pt x="2" y="10486"/>
                      <a:pt x="5" y="10486"/>
                    </a:cubicBezTo>
                    <a:cubicBezTo>
                      <a:pt x="7" y="10486"/>
                      <a:pt x="9" y="10488"/>
                      <a:pt x="9" y="10490"/>
                    </a:cubicBezTo>
                    <a:cubicBezTo>
                      <a:pt x="9" y="10492"/>
                      <a:pt x="7" y="10494"/>
                      <a:pt x="5" y="10494"/>
                    </a:cubicBezTo>
                    <a:cubicBezTo>
                      <a:pt x="2" y="10494"/>
                      <a:pt x="1" y="10492"/>
                      <a:pt x="1" y="10490"/>
                    </a:cubicBezTo>
                    <a:close/>
                    <a:moveTo>
                      <a:pt x="1" y="10474"/>
                    </a:moveTo>
                    <a:lnTo>
                      <a:pt x="1" y="10474"/>
                    </a:lnTo>
                    <a:cubicBezTo>
                      <a:pt x="1" y="10472"/>
                      <a:pt x="2" y="10470"/>
                      <a:pt x="5" y="10470"/>
                    </a:cubicBezTo>
                    <a:cubicBezTo>
                      <a:pt x="7" y="10470"/>
                      <a:pt x="9" y="10472"/>
                      <a:pt x="9" y="10474"/>
                    </a:cubicBezTo>
                    <a:cubicBezTo>
                      <a:pt x="9" y="10476"/>
                      <a:pt x="7" y="10478"/>
                      <a:pt x="5" y="10478"/>
                    </a:cubicBezTo>
                    <a:cubicBezTo>
                      <a:pt x="2" y="10478"/>
                      <a:pt x="1" y="10476"/>
                      <a:pt x="1" y="10474"/>
                    </a:cubicBezTo>
                    <a:close/>
                    <a:moveTo>
                      <a:pt x="1" y="10458"/>
                    </a:moveTo>
                    <a:lnTo>
                      <a:pt x="1" y="10458"/>
                    </a:lnTo>
                    <a:cubicBezTo>
                      <a:pt x="1" y="10456"/>
                      <a:pt x="2" y="10454"/>
                      <a:pt x="5" y="10454"/>
                    </a:cubicBezTo>
                    <a:cubicBezTo>
                      <a:pt x="7" y="10454"/>
                      <a:pt x="9" y="10456"/>
                      <a:pt x="9" y="10458"/>
                    </a:cubicBezTo>
                    <a:cubicBezTo>
                      <a:pt x="9" y="10460"/>
                      <a:pt x="7" y="10462"/>
                      <a:pt x="5" y="10462"/>
                    </a:cubicBezTo>
                    <a:cubicBezTo>
                      <a:pt x="2" y="10462"/>
                      <a:pt x="1" y="10460"/>
                      <a:pt x="1" y="10458"/>
                    </a:cubicBezTo>
                    <a:close/>
                    <a:moveTo>
                      <a:pt x="1" y="10442"/>
                    </a:moveTo>
                    <a:lnTo>
                      <a:pt x="1" y="10442"/>
                    </a:lnTo>
                    <a:cubicBezTo>
                      <a:pt x="1" y="10440"/>
                      <a:pt x="2" y="10438"/>
                      <a:pt x="5" y="10438"/>
                    </a:cubicBezTo>
                    <a:cubicBezTo>
                      <a:pt x="7" y="10438"/>
                      <a:pt x="9" y="10440"/>
                      <a:pt x="9" y="10442"/>
                    </a:cubicBezTo>
                    <a:cubicBezTo>
                      <a:pt x="9" y="10444"/>
                      <a:pt x="7" y="10446"/>
                      <a:pt x="5" y="10446"/>
                    </a:cubicBezTo>
                    <a:cubicBezTo>
                      <a:pt x="2" y="10446"/>
                      <a:pt x="1" y="10444"/>
                      <a:pt x="1" y="10442"/>
                    </a:cubicBezTo>
                    <a:close/>
                    <a:moveTo>
                      <a:pt x="1" y="10426"/>
                    </a:moveTo>
                    <a:lnTo>
                      <a:pt x="1" y="10426"/>
                    </a:lnTo>
                    <a:cubicBezTo>
                      <a:pt x="1" y="10424"/>
                      <a:pt x="2" y="10422"/>
                      <a:pt x="5" y="10422"/>
                    </a:cubicBezTo>
                    <a:cubicBezTo>
                      <a:pt x="7" y="10422"/>
                      <a:pt x="9" y="10424"/>
                      <a:pt x="9" y="10426"/>
                    </a:cubicBezTo>
                    <a:cubicBezTo>
                      <a:pt x="9" y="10428"/>
                      <a:pt x="7" y="10430"/>
                      <a:pt x="5" y="10430"/>
                    </a:cubicBezTo>
                    <a:cubicBezTo>
                      <a:pt x="2" y="10430"/>
                      <a:pt x="1" y="10428"/>
                      <a:pt x="1" y="10426"/>
                    </a:cubicBezTo>
                    <a:close/>
                    <a:moveTo>
                      <a:pt x="1" y="10410"/>
                    </a:moveTo>
                    <a:lnTo>
                      <a:pt x="1" y="10410"/>
                    </a:lnTo>
                    <a:cubicBezTo>
                      <a:pt x="1" y="10408"/>
                      <a:pt x="2" y="10406"/>
                      <a:pt x="5" y="10406"/>
                    </a:cubicBezTo>
                    <a:cubicBezTo>
                      <a:pt x="7" y="10406"/>
                      <a:pt x="9" y="10408"/>
                      <a:pt x="9" y="10410"/>
                    </a:cubicBezTo>
                    <a:cubicBezTo>
                      <a:pt x="9" y="10412"/>
                      <a:pt x="7" y="10414"/>
                      <a:pt x="5" y="10414"/>
                    </a:cubicBezTo>
                    <a:cubicBezTo>
                      <a:pt x="2" y="10414"/>
                      <a:pt x="1" y="10412"/>
                      <a:pt x="1" y="10410"/>
                    </a:cubicBezTo>
                    <a:close/>
                    <a:moveTo>
                      <a:pt x="1" y="10394"/>
                    </a:moveTo>
                    <a:lnTo>
                      <a:pt x="1" y="10394"/>
                    </a:lnTo>
                    <a:cubicBezTo>
                      <a:pt x="1" y="10392"/>
                      <a:pt x="2" y="10390"/>
                      <a:pt x="5" y="10390"/>
                    </a:cubicBezTo>
                    <a:cubicBezTo>
                      <a:pt x="7" y="10390"/>
                      <a:pt x="9" y="10392"/>
                      <a:pt x="9" y="10394"/>
                    </a:cubicBezTo>
                    <a:cubicBezTo>
                      <a:pt x="9" y="10396"/>
                      <a:pt x="7" y="10398"/>
                      <a:pt x="5" y="10398"/>
                    </a:cubicBezTo>
                    <a:cubicBezTo>
                      <a:pt x="2" y="10398"/>
                      <a:pt x="1" y="10396"/>
                      <a:pt x="1" y="10394"/>
                    </a:cubicBezTo>
                    <a:close/>
                    <a:moveTo>
                      <a:pt x="1" y="10378"/>
                    </a:moveTo>
                    <a:lnTo>
                      <a:pt x="1" y="10378"/>
                    </a:lnTo>
                    <a:cubicBezTo>
                      <a:pt x="1" y="10376"/>
                      <a:pt x="2" y="10374"/>
                      <a:pt x="5" y="10374"/>
                    </a:cubicBezTo>
                    <a:cubicBezTo>
                      <a:pt x="7" y="10374"/>
                      <a:pt x="9" y="10376"/>
                      <a:pt x="9" y="10378"/>
                    </a:cubicBezTo>
                    <a:cubicBezTo>
                      <a:pt x="9" y="10380"/>
                      <a:pt x="7" y="10382"/>
                      <a:pt x="5" y="10382"/>
                    </a:cubicBezTo>
                    <a:cubicBezTo>
                      <a:pt x="2" y="10382"/>
                      <a:pt x="1" y="10380"/>
                      <a:pt x="1" y="10378"/>
                    </a:cubicBezTo>
                    <a:close/>
                    <a:moveTo>
                      <a:pt x="1" y="10362"/>
                    </a:moveTo>
                    <a:lnTo>
                      <a:pt x="1" y="10362"/>
                    </a:lnTo>
                    <a:cubicBezTo>
                      <a:pt x="1" y="10360"/>
                      <a:pt x="2" y="10358"/>
                      <a:pt x="5" y="10358"/>
                    </a:cubicBezTo>
                    <a:cubicBezTo>
                      <a:pt x="7" y="10358"/>
                      <a:pt x="9" y="10360"/>
                      <a:pt x="9" y="10362"/>
                    </a:cubicBezTo>
                    <a:cubicBezTo>
                      <a:pt x="9" y="10364"/>
                      <a:pt x="7" y="10366"/>
                      <a:pt x="5" y="10366"/>
                    </a:cubicBezTo>
                    <a:cubicBezTo>
                      <a:pt x="2" y="10366"/>
                      <a:pt x="1" y="10364"/>
                      <a:pt x="1" y="10362"/>
                    </a:cubicBezTo>
                    <a:close/>
                    <a:moveTo>
                      <a:pt x="1" y="10346"/>
                    </a:moveTo>
                    <a:lnTo>
                      <a:pt x="1" y="10346"/>
                    </a:lnTo>
                    <a:cubicBezTo>
                      <a:pt x="1" y="10344"/>
                      <a:pt x="2" y="10342"/>
                      <a:pt x="5" y="10342"/>
                    </a:cubicBezTo>
                    <a:cubicBezTo>
                      <a:pt x="7" y="10342"/>
                      <a:pt x="9" y="10344"/>
                      <a:pt x="9" y="10346"/>
                    </a:cubicBezTo>
                    <a:cubicBezTo>
                      <a:pt x="9" y="10348"/>
                      <a:pt x="7" y="10350"/>
                      <a:pt x="5" y="10350"/>
                    </a:cubicBezTo>
                    <a:cubicBezTo>
                      <a:pt x="2" y="10350"/>
                      <a:pt x="1" y="10348"/>
                      <a:pt x="1" y="10346"/>
                    </a:cubicBezTo>
                    <a:close/>
                    <a:moveTo>
                      <a:pt x="1" y="10330"/>
                    </a:moveTo>
                    <a:lnTo>
                      <a:pt x="1" y="10330"/>
                    </a:lnTo>
                    <a:cubicBezTo>
                      <a:pt x="1" y="10328"/>
                      <a:pt x="2" y="10326"/>
                      <a:pt x="5" y="10326"/>
                    </a:cubicBezTo>
                    <a:cubicBezTo>
                      <a:pt x="7" y="10326"/>
                      <a:pt x="9" y="10328"/>
                      <a:pt x="9" y="10330"/>
                    </a:cubicBezTo>
                    <a:cubicBezTo>
                      <a:pt x="9" y="10332"/>
                      <a:pt x="7" y="10334"/>
                      <a:pt x="5" y="10334"/>
                    </a:cubicBezTo>
                    <a:cubicBezTo>
                      <a:pt x="2" y="10334"/>
                      <a:pt x="1" y="10332"/>
                      <a:pt x="1" y="10330"/>
                    </a:cubicBezTo>
                    <a:close/>
                    <a:moveTo>
                      <a:pt x="1" y="10314"/>
                    </a:moveTo>
                    <a:lnTo>
                      <a:pt x="1" y="10314"/>
                    </a:lnTo>
                    <a:cubicBezTo>
                      <a:pt x="1" y="10312"/>
                      <a:pt x="2" y="10310"/>
                      <a:pt x="5" y="10310"/>
                    </a:cubicBezTo>
                    <a:cubicBezTo>
                      <a:pt x="7" y="10310"/>
                      <a:pt x="9" y="10312"/>
                      <a:pt x="9" y="10314"/>
                    </a:cubicBezTo>
                    <a:cubicBezTo>
                      <a:pt x="9" y="10316"/>
                      <a:pt x="7" y="10318"/>
                      <a:pt x="5" y="10318"/>
                    </a:cubicBezTo>
                    <a:cubicBezTo>
                      <a:pt x="2" y="10318"/>
                      <a:pt x="1" y="10316"/>
                      <a:pt x="1" y="10314"/>
                    </a:cubicBezTo>
                    <a:close/>
                    <a:moveTo>
                      <a:pt x="1" y="10298"/>
                    </a:moveTo>
                    <a:lnTo>
                      <a:pt x="1" y="10298"/>
                    </a:lnTo>
                    <a:cubicBezTo>
                      <a:pt x="1" y="10296"/>
                      <a:pt x="2" y="10294"/>
                      <a:pt x="5" y="10294"/>
                    </a:cubicBezTo>
                    <a:cubicBezTo>
                      <a:pt x="7" y="10294"/>
                      <a:pt x="9" y="10296"/>
                      <a:pt x="9" y="10298"/>
                    </a:cubicBezTo>
                    <a:cubicBezTo>
                      <a:pt x="9" y="10300"/>
                      <a:pt x="7" y="10302"/>
                      <a:pt x="5" y="10302"/>
                    </a:cubicBezTo>
                    <a:cubicBezTo>
                      <a:pt x="2" y="10302"/>
                      <a:pt x="1" y="10300"/>
                      <a:pt x="1" y="10298"/>
                    </a:cubicBezTo>
                    <a:close/>
                    <a:moveTo>
                      <a:pt x="1" y="10282"/>
                    </a:moveTo>
                    <a:lnTo>
                      <a:pt x="1" y="10282"/>
                    </a:lnTo>
                    <a:cubicBezTo>
                      <a:pt x="1" y="10280"/>
                      <a:pt x="2" y="10278"/>
                      <a:pt x="5" y="10278"/>
                    </a:cubicBezTo>
                    <a:cubicBezTo>
                      <a:pt x="7" y="10278"/>
                      <a:pt x="9" y="10280"/>
                      <a:pt x="9" y="10282"/>
                    </a:cubicBezTo>
                    <a:cubicBezTo>
                      <a:pt x="9" y="10284"/>
                      <a:pt x="7" y="10286"/>
                      <a:pt x="5" y="10286"/>
                    </a:cubicBezTo>
                    <a:cubicBezTo>
                      <a:pt x="2" y="10286"/>
                      <a:pt x="1" y="10284"/>
                      <a:pt x="1" y="10282"/>
                    </a:cubicBezTo>
                    <a:close/>
                    <a:moveTo>
                      <a:pt x="1" y="10266"/>
                    </a:moveTo>
                    <a:lnTo>
                      <a:pt x="1" y="10266"/>
                    </a:lnTo>
                    <a:cubicBezTo>
                      <a:pt x="1" y="10264"/>
                      <a:pt x="2" y="10262"/>
                      <a:pt x="5" y="10262"/>
                    </a:cubicBezTo>
                    <a:cubicBezTo>
                      <a:pt x="7" y="10262"/>
                      <a:pt x="9" y="10264"/>
                      <a:pt x="9" y="10266"/>
                    </a:cubicBezTo>
                    <a:cubicBezTo>
                      <a:pt x="9" y="10268"/>
                      <a:pt x="7" y="10270"/>
                      <a:pt x="5" y="10270"/>
                    </a:cubicBezTo>
                    <a:cubicBezTo>
                      <a:pt x="2" y="10270"/>
                      <a:pt x="1" y="10268"/>
                      <a:pt x="1" y="10266"/>
                    </a:cubicBezTo>
                    <a:close/>
                    <a:moveTo>
                      <a:pt x="1" y="10250"/>
                    </a:moveTo>
                    <a:lnTo>
                      <a:pt x="1" y="10250"/>
                    </a:lnTo>
                    <a:cubicBezTo>
                      <a:pt x="1" y="10248"/>
                      <a:pt x="2" y="10246"/>
                      <a:pt x="5" y="10246"/>
                    </a:cubicBezTo>
                    <a:cubicBezTo>
                      <a:pt x="7" y="10246"/>
                      <a:pt x="9" y="10248"/>
                      <a:pt x="9" y="10250"/>
                    </a:cubicBezTo>
                    <a:cubicBezTo>
                      <a:pt x="9" y="10252"/>
                      <a:pt x="7" y="10254"/>
                      <a:pt x="5" y="10254"/>
                    </a:cubicBezTo>
                    <a:cubicBezTo>
                      <a:pt x="2" y="10254"/>
                      <a:pt x="1" y="10252"/>
                      <a:pt x="1" y="10250"/>
                    </a:cubicBezTo>
                    <a:close/>
                    <a:moveTo>
                      <a:pt x="1" y="10234"/>
                    </a:moveTo>
                    <a:lnTo>
                      <a:pt x="1" y="10234"/>
                    </a:lnTo>
                    <a:cubicBezTo>
                      <a:pt x="1" y="10232"/>
                      <a:pt x="2" y="10230"/>
                      <a:pt x="5" y="10230"/>
                    </a:cubicBezTo>
                    <a:cubicBezTo>
                      <a:pt x="7" y="10230"/>
                      <a:pt x="9" y="10232"/>
                      <a:pt x="9" y="10234"/>
                    </a:cubicBezTo>
                    <a:cubicBezTo>
                      <a:pt x="9" y="10236"/>
                      <a:pt x="7" y="10238"/>
                      <a:pt x="5" y="10238"/>
                    </a:cubicBezTo>
                    <a:cubicBezTo>
                      <a:pt x="2" y="10238"/>
                      <a:pt x="1" y="10236"/>
                      <a:pt x="1" y="10234"/>
                    </a:cubicBezTo>
                    <a:close/>
                    <a:moveTo>
                      <a:pt x="1" y="10218"/>
                    </a:moveTo>
                    <a:lnTo>
                      <a:pt x="1" y="10218"/>
                    </a:lnTo>
                    <a:cubicBezTo>
                      <a:pt x="1" y="10216"/>
                      <a:pt x="2" y="10214"/>
                      <a:pt x="5" y="10214"/>
                    </a:cubicBezTo>
                    <a:cubicBezTo>
                      <a:pt x="7" y="10214"/>
                      <a:pt x="9" y="10216"/>
                      <a:pt x="9" y="10218"/>
                    </a:cubicBezTo>
                    <a:cubicBezTo>
                      <a:pt x="9" y="10220"/>
                      <a:pt x="7" y="10222"/>
                      <a:pt x="5" y="10222"/>
                    </a:cubicBezTo>
                    <a:cubicBezTo>
                      <a:pt x="2" y="10222"/>
                      <a:pt x="1" y="10220"/>
                      <a:pt x="1" y="10218"/>
                    </a:cubicBezTo>
                    <a:close/>
                    <a:moveTo>
                      <a:pt x="1" y="10202"/>
                    </a:moveTo>
                    <a:lnTo>
                      <a:pt x="1" y="10202"/>
                    </a:lnTo>
                    <a:cubicBezTo>
                      <a:pt x="1" y="10200"/>
                      <a:pt x="2" y="10198"/>
                      <a:pt x="5" y="10198"/>
                    </a:cubicBezTo>
                    <a:cubicBezTo>
                      <a:pt x="7" y="10198"/>
                      <a:pt x="9" y="10200"/>
                      <a:pt x="9" y="10202"/>
                    </a:cubicBezTo>
                    <a:cubicBezTo>
                      <a:pt x="9" y="10204"/>
                      <a:pt x="7" y="10206"/>
                      <a:pt x="5" y="10206"/>
                    </a:cubicBezTo>
                    <a:cubicBezTo>
                      <a:pt x="2" y="10206"/>
                      <a:pt x="1" y="10204"/>
                      <a:pt x="1" y="10202"/>
                    </a:cubicBezTo>
                    <a:close/>
                    <a:moveTo>
                      <a:pt x="1" y="10186"/>
                    </a:moveTo>
                    <a:lnTo>
                      <a:pt x="1" y="10186"/>
                    </a:lnTo>
                    <a:cubicBezTo>
                      <a:pt x="1" y="10184"/>
                      <a:pt x="2" y="10182"/>
                      <a:pt x="5" y="10182"/>
                    </a:cubicBezTo>
                    <a:cubicBezTo>
                      <a:pt x="7" y="10182"/>
                      <a:pt x="9" y="10184"/>
                      <a:pt x="9" y="10186"/>
                    </a:cubicBezTo>
                    <a:cubicBezTo>
                      <a:pt x="9" y="10188"/>
                      <a:pt x="7" y="10190"/>
                      <a:pt x="5" y="10190"/>
                    </a:cubicBezTo>
                    <a:cubicBezTo>
                      <a:pt x="2" y="10190"/>
                      <a:pt x="1" y="10188"/>
                      <a:pt x="1" y="10186"/>
                    </a:cubicBezTo>
                    <a:close/>
                    <a:moveTo>
                      <a:pt x="1" y="10170"/>
                    </a:moveTo>
                    <a:lnTo>
                      <a:pt x="1" y="10170"/>
                    </a:lnTo>
                    <a:cubicBezTo>
                      <a:pt x="1" y="10168"/>
                      <a:pt x="2" y="10166"/>
                      <a:pt x="5" y="10166"/>
                    </a:cubicBezTo>
                    <a:cubicBezTo>
                      <a:pt x="7" y="10166"/>
                      <a:pt x="9" y="10168"/>
                      <a:pt x="9" y="10170"/>
                    </a:cubicBezTo>
                    <a:cubicBezTo>
                      <a:pt x="9" y="10172"/>
                      <a:pt x="7" y="10174"/>
                      <a:pt x="5" y="10174"/>
                    </a:cubicBezTo>
                    <a:cubicBezTo>
                      <a:pt x="2" y="10174"/>
                      <a:pt x="1" y="10172"/>
                      <a:pt x="1" y="10170"/>
                    </a:cubicBezTo>
                    <a:close/>
                    <a:moveTo>
                      <a:pt x="1" y="10154"/>
                    </a:moveTo>
                    <a:lnTo>
                      <a:pt x="1" y="10154"/>
                    </a:lnTo>
                    <a:cubicBezTo>
                      <a:pt x="1" y="10152"/>
                      <a:pt x="2" y="10150"/>
                      <a:pt x="5" y="10150"/>
                    </a:cubicBezTo>
                    <a:cubicBezTo>
                      <a:pt x="7" y="10150"/>
                      <a:pt x="9" y="10152"/>
                      <a:pt x="9" y="10154"/>
                    </a:cubicBezTo>
                    <a:cubicBezTo>
                      <a:pt x="9" y="10156"/>
                      <a:pt x="7" y="10158"/>
                      <a:pt x="5" y="10158"/>
                    </a:cubicBezTo>
                    <a:cubicBezTo>
                      <a:pt x="2" y="10158"/>
                      <a:pt x="1" y="10156"/>
                      <a:pt x="1" y="10154"/>
                    </a:cubicBezTo>
                    <a:close/>
                    <a:moveTo>
                      <a:pt x="1" y="10138"/>
                    </a:moveTo>
                    <a:lnTo>
                      <a:pt x="1" y="10138"/>
                    </a:lnTo>
                    <a:cubicBezTo>
                      <a:pt x="1" y="10136"/>
                      <a:pt x="2" y="10134"/>
                      <a:pt x="5" y="10134"/>
                    </a:cubicBezTo>
                    <a:cubicBezTo>
                      <a:pt x="7" y="10134"/>
                      <a:pt x="9" y="10136"/>
                      <a:pt x="9" y="10138"/>
                    </a:cubicBezTo>
                    <a:cubicBezTo>
                      <a:pt x="9" y="10140"/>
                      <a:pt x="7" y="10142"/>
                      <a:pt x="5" y="10142"/>
                    </a:cubicBezTo>
                    <a:cubicBezTo>
                      <a:pt x="2" y="10142"/>
                      <a:pt x="1" y="10140"/>
                      <a:pt x="1" y="10138"/>
                    </a:cubicBezTo>
                    <a:close/>
                    <a:moveTo>
                      <a:pt x="1" y="10122"/>
                    </a:moveTo>
                    <a:lnTo>
                      <a:pt x="1" y="10122"/>
                    </a:lnTo>
                    <a:cubicBezTo>
                      <a:pt x="1" y="10119"/>
                      <a:pt x="2" y="10118"/>
                      <a:pt x="5" y="10118"/>
                    </a:cubicBezTo>
                    <a:cubicBezTo>
                      <a:pt x="7" y="10118"/>
                      <a:pt x="9" y="10119"/>
                      <a:pt x="9" y="10122"/>
                    </a:cubicBezTo>
                    <a:cubicBezTo>
                      <a:pt x="9" y="10124"/>
                      <a:pt x="7" y="10126"/>
                      <a:pt x="5" y="10126"/>
                    </a:cubicBezTo>
                    <a:cubicBezTo>
                      <a:pt x="2" y="10126"/>
                      <a:pt x="1" y="10124"/>
                      <a:pt x="1" y="10122"/>
                    </a:cubicBezTo>
                    <a:close/>
                    <a:moveTo>
                      <a:pt x="1" y="10106"/>
                    </a:moveTo>
                    <a:lnTo>
                      <a:pt x="1" y="10106"/>
                    </a:lnTo>
                    <a:cubicBezTo>
                      <a:pt x="1" y="10103"/>
                      <a:pt x="2" y="10102"/>
                      <a:pt x="5" y="10102"/>
                    </a:cubicBezTo>
                    <a:cubicBezTo>
                      <a:pt x="7" y="10102"/>
                      <a:pt x="9" y="10103"/>
                      <a:pt x="9" y="10106"/>
                    </a:cubicBezTo>
                    <a:cubicBezTo>
                      <a:pt x="9" y="10108"/>
                      <a:pt x="7" y="10110"/>
                      <a:pt x="5" y="10110"/>
                    </a:cubicBezTo>
                    <a:cubicBezTo>
                      <a:pt x="2" y="10110"/>
                      <a:pt x="1" y="10108"/>
                      <a:pt x="1" y="10106"/>
                    </a:cubicBezTo>
                    <a:close/>
                    <a:moveTo>
                      <a:pt x="1" y="10090"/>
                    </a:moveTo>
                    <a:lnTo>
                      <a:pt x="1" y="10090"/>
                    </a:lnTo>
                    <a:cubicBezTo>
                      <a:pt x="1" y="10087"/>
                      <a:pt x="2" y="10086"/>
                      <a:pt x="5" y="10086"/>
                    </a:cubicBezTo>
                    <a:cubicBezTo>
                      <a:pt x="7" y="10086"/>
                      <a:pt x="9" y="10087"/>
                      <a:pt x="9" y="10090"/>
                    </a:cubicBezTo>
                    <a:cubicBezTo>
                      <a:pt x="9" y="10092"/>
                      <a:pt x="7" y="10094"/>
                      <a:pt x="5" y="10094"/>
                    </a:cubicBezTo>
                    <a:cubicBezTo>
                      <a:pt x="2" y="10094"/>
                      <a:pt x="1" y="10092"/>
                      <a:pt x="1" y="10090"/>
                    </a:cubicBezTo>
                    <a:close/>
                    <a:moveTo>
                      <a:pt x="1" y="10074"/>
                    </a:moveTo>
                    <a:lnTo>
                      <a:pt x="1" y="10074"/>
                    </a:lnTo>
                    <a:cubicBezTo>
                      <a:pt x="1" y="10071"/>
                      <a:pt x="2" y="10070"/>
                      <a:pt x="5" y="10070"/>
                    </a:cubicBezTo>
                    <a:cubicBezTo>
                      <a:pt x="7" y="10070"/>
                      <a:pt x="9" y="10071"/>
                      <a:pt x="9" y="10074"/>
                    </a:cubicBezTo>
                    <a:cubicBezTo>
                      <a:pt x="9" y="10076"/>
                      <a:pt x="7" y="10078"/>
                      <a:pt x="5" y="10078"/>
                    </a:cubicBezTo>
                    <a:cubicBezTo>
                      <a:pt x="2" y="10078"/>
                      <a:pt x="1" y="10076"/>
                      <a:pt x="1" y="10074"/>
                    </a:cubicBezTo>
                    <a:close/>
                    <a:moveTo>
                      <a:pt x="1" y="10058"/>
                    </a:moveTo>
                    <a:lnTo>
                      <a:pt x="1" y="10058"/>
                    </a:lnTo>
                    <a:cubicBezTo>
                      <a:pt x="1" y="10055"/>
                      <a:pt x="2" y="10054"/>
                      <a:pt x="5" y="10054"/>
                    </a:cubicBezTo>
                    <a:cubicBezTo>
                      <a:pt x="7" y="10054"/>
                      <a:pt x="9" y="10055"/>
                      <a:pt x="9" y="10058"/>
                    </a:cubicBezTo>
                    <a:cubicBezTo>
                      <a:pt x="9" y="10060"/>
                      <a:pt x="7" y="10062"/>
                      <a:pt x="5" y="10062"/>
                    </a:cubicBezTo>
                    <a:cubicBezTo>
                      <a:pt x="2" y="10062"/>
                      <a:pt x="1" y="10060"/>
                      <a:pt x="1" y="10058"/>
                    </a:cubicBezTo>
                    <a:close/>
                    <a:moveTo>
                      <a:pt x="1" y="10042"/>
                    </a:moveTo>
                    <a:lnTo>
                      <a:pt x="1" y="10042"/>
                    </a:lnTo>
                    <a:cubicBezTo>
                      <a:pt x="1" y="10039"/>
                      <a:pt x="2" y="10038"/>
                      <a:pt x="5" y="10038"/>
                    </a:cubicBezTo>
                    <a:cubicBezTo>
                      <a:pt x="7" y="10038"/>
                      <a:pt x="9" y="10039"/>
                      <a:pt x="9" y="10042"/>
                    </a:cubicBezTo>
                    <a:cubicBezTo>
                      <a:pt x="9" y="10044"/>
                      <a:pt x="7" y="10046"/>
                      <a:pt x="5" y="10046"/>
                    </a:cubicBezTo>
                    <a:cubicBezTo>
                      <a:pt x="2" y="10046"/>
                      <a:pt x="1" y="10044"/>
                      <a:pt x="1" y="10042"/>
                    </a:cubicBezTo>
                    <a:close/>
                    <a:moveTo>
                      <a:pt x="1" y="10026"/>
                    </a:moveTo>
                    <a:lnTo>
                      <a:pt x="1" y="10026"/>
                    </a:lnTo>
                    <a:cubicBezTo>
                      <a:pt x="1" y="10023"/>
                      <a:pt x="2" y="10022"/>
                      <a:pt x="5" y="10022"/>
                    </a:cubicBezTo>
                    <a:cubicBezTo>
                      <a:pt x="7" y="10022"/>
                      <a:pt x="9" y="10023"/>
                      <a:pt x="9" y="10026"/>
                    </a:cubicBezTo>
                    <a:cubicBezTo>
                      <a:pt x="9" y="10028"/>
                      <a:pt x="7" y="10030"/>
                      <a:pt x="5" y="10030"/>
                    </a:cubicBezTo>
                    <a:cubicBezTo>
                      <a:pt x="2" y="10030"/>
                      <a:pt x="1" y="10028"/>
                      <a:pt x="1" y="10026"/>
                    </a:cubicBezTo>
                    <a:close/>
                    <a:moveTo>
                      <a:pt x="1" y="10010"/>
                    </a:moveTo>
                    <a:lnTo>
                      <a:pt x="1" y="10010"/>
                    </a:lnTo>
                    <a:cubicBezTo>
                      <a:pt x="1" y="10007"/>
                      <a:pt x="2" y="10006"/>
                      <a:pt x="5" y="10006"/>
                    </a:cubicBezTo>
                    <a:cubicBezTo>
                      <a:pt x="7" y="10006"/>
                      <a:pt x="9" y="10007"/>
                      <a:pt x="9" y="10010"/>
                    </a:cubicBezTo>
                    <a:cubicBezTo>
                      <a:pt x="9" y="10012"/>
                      <a:pt x="7" y="10014"/>
                      <a:pt x="5" y="10014"/>
                    </a:cubicBezTo>
                    <a:cubicBezTo>
                      <a:pt x="2" y="10014"/>
                      <a:pt x="1" y="10012"/>
                      <a:pt x="1" y="10010"/>
                    </a:cubicBezTo>
                    <a:close/>
                    <a:moveTo>
                      <a:pt x="1" y="9994"/>
                    </a:moveTo>
                    <a:lnTo>
                      <a:pt x="1" y="9994"/>
                    </a:lnTo>
                    <a:cubicBezTo>
                      <a:pt x="1" y="9991"/>
                      <a:pt x="2" y="9990"/>
                      <a:pt x="5" y="9990"/>
                    </a:cubicBezTo>
                    <a:cubicBezTo>
                      <a:pt x="7" y="9990"/>
                      <a:pt x="9" y="9991"/>
                      <a:pt x="9" y="9994"/>
                    </a:cubicBezTo>
                    <a:cubicBezTo>
                      <a:pt x="9" y="9996"/>
                      <a:pt x="7" y="9998"/>
                      <a:pt x="5" y="9998"/>
                    </a:cubicBezTo>
                    <a:cubicBezTo>
                      <a:pt x="2" y="9998"/>
                      <a:pt x="1" y="9996"/>
                      <a:pt x="1" y="9994"/>
                    </a:cubicBezTo>
                    <a:close/>
                    <a:moveTo>
                      <a:pt x="1" y="9978"/>
                    </a:moveTo>
                    <a:lnTo>
                      <a:pt x="1" y="9978"/>
                    </a:lnTo>
                    <a:cubicBezTo>
                      <a:pt x="1" y="9975"/>
                      <a:pt x="2" y="9974"/>
                      <a:pt x="5" y="9974"/>
                    </a:cubicBezTo>
                    <a:cubicBezTo>
                      <a:pt x="7" y="9974"/>
                      <a:pt x="9" y="9975"/>
                      <a:pt x="9" y="9978"/>
                    </a:cubicBezTo>
                    <a:cubicBezTo>
                      <a:pt x="9" y="9980"/>
                      <a:pt x="7" y="9982"/>
                      <a:pt x="5" y="9982"/>
                    </a:cubicBezTo>
                    <a:cubicBezTo>
                      <a:pt x="2" y="9982"/>
                      <a:pt x="1" y="9980"/>
                      <a:pt x="1" y="9978"/>
                    </a:cubicBezTo>
                    <a:close/>
                    <a:moveTo>
                      <a:pt x="1" y="9962"/>
                    </a:moveTo>
                    <a:lnTo>
                      <a:pt x="1" y="9962"/>
                    </a:lnTo>
                    <a:cubicBezTo>
                      <a:pt x="1" y="9959"/>
                      <a:pt x="2" y="9958"/>
                      <a:pt x="5" y="9958"/>
                    </a:cubicBezTo>
                    <a:cubicBezTo>
                      <a:pt x="7" y="9958"/>
                      <a:pt x="9" y="9959"/>
                      <a:pt x="9" y="9962"/>
                    </a:cubicBezTo>
                    <a:cubicBezTo>
                      <a:pt x="9" y="9964"/>
                      <a:pt x="7" y="9966"/>
                      <a:pt x="5" y="9966"/>
                    </a:cubicBezTo>
                    <a:cubicBezTo>
                      <a:pt x="2" y="9966"/>
                      <a:pt x="1" y="9964"/>
                      <a:pt x="1" y="9962"/>
                    </a:cubicBezTo>
                    <a:close/>
                    <a:moveTo>
                      <a:pt x="1" y="9946"/>
                    </a:moveTo>
                    <a:lnTo>
                      <a:pt x="1" y="9946"/>
                    </a:lnTo>
                    <a:cubicBezTo>
                      <a:pt x="1" y="9943"/>
                      <a:pt x="2" y="9942"/>
                      <a:pt x="5" y="9942"/>
                    </a:cubicBezTo>
                    <a:cubicBezTo>
                      <a:pt x="7" y="9942"/>
                      <a:pt x="9" y="9943"/>
                      <a:pt x="9" y="9946"/>
                    </a:cubicBezTo>
                    <a:cubicBezTo>
                      <a:pt x="9" y="9948"/>
                      <a:pt x="7" y="9950"/>
                      <a:pt x="5" y="9950"/>
                    </a:cubicBezTo>
                    <a:cubicBezTo>
                      <a:pt x="2" y="9950"/>
                      <a:pt x="1" y="9948"/>
                      <a:pt x="1" y="9946"/>
                    </a:cubicBezTo>
                    <a:close/>
                    <a:moveTo>
                      <a:pt x="1" y="9930"/>
                    </a:moveTo>
                    <a:lnTo>
                      <a:pt x="1" y="9930"/>
                    </a:lnTo>
                    <a:cubicBezTo>
                      <a:pt x="1" y="9927"/>
                      <a:pt x="3" y="9926"/>
                      <a:pt x="5" y="9926"/>
                    </a:cubicBezTo>
                    <a:cubicBezTo>
                      <a:pt x="7" y="9926"/>
                      <a:pt x="9" y="9927"/>
                      <a:pt x="9" y="9930"/>
                    </a:cubicBezTo>
                    <a:cubicBezTo>
                      <a:pt x="9" y="9932"/>
                      <a:pt x="7" y="9934"/>
                      <a:pt x="5" y="9934"/>
                    </a:cubicBezTo>
                    <a:cubicBezTo>
                      <a:pt x="3" y="9934"/>
                      <a:pt x="1" y="9932"/>
                      <a:pt x="1" y="9930"/>
                    </a:cubicBezTo>
                    <a:close/>
                    <a:moveTo>
                      <a:pt x="1" y="9914"/>
                    </a:moveTo>
                    <a:lnTo>
                      <a:pt x="1" y="9914"/>
                    </a:lnTo>
                    <a:cubicBezTo>
                      <a:pt x="1" y="9911"/>
                      <a:pt x="3" y="9910"/>
                      <a:pt x="5" y="9910"/>
                    </a:cubicBezTo>
                    <a:cubicBezTo>
                      <a:pt x="7" y="9910"/>
                      <a:pt x="9" y="9911"/>
                      <a:pt x="9" y="9914"/>
                    </a:cubicBezTo>
                    <a:cubicBezTo>
                      <a:pt x="9" y="9916"/>
                      <a:pt x="7" y="9918"/>
                      <a:pt x="5" y="9918"/>
                    </a:cubicBezTo>
                    <a:cubicBezTo>
                      <a:pt x="3" y="9918"/>
                      <a:pt x="1" y="9916"/>
                      <a:pt x="1" y="9914"/>
                    </a:cubicBezTo>
                    <a:close/>
                    <a:moveTo>
                      <a:pt x="1" y="9898"/>
                    </a:moveTo>
                    <a:lnTo>
                      <a:pt x="1" y="9898"/>
                    </a:lnTo>
                    <a:cubicBezTo>
                      <a:pt x="1" y="9895"/>
                      <a:pt x="3" y="9894"/>
                      <a:pt x="5" y="9894"/>
                    </a:cubicBezTo>
                    <a:cubicBezTo>
                      <a:pt x="7" y="9894"/>
                      <a:pt x="9" y="9895"/>
                      <a:pt x="9" y="9898"/>
                    </a:cubicBezTo>
                    <a:cubicBezTo>
                      <a:pt x="9" y="9900"/>
                      <a:pt x="7" y="9902"/>
                      <a:pt x="5" y="9902"/>
                    </a:cubicBezTo>
                    <a:cubicBezTo>
                      <a:pt x="3" y="9902"/>
                      <a:pt x="1" y="9900"/>
                      <a:pt x="1" y="9898"/>
                    </a:cubicBezTo>
                    <a:close/>
                    <a:moveTo>
                      <a:pt x="1" y="9882"/>
                    </a:moveTo>
                    <a:lnTo>
                      <a:pt x="1" y="9882"/>
                    </a:lnTo>
                    <a:cubicBezTo>
                      <a:pt x="1" y="9879"/>
                      <a:pt x="3" y="9878"/>
                      <a:pt x="5" y="9878"/>
                    </a:cubicBezTo>
                    <a:cubicBezTo>
                      <a:pt x="7" y="9878"/>
                      <a:pt x="9" y="9879"/>
                      <a:pt x="9" y="9882"/>
                    </a:cubicBezTo>
                    <a:cubicBezTo>
                      <a:pt x="9" y="9884"/>
                      <a:pt x="7" y="9886"/>
                      <a:pt x="5" y="9886"/>
                    </a:cubicBezTo>
                    <a:cubicBezTo>
                      <a:pt x="3" y="9886"/>
                      <a:pt x="1" y="9884"/>
                      <a:pt x="1" y="9882"/>
                    </a:cubicBezTo>
                    <a:close/>
                    <a:moveTo>
                      <a:pt x="1" y="9866"/>
                    </a:moveTo>
                    <a:lnTo>
                      <a:pt x="1" y="9866"/>
                    </a:lnTo>
                    <a:cubicBezTo>
                      <a:pt x="1" y="9863"/>
                      <a:pt x="3" y="9862"/>
                      <a:pt x="5" y="9862"/>
                    </a:cubicBezTo>
                    <a:cubicBezTo>
                      <a:pt x="7" y="9862"/>
                      <a:pt x="9" y="9863"/>
                      <a:pt x="9" y="9866"/>
                    </a:cubicBezTo>
                    <a:cubicBezTo>
                      <a:pt x="9" y="9868"/>
                      <a:pt x="7" y="9870"/>
                      <a:pt x="5" y="9870"/>
                    </a:cubicBezTo>
                    <a:cubicBezTo>
                      <a:pt x="3" y="9870"/>
                      <a:pt x="1" y="9868"/>
                      <a:pt x="1" y="9866"/>
                    </a:cubicBezTo>
                    <a:close/>
                    <a:moveTo>
                      <a:pt x="1" y="9850"/>
                    </a:moveTo>
                    <a:lnTo>
                      <a:pt x="1" y="9850"/>
                    </a:lnTo>
                    <a:cubicBezTo>
                      <a:pt x="1" y="9847"/>
                      <a:pt x="3" y="9846"/>
                      <a:pt x="5" y="9846"/>
                    </a:cubicBezTo>
                    <a:cubicBezTo>
                      <a:pt x="7" y="9846"/>
                      <a:pt x="9" y="9847"/>
                      <a:pt x="9" y="9850"/>
                    </a:cubicBezTo>
                    <a:cubicBezTo>
                      <a:pt x="9" y="9852"/>
                      <a:pt x="7" y="9854"/>
                      <a:pt x="5" y="9854"/>
                    </a:cubicBezTo>
                    <a:cubicBezTo>
                      <a:pt x="3" y="9854"/>
                      <a:pt x="1" y="9852"/>
                      <a:pt x="1" y="9850"/>
                    </a:cubicBezTo>
                    <a:close/>
                    <a:moveTo>
                      <a:pt x="1" y="9834"/>
                    </a:moveTo>
                    <a:lnTo>
                      <a:pt x="1" y="9834"/>
                    </a:lnTo>
                    <a:cubicBezTo>
                      <a:pt x="1" y="9831"/>
                      <a:pt x="3" y="9830"/>
                      <a:pt x="5" y="9830"/>
                    </a:cubicBezTo>
                    <a:cubicBezTo>
                      <a:pt x="7" y="9830"/>
                      <a:pt x="9" y="9831"/>
                      <a:pt x="9" y="9834"/>
                    </a:cubicBezTo>
                    <a:cubicBezTo>
                      <a:pt x="9" y="9836"/>
                      <a:pt x="7" y="9838"/>
                      <a:pt x="5" y="9838"/>
                    </a:cubicBezTo>
                    <a:cubicBezTo>
                      <a:pt x="3" y="9838"/>
                      <a:pt x="1" y="9836"/>
                      <a:pt x="1" y="9834"/>
                    </a:cubicBezTo>
                    <a:close/>
                    <a:moveTo>
                      <a:pt x="1" y="9818"/>
                    </a:moveTo>
                    <a:lnTo>
                      <a:pt x="1" y="9818"/>
                    </a:lnTo>
                    <a:cubicBezTo>
                      <a:pt x="1" y="9815"/>
                      <a:pt x="3" y="9814"/>
                      <a:pt x="5" y="9814"/>
                    </a:cubicBezTo>
                    <a:cubicBezTo>
                      <a:pt x="7" y="9814"/>
                      <a:pt x="9" y="9815"/>
                      <a:pt x="9" y="9818"/>
                    </a:cubicBezTo>
                    <a:cubicBezTo>
                      <a:pt x="9" y="9820"/>
                      <a:pt x="7" y="9822"/>
                      <a:pt x="5" y="9822"/>
                    </a:cubicBezTo>
                    <a:cubicBezTo>
                      <a:pt x="3" y="9822"/>
                      <a:pt x="1" y="9820"/>
                      <a:pt x="1" y="9818"/>
                    </a:cubicBezTo>
                    <a:close/>
                    <a:moveTo>
                      <a:pt x="1" y="9802"/>
                    </a:moveTo>
                    <a:lnTo>
                      <a:pt x="1" y="9802"/>
                    </a:lnTo>
                    <a:cubicBezTo>
                      <a:pt x="1" y="9799"/>
                      <a:pt x="3" y="9798"/>
                      <a:pt x="5" y="9798"/>
                    </a:cubicBezTo>
                    <a:cubicBezTo>
                      <a:pt x="7" y="9798"/>
                      <a:pt x="9" y="9799"/>
                      <a:pt x="9" y="9802"/>
                    </a:cubicBezTo>
                    <a:cubicBezTo>
                      <a:pt x="9" y="9804"/>
                      <a:pt x="7" y="9806"/>
                      <a:pt x="5" y="9806"/>
                    </a:cubicBezTo>
                    <a:cubicBezTo>
                      <a:pt x="3" y="9806"/>
                      <a:pt x="1" y="9804"/>
                      <a:pt x="1" y="9802"/>
                    </a:cubicBezTo>
                    <a:close/>
                    <a:moveTo>
                      <a:pt x="1" y="9786"/>
                    </a:moveTo>
                    <a:lnTo>
                      <a:pt x="1" y="9786"/>
                    </a:lnTo>
                    <a:cubicBezTo>
                      <a:pt x="1" y="9783"/>
                      <a:pt x="3" y="9782"/>
                      <a:pt x="5" y="9782"/>
                    </a:cubicBezTo>
                    <a:cubicBezTo>
                      <a:pt x="7" y="9782"/>
                      <a:pt x="9" y="9783"/>
                      <a:pt x="9" y="9786"/>
                    </a:cubicBezTo>
                    <a:cubicBezTo>
                      <a:pt x="9" y="9788"/>
                      <a:pt x="7" y="9790"/>
                      <a:pt x="5" y="9790"/>
                    </a:cubicBezTo>
                    <a:cubicBezTo>
                      <a:pt x="3" y="9790"/>
                      <a:pt x="1" y="9788"/>
                      <a:pt x="1" y="9786"/>
                    </a:cubicBezTo>
                    <a:close/>
                    <a:moveTo>
                      <a:pt x="1" y="9770"/>
                    </a:moveTo>
                    <a:lnTo>
                      <a:pt x="1" y="9770"/>
                    </a:lnTo>
                    <a:cubicBezTo>
                      <a:pt x="1" y="9767"/>
                      <a:pt x="3" y="9766"/>
                      <a:pt x="5" y="9766"/>
                    </a:cubicBezTo>
                    <a:cubicBezTo>
                      <a:pt x="7" y="9766"/>
                      <a:pt x="9" y="9767"/>
                      <a:pt x="9" y="9770"/>
                    </a:cubicBezTo>
                    <a:cubicBezTo>
                      <a:pt x="9" y="9772"/>
                      <a:pt x="7" y="9774"/>
                      <a:pt x="5" y="9774"/>
                    </a:cubicBezTo>
                    <a:cubicBezTo>
                      <a:pt x="3" y="9774"/>
                      <a:pt x="1" y="9772"/>
                      <a:pt x="1" y="9770"/>
                    </a:cubicBezTo>
                    <a:close/>
                    <a:moveTo>
                      <a:pt x="1" y="9754"/>
                    </a:moveTo>
                    <a:lnTo>
                      <a:pt x="1" y="9754"/>
                    </a:lnTo>
                    <a:cubicBezTo>
                      <a:pt x="1" y="9751"/>
                      <a:pt x="3" y="9750"/>
                      <a:pt x="5" y="9750"/>
                    </a:cubicBezTo>
                    <a:cubicBezTo>
                      <a:pt x="7" y="9750"/>
                      <a:pt x="9" y="9751"/>
                      <a:pt x="9" y="9754"/>
                    </a:cubicBezTo>
                    <a:cubicBezTo>
                      <a:pt x="9" y="9756"/>
                      <a:pt x="7" y="9758"/>
                      <a:pt x="5" y="9758"/>
                    </a:cubicBezTo>
                    <a:cubicBezTo>
                      <a:pt x="3" y="9758"/>
                      <a:pt x="1" y="9756"/>
                      <a:pt x="1" y="9754"/>
                    </a:cubicBezTo>
                    <a:close/>
                    <a:moveTo>
                      <a:pt x="1" y="9738"/>
                    </a:moveTo>
                    <a:lnTo>
                      <a:pt x="1" y="9737"/>
                    </a:lnTo>
                    <a:cubicBezTo>
                      <a:pt x="1" y="9735"/>
                      <a:pt x="3" y="9733"/>
                      <a:pt x="5" y="9733"/>
                    </a:cubicBezTo>
                    <a:cubicBezTo>
                      <a:pt x="7" y="9733"/>
                      <a:pt x="9" y="9735"/>
                      <a:pt x="9" y="9737"/>
                    </a:cubicBezTo>
                    <a:lnTo>
                      <a:pt x="9" y="9738"/>
                    </a:lnTo>
                    <a:cubicBezTo>
                      <a:pt x="9" y="9740"/>
                      <a:pt x="7" y="9742"/>
                      <a:pt x="5" y="9742"/>
                    </a:cubicBezTo>
                    <a:cubicBezTo>
                      <a:pt x="3" y="9742"/>
                      <a:pt x="1" y="9740"/>
                      <a:pt x="1" y="9738"/>
                    </a:cubicBezTo>
                    <a:close/>
                    <a:moveTo>
                      <a:pt x="1" y="9721"/>
                    </a:moveTo>
                    <a:lnTo>
                      <a:pt x="1" y="9721"/>
                    </a:lnTo>
                    <a:cubicBezTo>
                      <a:pt x="1" y="9719"/>
                      <a:pt x="3" y="9717"/>
                      <a:pt x="5" y="9717"/>
                    </a:cubicBezTo>
                    <a:cubicBezTo>
                      <a:pt x="7" y="9717"/>
                      <a:pt x="9" y="9719"/>
                      <a:pt x="9" y="9721"/>
                    </a:cubicBezTo>
                    <a:cubicBezTo>
                      <a:pt x="9" y="9724"/>
                      <a:pt x="7" y="9725"/>
                      <a:pt x="5" y="9725"/>
                    </a:cubicBezTo>
                    <a:cubicBezTo>
                      <a:pt x="3" y="9725"/>
                      <a:pt x="1" y="9724"/>
                      <a:pt x="1" y="9721"/>
                    </a:cubicBezTo>
                    <a:close/>
                    <a:moveTo>
                      <a:pt x="1" y="9705"/>
                    </a:moveTo>
                    <a:lnTo>
                      <a:pt x="1" y="9705"/>
                    </a:lnTo>
                    <a:cubicBezTo>
                      <a:pt x="1" y="9703"/>
                      <a:pt x="3" y="9701"/>
                      <a:pt x="5" y="9701"/>
                    </a:cubicBezTo>
                    <a:cubicBezTo>
                      <a:pt x="7" y="9701"/>
                      <a:pt x="9" y="9703"/>
                      <a:pt x="9" y="9705"/>
                    </a:cubicBezTo>
                    <a:cubicBezTo>
                      <a:pt x="9" y="9708"/>
                      <a:pt x="7" y="9709"/>
                      <a:pt x="5" y="9709"/>
                    </a:cubicBezTo>
                    <a:cubicBezTo>
                      <a:pt x="3" y="9709"/>
                      <a:pt x="1" y="9708"/>
                      <a:pt x="1" y="9705"/>
                    </a:cubicBezTo>
                    <a:close/>
                    <a:moveTo>
                      <a:pt x="1" y="9689"/>
                    </a:moveTo>
                    <a:lnTo>
                      <a:pt x="1" y="9689"/>
                    </a:lnTo>
                    <a:cubicBezTo>
                      <a:pt x="1" y="9687"/>
                      <a:pt x="3" y="9685"/>
                      <a:pt x="5" y="9685"/>
                    </a:cubicBezTo>
                    <a:cubicBezTo>
                      <a:pt x="7" y="9685"/>
                      <a:pt x="9" y="9687"/>
                      <a:pt x="9" y="9689"/>
                    </a:cubicBezTo>
                    <a:cubicBezTo>
                      <a:pt x="9" y="9692"/>
                      <a:pt x="7" y="9693"/>
                      <a:pt x="5" y="9693"/>
                    </a:cubicBezTo>
                    <a:cubicBezTo>
                      <a:pt x="3" y="9693"/>
                      <a:pt x="1" y="9692"/>
                      <a:pt x="1" y="9689"/>
                    </a:cubicBezTo>
                    <a:close/>
                    <a:moveTo>
                      <a:pt x="1" y="9673"/>
                    </a:moveTo>
                    <a:lnTo>
                      <a:pt x="1" y="9673"/>
                    </a:lnTo>
                    <a:cubicBezTo>
                      <a:pt x="1" y="9671"/>
                      <a:pt x="3" y="9669"/>
                      <a:pt x="5" y="9669"/>
                    </a:cubicBezTo>
                    <a:cubicBezTo>
                      <a:pt x="7" y="9669"/>
                      <a:pt x="9" y="9671"/>
                      <a:pt x="9" y="9673"/>
                    </a:cubicBezTo>
                    <a:cubicBezTo>
                      <a:pt x="9" y="9676"/>
                      <a:pt x="7" y="9677"/>
                      <a:pt x="5" y="9677"/>
                    </a:cubicBezTo>
                    <a:cubicBezTo>
                      <a:pt x="3" y="9677"/>
                      <a:pt x="1" y="9676"/>
                      <a:pt x="1" y="9673"/>
                    </a:cubicBezTo>
                    <a:close/>
                    <a:moveTo>
                      <a:pt x="1" y="9657"/>
                    </a:moveTo>
                    <a:lnTo>
                      <a:pt x="1" y="9657"/>
                    </a:lnTo>
                    <a:cubicBezTo>
                      <a:pt x="1" y="9655"/>
                      <a:pt x="3" y="9653"/>
                      <a:pt x="5" y="9653"/>
                    </a:cubicBezTo>
                    <a:cubicBezTo>
                      <a:pt x="7" y="9653"/>
                      <a:pt x="9" y="9655"/>
                      <a:pt x="9" y="9657"/>
                    </a:cubicBezTo>
                    <a:cubicBezTo>
                      <a:pt x="9" y="9660"/>
                      <a:pt x="7" y="9661"/>
                      <a:pt x="5" y="9661"/>
                    </a:cubicBezTo>
                    <a:cubicBezTo>
                      <a:pt x="3" y="9661"/>
                      <a:pt x="1" y="9660"/>
                      <a:pt x="1" y="9657"/>
                    </a:cubicBezTo>
                    <a:close/>
                    <a:moveTo>
                      <a:pt x="1" y="9641"/>
                    </a:moveTo>
                    <a:lnTo>
                      <a:pt x="1" y="9641"/>
                    </a:lnTo>
                    <a:cubicBezTo>
                      <a:pt x="1" y="9639"/>
                      <a:pt x="3" y="9637"/>
                      <a:pt x="5" y="9637"/>
                    </a:cubicBezTo>
                    <a:cubicBezTo>
                      <a:pt x="7" y="9637"/>
                      <a:pt x="9" y="9639"/>
                      <a:pt x="9" y="9641"/>
                    </a:cubicBezTo>
                    <a:cubicBezTo>
                      <a:pt x="9" y="9644"/>
                      <a:pt x="7" y="9645"/>
                      <a:pt x="5" y="9645"/>
                    </a:cubicBezTo>
                    <a:cubicBezTo>
                      <a:pt x="3" y="9645"/>
                      <a:pt x="1" y="9644"/>
                      <a:pt x="1" y="9641"/>
                    </a:cubicBezTo>
                    <a:close/>
                    <a:moveTo>
                      <a:pt x="1" y="9625"/>
                    </a:moveTo>
                    <a:lnTo>
                      <a:pt x="1" y="9625"/>
                    </a:lnTo>
                    <a:cubicBezTo>
                      <a:pt x="1" y="9623"/>
                      <a:pt x="3" y="9621"/>
                      <a:pt x="5" y="9621"/>
                    </a:cubicBezTo>
                    <a:cubicBezTo>
                      <a:pt x="7" y="9621"/>
                      <a:pt x="9" y="9623"/>
                      <a:pt x="9" y="9625"/>
                    </a:cubicBezTo>
                    <a:cubicBezTo>
                      <a:pt x="9" y="9628"/>
                      <a:pt x="7" y="9629"/>
                      <a:pt x="5" y="9629"/>
                    </a:cubicBezTo>
                    <a:cubicBezTo>
                      <a:pt x="3" y="9629"/>
                      <a:pt x="1" y="9628"/>
                      <a:pt x="1" y="9625"/>
                    </a:cubicBezTo>
                    <a:close/>
                    <a:moveTo>
                      <a:pt x="1" y="9609"/>
                    </a:moveTo>
                    <a:lnTo>
                      <a:pt x="1" y="9609"/>
                    </a:lnTo>
                    <a:cubicBezTo>
                      <a:pt x="1" y="9607"/>
                      <a:pt x="3" y="9605"/>
                      <a:pt x="5" y="9605"/>
                    </a:cubicBezTo>
                    <a:cubicBezTo>
                      <a:pt x="7" y="9605"/>
                      <a:pt x="9" y="9607"/>
                      <a:pt x="9" y="9609"/>
                    </a:cubicBezTo>
                    <a:cubicBezTo>
                      <a:pt x="9" y="9612"/>
                      <a:pt x="7" y="9613"/>
                      <a:pt x="5" y="9613"/>
                    </a:cubicBezTo>
                    <a:cubicBezTo>
                      <a:pt x="3" y="9613"/>
                      <a:pt x="1" y="9612"/>
                      <a:pt x="1" y="9609"/>
                    </a:cubicBezTo>
                    <a:close/>
                    <a:moveTo>
                      <a:pt x="1" y="9593"/>
                    </a:moveTo>
                    <a:lnTo>
                      <a:pt x="1" y="9593"/>
                    </a:lnTo>
                    <a:cubicBezTo>
                      <a:pt x="1" y="9591"/>
                      <a:pt x="3" y="9589"/>
                      <a:pt x="5" y="9589"/>
                    </a:cubicBezTo>
                    <a:cubicBezTo>
                      <a:pt x="7" y="9589"/>
                      <a:pt x="9" y="9591"/>
                      <a:pt x="9" y="9593"/>
                    </a:cubicBezTo>
                    <a:cubicBezTo>
                      <a:pt x="9" y="9596"/>
                      <a:pt x="7" y="9597"/>
                      <a:pt x="5" y="9597"/>
                    </a:cubicBezTo>
                    <a:cubicBezTo>
                      <a:pt x="3" y="9597"/>
                      <a:pt x="1" y="9596"/>
                      <a:pt x="1" y="9593"/>
                    </a:cubicBezTo>
                    <a:close/>
                    <a:moveTo>
                      <a:pt x="1" y="9577"/>
                    </a:moveTo>
                    <a:lnTo>
                      <a:pt x="1" y="9577"/>
                    </a:lnTo>
                    <a:cubicBezTo>
                      <a:pt x="1" y="9575"/>
                      <a:pt x="3" y="9573"/>
                      <a:pt x="5" y="9573"/>
                    </a:cubicBezTo>
                    <a:cubicBezTo>
                      <a:pt x="7" y="9573"/>
                      <a:pt x="9" y="9575"/>
                      <a:pt x="9" y="9577"/>
                    </a:cubicBezTo>
                    <a:cubicBezTo>
                      <a:pt x="9" y="9580"/>
                      <a:pt x="7" y="9581"/>
                      <a:pt x="5" y="9581"/>
                    </a:cubicBezTo>
                    <a:cubicBezTo>
                      <a:pt x="3" y="9581"/>
                      <a:pt x="1" y="9580"/>
                      <a:pt x="1" y="9577"/>
                    </a:cubicBezTo>
                    <a:close/>
                    <a:moveTo>
                      <a:pt x="1" y="9561"/>
                    </a:moveTo>
                    <a:lnTo>
                      <a:pt x="1" y="9561"/>
                    </a:lnTo>
                    <a:cubicBezTo>
                      <a:pt x="1" y="9559"/>
                      <a:pt x="3" y="9557"/>
                      <a:pt x="5" y="9557"/>
                    </a:cubicBezTo>
                    <a:cubicBezTo>
                      <a:pt x="7" y="9557"/>
                      <a:pt x="9" y="9559"/>
                      <a:pt x="9" y="9561"/>
                    </a:cubicBezTo>
                    <a:cubicBezTo>
                      <a:pt x="9" y="9564"/>
                      <a:pt x="7" y="9565"/>
                      <a:pt x="5" y="9565"/>
                    </a:cubicBezTo>
                    <a:cubicBezTo>
                      <a:pt x="3" y="9565"/>
                      <a:pt x="1" y="9564"/>
                      <a:pt x="1" y="9561"/>
                    </a:cubicBezTo>
                    <a:close/>
                    <a:moveTo>
                      <a:pt x="1" y="9545"/>
                    </a:moveTo>
                    <a:lnTo>
                      <a:pt x="1" y="9545"/>
                    </a:lnTo>
                    <a:cubicBezTo>
                      <a:pt x="1" y="9543"/>
                      <a:pt x="3" y="9541"/>
                      <a:pt x="5" y="9541"/>
                    </a:cubicBezTo>
                    <a:cubicBezTo>
                      <a:pt x="7" y="9541"/>
                      <a:pt x="9" y="9543"/>
                      <a:pt x="9" y="9545"/>
                    </a:cubicBezTo>
                    <a:cubicBezTo>
                      <a:pt x="9" y="9548"/>
                      <a:pt x="7" y="9549"/>
                      <a:pt x="5" y="9549"/>
                    </a:cubicBezTo>
                    <a:cubicBezTo>
                      <a:pt x="3" y="9549"/>
                      <a:pt x="1" y="9548"/>
                      <a:pt x="1" y="9545"/>
                    </a:cubicBezTo>
                    <a:close/>
                    <a:moveTo>
                      <a:pt x="1" y="9529"/>
                    </a:moveTo>
                    <a:lnTo>
                      <a:pt x="1" y="9529"/>
                    </a:lnTo>
                    <a:cubicBezTo>
                      <a:pt x="1" y="9527"/>
                      <a:pt x="3" y="9525"/>
                      <a:pt x="5" y="9525"/>
                    </a:cubicBezTo>
                    <a:cubicBezTo>
                      <a:pt x="7" y="9525"/>
                      <a:pt x="9" y="9527"/>
                      <a:pt x="9" y="9529"/>
                    </a:cubicBezTo>
                    <a:cubicBezTo>
                      <a:pt x="9" y="9532"/>
                      <a:pt x="7" y="9533"/>
                      <a:pt x="5" y="9533"/>
                    </a:cubicBezTo>
                    <a:cubicBezTo>
                      <a:pt x="3" y="9533"/>
                      <a:pt x="1" y="9532"/>
                      <a:pt x="1" y="9529"/>
                    </a:cubicBezTo>
                    <a:close/>
                    <a:moveTo>
                      <a:pt x="1" y="9513"/>
                    </a:moveTo>
                    <a:lnTo>
                      <a:pt x="1" y="9513"/>
                    </a:lnTo>
                    <a:cubicBezTo>
                      <a:pt x="1" y="9511"/>
                      <a:pt x="3" y="9509"/>
                      <a:pt x="5" y="9509"/>
                    </a:cubicBezTo>
                    <a:cubicBezTo>
                      <a:pt x="7" y="9509"/>
                      <a:pt x="9" y="9511"/>
                      <a:pt x="9" y="9513"/>
                    </a:cubicBezTo>
                    <a:cubicBezTo>
                      <a:pt x="9" y="9516"/>
                      <a:pt x="7" y="9517"/>
                      <a:pt x="5" y="9517"/>
                    </a:cubicBezTo>
                    <a:cubicBezTo>
                      <a:pt x="3" y="9517"/>
                      <a:pt x="1" y="9516"/>
                      <a:pt x="1" y="9513"/>
                    </a:cubicBezTo>
                    <a:close/>
                    <a:moveTo>
                      <a:pt x="1" y="9497"/>
                    </a:moveTo>
                    <a:lnTo>
                      <a:pt x="1" y="9497"/>
                    </a:lnTo>
                    <a:cubicBezTo>
                      <a:pt x="1" y="9495"/>
                      <a:pt x="3" y="9493"/>
                      <a:pt x="5" y="9493"/>
                    </a:cubicBezTo>
                    <a:cubicBezTo>
                      <a:pt x="7" y="9493"/>
                      <a:pt x="9" y="9495"/>
                      <a:pt x="9" y="9497"/>
                    </a:cubicBezTo>
                    <a:cubicBezTo>
                      <a:pt x="9" y="9500"/>
                      <a:pt x="7" y="9501"/>
                      <a:pt x="5" y="9501"/>
                    </a:cubicBezTo>
                    <a:cubicBezTo>
                      <a:pt x="3" y="9501"/>
                      <a:pt x="1" y="9500"/>
                      <a:pt x="1" y="9497"/>
                    </a:cubicBezTo>
                    <a:close/>
                    <a:moveTo>
                      <a:pt x="1" y="9481"/>
                    </a:moveTo>
                    <a:lnTo>
                      <a:pt x="1" y="9481"/>
                    </a:lnTo>
                    <a:cubicBezTo>
                      <a:pt x="1" y="9479"/>
                      <a:pt x="3" y="9477"/>
                      <a:pt x="5" y="9477"/>
                    </a:cubicBezTo>
                    <a:cubicBezTo>
                      <a:pt x="7" y="9477"/>
                      <a:pt x="9" y="9479"/>
                      <a:pt x="9" y="9481"/>
                    </a:cubicBezTo>
                    <a:cubicBezTo>
                      <a:pt x="9" y="9484"/>
                      <a:pt x="7" y="9485"/>
                      <a:pt x="5" y="9485"/>
                    </a:cubicBezTo>
                    <a:cubicBezTo>
                      <a:pt x="3" y="9485"/>
                      <a:pt x="1" y="9484"/>
                      <a:pt x="1" y="9481"/>
                    </a:cubicBezTo>
                    <a:close/>
                    <a:moveTo>
                      <a:pt x="1" y="9465"/>
                    </a:moveTo>
                    <a:lnTo>
                      <a:pt x="1" y="9465"/>
                    </a:lnTo>
                    <a:cubicBezTo>
                      <a:pt x="1" y="9463"/>
                      <a:pt x="3" y="9461"/>
                      <a:pt x="5" y="9461"/>
                    </a:cubicBezTo>
                    <a:cubicBezTo>
                      <a:pt x="7" y="9461"/>
                      <a:pt x="9" y="9463"/>
                      <a:pt x="9" y="9465"/>
                    </a:cubicBezTo>
                    <a:cubicBezTo>
                      <a:pt x="9" y="9468"/>
                      <a:pt x="7" y="9469"/>
                      <a:pt x="5" y="9469"/>
                    </a:cubicBezTo>
                    <a:cubicBezTo>
                      <a:pt x="3" y="9469"/>
                      <a:pt x="1" y="9468"/>
                      <a:pt x="1" y="9465"/>
                    </a:cubicBezTo>
                    <a:close/>
                    <a:moveTo>
                      <a:pt x="1" y="9449"/>
                    </a:moveTo>
                    <a:lnTo>
                      <a:pt x="1" y="9449"/>
                    </a:lnTo>
                    <a:cubicBezTo>
                      <a:pt x="1" y="9447"/>
                      <a:pt x="3" y="9445"/>
                      <a:pt x="5" y="9445"/>
                    </a:cubicBezTo>
                    <a:cubicBezTo>
                      <a:pt x="7" y="9445"/>
                      <a:pt x="9" y="9447"/>
                      <a:pt x="9" y="9449"/>
                    </a:cubicBezTo>
                    <a:cubicBezTo>
                      <a:pt x="9" y="9452"/>
                      <a:pt x="7" y="9453"/>
                      <a:pt x="5" y="9453"/>
                    </a:cubicBezTo>
                    <a:cubicBezTo>
                      <a:pt x="3" y="9453"/>
                      <a:pt x="1" y="9452"/>
                      <a:pt x="1" y="9449"/>
                    </a:cubicBezTo>
                    <a:close/>
                    <a:moveTo>
                      <a:pt x="1" y="9433"/>
                    </a:moveTo>
                    <a:lnTo>
                      <a:pt x="1" y="9433"/>
                    </a:lnTo>
                    <a:cubicBezTo>
                      <a:pt x="1" y="9431"/>
                      <a:pt x="3" y="9429"/>
                      <a:pt x="5" y="9429"/>
                    </a:cubicBezTo>
                    <a:cubicBezTo>
                      <a:pt x="7" y="9429"/>
                      <a:pt x="9" y="9431"/>
                      <a:pt x="9" y="9433"/>
                    </a:cubicBezTo>
                    <a:cubicBezTo>
                      <a:pt x="9" y="9436"/>
                      <a:pt x="7" y="9437"/>
                      <a:pt x="5" y="9437"/>
                    </a:cubicBezTo>
                    <a:cubicBezTo>
                      <a:pt x="3" y="9437"/>
                      <a:pt x="1" y="9436"/>
                      <a:pt x="1" y="9433"/>
                    </a:cubicBezTo>
                    <a:close/>
                    <a:moveTo>
                      <a:pt x="1" y="9417"/>
                    </a:moveTo>
                    <a:lnTo>
                      <a:pt x="1" y="9417"/>
                    </a:lnTo>
                    <a:cubicBezTo>
                      <a:pt x="1" y="9415"/>
                      <a:pt x="3" y="9413"/>
                      <a:pt x="5" y="9413"/>
                    </a:cubicBezTo>
                    <a:cubicBezTo>
                      <a:pt x="7" y="9413"/>
                      <a:pt x="9" y="9415"/>
                      <a:pt x="9" y="9417"/>
                    </a:cubicBezTo>
                    <a:cubicBezTo>
                      <a:pt x="9" y="9420"/>
                      <a:pt x="7" y="9421"/>
                      <a:pt x="5" y="9421"/>
                    </a:cubicBezTo>
                    <a:cubicBezTo>
                      <a:pt x="3" y="9421"/>
                      <a:pt x="1" y="9420"/>
                      <a:pt x="1" y="9417"/>
                    </a:cubicBezTo>
                    <a:close/>
                    <a:moveTo>
                      <a:pt x="1" y="9401"/>
                    </a:moveTo>
                    <a:lnTo>
                      <a:pt x="1" y="9401"/>
                    </a:lnTo>
                    <a:cubicBezTo>
                      <a:pt x="1" y="9399"/>
                      <a:pt x="3" y="9397"/>
                      <a:pt x="5" y="9397"/>
                    </a:cubicBezTo>
                    <a:cubicBezTo>
                      <a:pt x="7" y="9397"/>
                      <a:pt x="9" y="9399"/>
                      <a:pt x="9" y="9401"/>
                    </a:cubicBezTo>
                    <a:cubicBezTo>
                      <a:pt x="9" y="9404"/>
                      <a:pt x="7" y="9405"/>
                      <a:pt x="5" y="9405"/>
                    </a:cubicBezTo>
                    <a:cubicBezTo>
                      <a:pt x="3" y="9405"/>
                      <a:pt x="1" y="9404"/>
                      <a:pt x="1" y="9401"/>
                    </a:cubicBezTo>
                    <a:close/>
                    <a:moveTo>
                      <a:pt x="1" y="9385"/>
                    </a:moveTo>
                    <a:lnTo>
                      <a:pt x="1" y="9385"/>
                    </a:lnTo>
                    <a:cubicBezTo>
                      <a:pt x="1" y="9383"/>
                      <a:pt x="3" y="9381"/>
                      <a:pt x="5" y="9381"/>
                    </a:cubicBezTo>
                    <a:cubicBezTo>
                      <a:pt x="7" y="9381"/>
                      <a:pt x="9" y="9383"/>
                      <a:pt x="9" y="9385"/>
                    </a:cubicBezTo>
                    <a:cubicBezTo>
                      <a:pt x="9" y="9388"/>
                      <a:pt x="7" y="9389"/>
                      <a:pt x="5" y="9389"/>
                    </a:cubicBezTo>
                    <a:cubicBezTo>
                      <a:pt x="3" y="9389"/>
                      <a:pt x="1" y="9388"/>
                      <a:pt x="1" y="9385"/>
                    </a:cubicBezTo>
                    <a:close/>
                    <a:moveTo>
                      <a:pt x="1" y="9369"/>
                    </a:moveTo>
                    <a:lnTo>
                      <a:pt x="1" y="9369"/>
                    </a:lnTo>
                    <a:cubicBezTo>
                      <a:pt x="1" y="9367"/>
                      <a:pt x="3" y="9365"/>
                      <a:pt x="5" y="9365"/>
                    </a:cubicBezTo>
                    <a:cubicBezTo>
                      <a:pt x="7" y="9365"/>
                      <a:pt x="9" y="9367"/>
                      <a:pt x="9" y="9369"/>
                    </a:cubicBezTo>
                    <a:cubicBezTo>
                      <a:pt x="9" y="9372"/>
                      <a:pt x="7" y="9373"/>
                      <a:pt x="5" y="9373"/>
                    </a:cubicBezTo>
                    <a:cubicBezTo>
                      <a:pt x="3" y="9373"/>
                      <a:pt x="1" y="9372"/>
                      <a:pt x="1" y="9369"/>
                    </a:cubicBezTo>
                    <a:close/>
                    <a:moveTo>
                      <a:pt x="1" y="9353"/>
                    </a:moveTo>
                    <a:lnTo>
                      <a:pt x="1" y="9353"/>
                    </a:lnTo>
                    <a:cubicBezTo>
                      <a:pt x="1" y="9351"/>
                      <a:pt x="3" y="9349"/>
                      <a:pt x="5" y="9349"/>
                    </a:cubicBezTo>
                    <a:cubicBezTo>
                      <a:pt x="7" y="9349"/>
                      <a:pt x="9" y="9351"/>
                      <a:pt x="9" y="9353"/>
                    </a:cubicBezTo>
                    <a:cubicBezTo>
                      <a:pt x="9" y="9356"/>
                      <a:pt x="7" y="9357"/>
                      <a:pt x="5" y="9357"/>
                    </a:cubicBezTo>
                    <a:cubicBezTo>
                      <a:pt x="3" y="9357"/>
                      <a:pt x="1" y="9356"/>
                      <a:pt x="1" y="9353"/>
                    </a:cubicBezTo>
                    <a:close/>
                    <a:moveTo>
                      <a:pt x="1" y="9337"/>
                    </a:moveTo>
                    <a:lnTo>
                      <a:pt x="1" y="9337"/>
                    </a:lnTo>
                    <a:cubicBezTo>
                      <a:pt x="1" y="9335"/>
                      <a:pt x="3" y="9333"/>
                      <a:pt x="5" y="9333"/>
                    </a:cubicBezTo>
                    <a:cubicBezTo>
                      <a:pt x="7" y="9333"/>
                      <a:pt x="9" y="9335"/>
                      <a:pt x="9" y="9337"/>
                    </a:cubicBezTo>
                    <a:cubicBezTo>
                      <a:pt x="9" y="9339"/>
                      <a:pt x="7" y="9341"/>
                      <a:pt x="5" y="9341"/>
                    </a:cubicBezTo>
                    <a:cubicBezTo>
                      <a:pt x="3" y="9341"/>
                      <a:pt x="1" y="9339"/>
                      <a:pt x="1" y="9337"/>
                    </a:cubicBezTo>
                    <a:close/>
                    <a:moveTo>
                      <a:pt x="1" y="9321"/>
                    </a:moveTo>
                    <a:lnTo>
                      <a:pt x="1" y="9321"/>
                    </a:lnTo>
                    <a:cubicBezTo>
                      <a:pt x="1" y="9319"/>
                      <a:pt x="3" y="9317"/>
                      <a:pt x="5" y="9317"/>
                    </a:cubicBezTo>
                    <a:cubicBezTo>
                      <a:pt x="7" y="9317"/>
                      <a:pt x="9" y="9319"/>
                      <a:pt x="9" y="9321"/>
                    </a:cubicBezTo>
                    <a:cubicBezTo>
                      <a:pt x="9" y="9323"/>
                      <a:pt x="7" y="9325"/>
                      <a:pt x="5" y="9325"/>
                    </a:cubicBezTo>
                    <a:cubicBezTo>
                      <a:pt x="3" y="9325"/>
                      <a:pt x="1" y="9323"/>
                      <a:pt x="1" y="9321"/>
                    </a:cubicBezTo>
                    <a:close/>
                    <a:moveTo>
                      <a:pt x="1" y="9305"/>
                    </a:moveTo>
                    <a:lnTo>
                      <a:pt x="1" y="9305"/>
                    </a:lnTo>
                    <a:cubicBezTo>
                      <a:pt x="1" y="9303"/>
                      <a:pt x="3" y="9301"/>
                      <a:pt x="5" y="9301"/>
                    </a:cubicBezTo>
                    <a:cubicBezTo>
                      <a:pt x="7" y="9301"/>
                      <a:pt x="9" y="9303"/>
                      <a:pt x="9" y="9305"/>
                    </a:cubicBezTo>
                    <a:cubicBezTo>
                      <a:pt x="9" y="9307"/>
                      <a:pt x="7" y="9309"/>
                      <a:pt x="5" y="9309"/>
                    </a:cubicBezTo>
                    <a:cubicBezTo>
                      <a:pt x="3" y="9309"/>
                      <a:pt x="1" y="9307"/>
                      <a:pt x="1" y="9305"/>
                    </a:cubicBezTo>
                    <a:close/>
                    <a:moveTo>
                      <a:pt x="1" y="9289"/>
                    </a:moveTo>
                    <a:lnTo>
                      <a:pt x="1" y="9289"/>
                    </a:lnTo>
                    <a:cubicBezTo>
                      <a:pt x="1" y="9287"/>
                      <a:pt x="3" y="9285"/>
                      <a:pt x="5" y="9285"/>
                    </a:cubicBezTo>
                    <a:cubicBezTo>
                      <a:pt x="7" y="9285"/>
                      <a:pt x="9" y="9287"/>
                      <a:pt x="9" y="9289"/>
                    </a:cubicBezTo>
                    <a:cubicBezTo>
                      <a:pt x="9" y="9291"/>
                      <a:pt x="7" y="9293"/>
                      <a:pt x="5" y="9293"/>
                    </a:cubicBezTo>
                    <a:cubicBezTo>
                      <a:pt x="3" y="9293"/>
                      <a:pt x="1" y="9291"/>
                      <a:pt x="1" y="9289"/>
                    </a:cubicBezTo>
                    <a:close/>
                    <a:moveTo>
                      <a:pt x="1" y="9273"/>
                    </a:moveTo>
                    <a:lnTo>
                      <a:pt x="1" y="9273"/>
                    </a:lnTo>
                    <a:cubicBezTo>
                      <a:pt x="1" y="9271"/>
                      <a:pt x="3" y="9269"/>
                      <a:pt x="5" y="9269"/>
                    </a:cubicBezTo>
                    <a:cubicBezTo>
                      <a:pt x="7" y="9269"/>
                      <a:pt x="9" y="9271"/>
                      <a:pt x="9" y="9273"/>
                    </a:cubicBezTo>
                    <a:cubicBezTo>
                      <a:pt x="9" y="9275"/>
                      <a:pt x="7" y="9277"/>
                      <a:pt x="5" y="9277"/>
                    </a:cubicBezTo>
                    <a:cubicBezTo>
                      <a:pt x="3" y="9277"/>
                      <a:pt x="1" y="9275"/>
                      <a:pt x="1" y="9273"/>
                    </a:cubicBezTo>
                    <a:close/>
                    <a:moveTo>
                      <a:pt x="1" y="9257"/>
                    </a:moveTo>
                    <a:lnTo>
                      <a:pt x="1" y="9257"/>
                    </a:lnTo>
                    <a:cubicBezTo>
                      <a:pt x="1" y="9255"/>
                      <a:pt x="3" y="9253"/>
                      <a:pt x="5" y="9253"/>
                    </a:cubicBezTo>
                    <a:cubicBezTo>
                      <a:pt x="7" y="9253"/>
                      <a:pt x="9" y="9255"/>
                      <a:pt x="9" y="9257"/>
                    </a:cubicBezTo>
                    <a:cubicBezTo>
                      <a:pt x="9" y="9259"/>
                      <a:pt x="7" y="9261"/>
                      <a:pt x="5" y="9261"/>
                    </a:cubicBezTo>
                    <a:cubicBezTo>
                      <a:pt x="3" y="9261"/>
                      <a:pt x="1" y="9259"/>
                      <a:pt x="1" y="9257"/>
                    </a:cubicBezTo>
                    <a:close/>
                    <a:moveTo>
                      <a:pt x="1" y="9241"/>
                    </a:moveTo>
                    <a:lnTo>
                      <a:pt x="1" y="9241"/>
                    </a:lnTo>
                    <a:cubicBezTo>
                      <a:pt x="1" y="9239"/>
                      <a:pt x="3" y="9237"/>
                      <a:pt x="5" y="9237"/>
                    </a:cubicBezTo>
                    <a:cubicBezTo>
                      <a:pt x="7" y="9237"/>
                      <a:pt x="9" y="9239"/>
                      <a:pt x="9" y="9241"/>
                    </a:cubicBezTo>
                    <a:cubicBezTo>
                      <a:pt x="9" y="9243"/>
                      <a:pt x="7" y="9245"/>
                      <a:pt x="5" y="9245"/>
                    </a:cubicBezTo>
                    <a:cubicBezTo>
                      <a:pt x="3" y="9245"/>
                      <a:pt x="1" y="9243"/>
                      <a:pt x="1" y="9241"/>
                    </a:cubicBezTo>
                    <a:close/>
                    <a:moveTo>
                      <a:pt x="1" y="9225"/>
                    </a:moveTo>
                    <a:lnTo>
                      <a:pt x="1" y="9225"/>
                    </a:lnTo>
                    <a:cubicBezTo>
                      <a:pt x="1" y="9223"/>
                      <a:pt x="3" y="9221"/>
                      <a:pt x="5" y="9221"/>
                    </a:cubicBezTo>
                    <a:cubicBezTo>
                      <a:pt x="7" y="9221"/>
                      <a:pt x="9" y="9223"/>
                      <a:pt x="9" y="9225"/>
                    </a:cubicBezTo>
                    <a:cubicBezTo>
                      <a:pt x="9" y="9227"/>
                      <a:pt x="7" y="9229"/>
                      <a:pt x="5" y="9229"/>
                    </a:cubicBezTo>
                    <a:cubicBezTo>
                      <a:pt x="3" y="9229"/>
                      <a:pt x="1" y="9227"/>
                      <a:pt x="1" y="9225"/>
                    </a:cubicBezTo>
                    <a:close/>
                    <a:moveTo>
                      <a:pt x="1" y="9209"/>
                    </a:moveTo>
                    <a:lnTo>
                      <a:pt x="1" y="9209"/>
                    </a:lnTo>
                    <a:cubicBezTo>
                      <a:pt x="1" y="9207"/>
                      <a:pt x="3" y="9205"/>
                      <a:pt x="5" y="9205"/>
                    </a:cubicBezTo>
                    <a:cubicBezTo>
                      <a:pt x="7" y="9205"/>
                      <a:pt x="9" y="9207"/>
                      <a:pt x="9" y="9209"/>
                    </a:cubicBezTo>
                    <a:cubicBezTo>
                      <a:pt x="9" y="9211"/>
                      <a:pt x="7" y="9213"/>
                      <a:pt x="5" y="9213"/>
                    </a:cubicBezTo>
                    <a:cubicBezTo>
                      <a:pt x="3" y="9213"/>
                      <a:pt x="1" y="9211"/>
                      <a:pt x="1" y="9209"/>
                    </a:cubicBezTo>
                    <a:close/>
                    <a:moveTo>
                      <a:pt x="1" y="9193"/>
                    </a:moveTo>
                    <a:lnTo>
                      <a:pt x="1" y="9193"/>
                    </a:lnTo>
                    <a:cubicBezTo>
                      <a:pt x="1" y="9191"/>
                      <a:pt x="3" y="9189"/>
                      <a:pt x="5" y="9189"/>
                    </a:cubicBezTo>
                    <a:cubicBezTo>
                      <a:pt x="7" y="9189"/>
                      <a:pt x="9" y="9191"/>
                      <a:pt x="9" y="9193"/>
                    </a:cubicBezTo>
                    <a:cubicBezTo>
                      <a:pt x="9" y="9195"/>
                      <a:pt x="7" y="9197"/>
                      <a:pt x="5" y="9197"/>
                    </a:cubicBezTo>
                    <a:cubicBezTo>
                      <a:pt x="3" y="9197"/>
                      <a:pt x="1" y="9195"/>
                      <a:pt x="1" y="9193"/>
                    </a:cubicBezTo>
                    <a:close/>
                    <a:moveTo>
                      <a:pt x="1" y="9177"/>
                    </a:moveTo>
                    <a:lnTo>
                      <a:pt x="1" y="9177"/>
                    </a:lnTo>
                    <a:cubicBezTo>
                      <a:pt x="1" y="9175"/>
                      <a:pt x="3" y="9173"/>
                      <a:pt x="5" y="9173"/>
                    </a:cubicBezTo>
                    <a:cubicBezTo>
                      <a:pt x="7" y="9173"/>
                      <a:pt x="9" y="9175"/>
                      <a:pt x="9" y="9177"/>
                    </a:cubicBezTo>
                    <a:cubicBezTo>
                      <a:pt x="9" y="9179"/>
                      <a:pt x="7" y="9181"/>
                      <a:pt x="5" y="9181"/>
                    </a:cubicBezTo>
                    <a:cubicBezTo>
                      <a:pt x="3" y="9181"/>
                      <a:pt x="1" y="9179"/>
                      <a:pt x="1" y="9177"/>
                    </a:cubicBezTo>
                    <a:close/>
                    <a:moveTo>
                      <a:pt x="1" y="9161"/>
                    </a:moveTo>
                    <a:lnTo>
                      <a:pt x="1" y="9161"/>
                    </a:lnTo>
                    <a:cubicBezTo>
                      <a:pt x="1" y="9159"/>
                      <a:pt x="3" y="9157"/>
                      <a:pt x="5" y="9157"/>
                    </a:cubicBezTo>
                    <a:cubicBezTo>
                      <a:pt x="7" y="9157"/>
                      <a:pt x="9" y="9159"/>
                      <a:pt x="9" y="9161"/>
                    </a:cubicBezTo>
                    <a:cubicBezTo>
                      <a:pt x="9" y="9163"/>
                      <a:pt x="7" y="9165"/>
                      <a:pt x="5" y="9165"/>
                    </a:cubicBezTo>
                    <a:cubicBezTo>
                      <a:pt x="3" y="9165"/>
                      <a:pt x="1" y="9163"/>
                      <a:pt x="1" y="9161"/>
                    </a:cubicBezTo>
                    <a:close/>
                    <a:moveTo>
                      <a:pt x="1" y="9145"/>
                    </a:moveTo>
                    <a:lnTo>
                      <a:pt x="1" y="9145"/>
                    </a:lnTo>
                    <a:cubicBezTo>
                      <a:pt x="1" y="9143"/>
                      <a:pt x="3" y="9141"/>
                      <a:pt x="5" y="9141"/>
                    </a:cubicBezTo>
                    <a:cubicBezTo>
                      <a:pt x="7" y="9141"/>
                      <a:pt x="9" y="9143"/>
                      <a:pt x="9" y="9145"/>
                    </a:cubicBezTo>
                    <a:cubicBezTo>
                      <a:pt x="9" y="9147"/>
                      <a:pt x="7" y="9149"/>
                      <a:pt x="5" y="9149"/>
                    </a:cubicBezTo>
                    <a:cubicBezTo>
                      <a:pt x="3" y="9149"/>
                      <a:pt x="1" y="9147"/>
                      <a:pt x="1" y="9145"/>
                    </a:cubicBezTo>
                    <a:close/>
                    <a:moveTo>
                      <a:pt x="1" y="9129"/>
                    </a:moveTo>
                    <a:lnTo>
                      <a:pt x="1" y="9129"/>
                    </a:lnTo>
                    <a:cubicBezTo>
                      <a:pt x="1" y="9127"/>
                      <a:pt x="3" y="9125"/>
                      <a:pt x="5" y="9125"/>
                    </a:cubicBezTo>
                    <a:cubicBezTo>
                      <a:pt x="7" y="9125"/>
                      <a:pt x="9" y="9127"/>
                      <a:pt x="9" y="9129"/>
                    </a:cubicBezTo>
                    <a:cubicBezTo>
                      <a:pt x="9" y="9131"/>
                      <a:pt x="7" y="9133"/>
                      <a:pt x="5" y="9133"/>
                    </a:cubicBezTo>
                    <a:cubicBezTo>
                      <a:pt x="3" y="9133"/>
                      <a:pt x="1" y="9131"/>
                      <a:pt x="1" y="9129"/>
                    </a:cubicBezTo>
                    <a:close/>
                    <a:moveTo>
                      <a:pt x="1" y="9113"/>
                    </a:moveTo>
                    <a:lnTo>
                      <a:pt x="1" y="9113"/>
                    </a:lnTo>
                    <a:cubicBezTo>
                      <a:pt x="1" y="9111"/>
                      <a:pt x="3" y="9109"/>
                      <a:pt x="5" y="9109"/>
                    </a:cubicBezTo>
                    <a:cubicBezTo>
                      <a:pt x="7" y="9109"/>
                      <a:pt x="9" y="9111"/>
                      <a:pt x="9" y="9113"/>
                    </a:cubicBezTo>
                    <a:cubicBezTo>
                      <a:pt x="9" y="9115"/>
                      <a:pt x="7" y="9117"/>
                      <a:pt x="5" y="9117"/>
                    </a:cubicBezTo>
                    <a:cubicBezTo>
                      <a:pt x="3" y="9117"/>
                      <a:pt x="1" y="9115"/>
                      <a:pt x="1" y="9113"/>
                    </a:cubicBezTo>
                    <a:close/>
                    <a:moveTo>
                      <a:pt x="1" y="9097"/>
                    </a:moveTo>
                    <a:lnTo>
                      <a:pt x="1" y="9097"/>
                    </a:lnTo>
                    <a:cubicBezTo>
                      <a:pt x="1" y="9095"/>
                      <a:pt x="3" y="9093"/>
                      <a:pt x="5" y="9093"/>
                    </a:cubicBezTo>
                    <a:cubicBezTo>
                      <a:pt x="7" y="9093"/>
                      <a:pt x="9" y="9095"/>
                      <a:pt x="9" y="9097"/>
                    </a:cubicBezTo>
                    <a:cubicBezTo>
                      <a:pt x="9" y="9099"/>
                      <a:pt x="7" y="9101"/>
                      <a:pt x="5" y="9101"/>
                    </a:cubicBezTo>
                    <a:cubicBezTo>
                      <a:pt x="3" y="9101"/>
                      <a:pt x="1" y="9099"/>
                      <a:pt x="1" y="9097"/>
                    </a:cubicBezTo>
                    <a:close/>
                    <a:moveTo>
                      <a:pt x="1" y="9081"/>
                    </a:moveTo>
                    <a:lnTo>
                      <a:pt x="1" y="9081"/>
                    </a:lnTo>
                    <a:cubicBezTo>
                      <a:pt x="1" y="9079"/>
                      <a:pt x="3" y="9077"/>
                      <a:pt x="5" y="9077"/>
                    </a:cubicBezTo>
                    <a:cubicBezTo>
                      <a:pt x="7" y="9077"/>
                      <a:pt x="9" y="9079"/>
                      <a:pt x="9" y="9081"/>
                    </a:cubicBezTo>
                    <a:cubicBezTo>
                      <a:pt x="9" y="9083"/>
                      <a:pt x="7" y="9085"/>
                      <a:pt x="5" y="9085"/>
                    </a:cubicBezTo>
                    <a:cubicBezTo>
                      <a:pt x="3" y="9085"/>
                      <a:pt x="1" y="9083"/>
                      <a:pt x="1" y="9081"/>
                    </a:cubicBezTo>
                    <a:close/>
                    <a:moveTo>
                      <a:pt x="1" y="9065"/>
                    </a:moveTo>
                    <a:lnTo>
                      <a:pt x="1" y="9065"/>
                    </a:lnTo>
                    <a:cubicBezTo>
                      <a:pt x="1" y="9063"/>
                      <a:pt x="3" y="9061"/>
                      <a:pt x="5" y="9061"/>
                    </a:cubicBezTo>
                    <a:cubicBezTo>
                      <a:pt x="7" y="9061"/>
                      <a:pt x="9" y="9063"/>
                      <a:pt x="9" y="9065"/>
                    </a:cubicBezTo>
                    <a:cubicBezTo>
                      <a:pt x="9" y="9067"/>
                      <a:pt x="7" y="9069"/>
                      <a:pt x="5" y="9069"/>
                    </a:cubicBezTo>
                    <a:cubicBezTo>
                      <a:pt x="3" y="9069"/>
                      <a:pt x="1" y="9067"/>
                      <a:pt x="1" y="9065"/>
                    </a:cubicBezTo>
                    <a:close/>
                    <a:moveTo>
                      <a:pt x="1" y="9049"/>
                    </a:moveTo>
                    <a:lnTo>
                      <a:pt x="1" y="9049"/>
                    </a:lnTo>
                    <a:cubicBezTo>
                      <a:pt x="1" y="9047"/>
                      <a:pt x="3" y="9045"/>
                      <a:pt x="5" y="9045"/>
                    </a:cubicBezTo>
                    <a:cubicBezTo>
                      <a:pt x="7" y="9045"/>
                      <a:pt x="9" y="9047"/>
                      <a:pt x="9" y="9049"/>
                    </a:cubicBezTo>
                    <a:cubicBezTo>
                      <a:pt x="9" y="9051"/>
                      <a:pt x="7" y="9053"/>
                      <a:pt x="5" y="9053"/>
                    </a:cubicBezTo>
                    <a:cubicBezTo>
                      <a:pt x="3" y="9053"/>
                      <a:pt x="1" y="9051"/>
                      <a:pt x="1" y="9049"/>
                    </a:cubicBezTo>
                    <a:close/>
                    <a:moveTo>
                      <a:pt x="1" y="9033"/>
                    </a:moveTo>
                    <a:lnTo>
                      <a:pt x="1" y="9033"/>
                    </a:lnTo>
                    <a:cubicBezTo>
                      <a:pt x="1" y="9031"/>
                      <a:pt x="3" y="9029"/>
                      <a:pt x="5" y="9029"/>
                    </a:cubicBezTo>
                    <a:cubicBezTo>
                      <a:pt x="7" y="9029"/>
                      <a:pt x="9" y="9031"/>
                      <a:pt x="9" y="9033"/>
                    </a:cubicBezTo>
                    <a:cubicBezTo>
                      <a:pt x="9" y="9035"/>
                      <a:pt x="7" y="9037"/>
                      <a:pt x="5" y="9037"/>
                    </a:cubicBezTo>
                    <a:cubicBezTo>
                      <a:pt x="3" y="9037"/>
                      <a:pt x="1" y="9035"/>
                      <a:pt x="1" y="9033"/>
                    </a:cubicBezTo>
                    <a:close/>
                    <a:moveTo>
                      <a:pt x="1" y="9017"/>
                    </a:moveTo>
                    <a:lnTo>
                      <a:pt x="1" y="9017"/>
                    </a:lnTo>
                    <a:cubicBezTo>
                      <a:pt x="1" y="9015"/>
                      <a:pt x="3" y="9013"/>
                      <a:pt x="5" y="9013"/>
                    </a:cubicBezTo>
                    <a:cubicBezTo>
                      <a:pt x="7" y="9013"/>
                      <a:pt x="9" y="9015"/>
                      <a:pt x="9" y="9017"/>
                    </a:cubicBezTo>
                    <a:cubicBezTo>
                      <a:pt x="9" y="9019"/>
                      <a:pt x="7" y="9021"/>
                      <a:pt x="5" y="9021"/>
                    </a:cubicBezTo>
                    <a:cubicBezTo>
                      <a:pt x="3" y="9021"/>
                      <a:pt x="1" y="9019"/>
                      <a:pt x="1" y="9017"/>
                    </a:cubicBezTo>
                    <a:close/>
                    <a:moveTo>
                      <a:pt x="1" y="9001"/>
                    </a:moveTo>
                    <a:lnTo>
                      <a:pt x="1" y="9001"/>
                    </a:lnTo>
                    <a:cubicBezTo>
                      <a:pt x="1" y="8999"/>
                      <a:pt x="3" y="8997"/>
                      <a:pt x="5" y="8997"/>
                    </a:cubicBezTo>
                    <a:cubicBezTo>
                      <a:pt x="7" y="8997"/>
                      <a:pt x="9" y="8999"/>
                      <a:pt x="9" y="9001"/>
                    </a:cubicBezTo>
                    <a:cubicBezTo>
                      <a:pt x="9" y="9003"/>
                      <a:pt x="7" y="9005"/>
                      <a:pt x="5" y="9005"/>
                    </a:cubicBezTo>
                    <a:cubicBezTo>
                      <a:pt x="3" y="9005"/>
                      <a:pt x="1" y="9003"/>
                      <a:pt x="1" y="9001"/>
                    </a:cubicBezTo>
                    <a:close/>
                    <a:moveTo>
                      <a:pt x="1" y="8985"/>
                    </a:moveTo>
                    <a:lnTo>
                      <a:pt x="1" y="8985"/>
                    </a:lnTo>
                    <a:cubicBezTo>
                      <a:pt x="1" y="8983"/>
                      <a:pt x="3" y="8981"/>
                      <a:pt x="5" y="8981"/>
                    </a:cubicBezTo>
                    <a:cubicBezTo>
                      <a:pt x="7" y="8981"/>
                      <a:pt x="9" y="8983"/>
                      <a:pt x="9" y="8985"/>
                    </a:cubicBezTo>
                    <a:cubicBezTo>
                      <a:pt x="9" y="8987"/>
                      <a:pt x="7" y="8989"/>
                      <a:pt x="5" y="8989"/>
                    </a:cubicBezTo>
                    <a:cubicBezTo>
                      <a:pt x="3" y="8989"/>
                      <a:pt x="1" y="8987"/>
                      <a:pt x="1" y="8985"/>
                    </a:cubicBezTo>
                    <a:close/>
                    <a:moveTo>
                      <a:pt x="1" y="8969"/>
                    </a:moveTo>
                    <a:lnTo>
                      <a:pt x="1" y="8969"/>
                    </a:lnTo>
                    <a:cubicBezTo>
                      <a:pt x="1" y="8967"/>
                      <a:pt x="3" y="8965"/>
                      <a:pt x="5" y="8965"/>
                    </a:cubicBezTo>
                    <a:cubicBezTo>
                      <a:pt x="7" y="8965"/>
                      <a:pt x="9" y="8967"/>
                      <a:pt x="9" y="8969"/>
                    </a:cubicBezTo>
                    <a:cubicBezTo>
                      <a:pt x="9" y="8971"/>
                      <a:pt x="7" y="8973"/>
                      <a:pt x="5" y="8973"/>
                    </a:cubicBezTo>
                    <a:cubicBezTo>
                      <a:pt x="3" y="8973"/>
                      <a:pt x="1" y="8971"/>
                      <a:pt x="1" y="8969"/>
                    </a:cubicBezTo>
                    <a:close/>
                    <a:moveTo>
                      <a:pt x="1" y="8953"/>
                    </a:moveTo>
                    <a:lnTo>
                      <a:pt x="1" y="8953"/>
                    </a:lnTo>
                    <a:cubicBezTo>
                      <a:pt x="1" y="8951"/>
                      <a:pt x="3" y="8949"/>
                      <a:pt x="5" y="8949"/>
                    </a:cubicBezTo>
                    <a:cubicBezTo>
                      <a:pt x="7" y="8949"/>
                      <a:pt x="9" y="8951"/>
                      <a:pt x="9" y="8953"/>
                    </a:cubicBezTo>
                    <a:cubicBezTo>
                      <a:pt x="9" y="8955"/>
                      <a:pt x="7" y="8957"/>
                      <a:pt x="5" y="8957"/>
                    </a:cubicBezTo>
                    <a:cubicBezTo>
                      <a:pt x="3" y="8957"/>
                      <a:pt x="1" y="8955"/>
                      <a:pt x="1" y="8953"/>
                    </a:cubicBezTo>
                    <a:close/>
                    <a:moveTo>
                      <a:pt x="1" y="8937"/>
                    </a:moveTo>
                    <a:lnTo>
                      <a:pt x="1" y="8937"/>
                    </a:lnTo>
                    <a:cubicBezTo>
                      <a:pt x="1" y="8935"/>
                      <a:pt x="3" y="8933"/>
                      <a:pt x="5" y="8933"/>
                    </a:cubicBezTo>
                    <a:cubicBezTo>
                      <a:pt x="7" y="8933"/>
                      <a:pt x="9" y="8935"/>
                      <a:pt x="9" y="8937"/>
                    </a:cubicBezTo>
                    <a:cubicBezTo>
                      <a:pt x="9" y="8939"/>
                      <a:pt x="7" y="8941"/>
                      <a:pt x="5" y="8941"/>
                    </a:cubicBezTo>
                    <a:cubicBezTo>
                      <a:pt x="3" y="8941"/>
                      <a:pt x="1" y="8939"/>
                      <a:pt x="1" y="8937"/>
                    </a:cubicBezTo>
                    <a:close/>
                    <a:moveTo>
                      <a:pt x="1" y="8921"/>
                    </a:moveTo>
                    <a:lnTo>
                      <a:pt x="1" y="8921"/>
                    </a:lnTo>
                    <a:cubicBezTo>
                      <a:pt x="1" y="8919"/>
                      <a:pt x="3" y="8917"/>
                      <a:pt x="5" y="8917"/>
                    </a:cubicBezTo>
                    <a:cubicBezTo>
                      <a:pt x="7" y="8917"/>
                      <a:pt x="9" y="8919"/>
                      <a:pt x="9" y="8921"/>
                    </a:cubicBezTo>
                    <a:cubicBezTo>
                      <a:pt x="9" y="8923"/>
                      <a:pt x="7" y="8925"/>
                      <a:pt x="5" y="8925"/>
                    </a:cubicBezTo>
                    <a:cubicBezTo>
                      <a:pt x="3" y="8925"/>
                      <a:pt x="1" y="8923"/>
                      <a:pt x="1" y="8921"/>
                    </a:cubicBezTo>
                    <a:close/>
                    <a:moveTo>
                      <a:pt x="1" y="8905"/>
                    </a:moveTo>
                    <a:lnTo>
                      <a:pt x="1" y="8905"/>
                    </a:lnTo>
                    <a:cubicBezTo>
                      <a:pt x="1" y="8903"/>
                      <a:pt x="3" y="8901"/>
                      <a:pt x="5" y="8901"/>
                    </a:cubicBezTo>
                    <a:cubicBezTo>
                      <a:pt x="7" y="8901"/>
                      <a:pt x="9" y="8903"/>
                      <a:pt x="9" y="8905"/>
                    </a:cubicBezTo>
                    <a:cubicBezTo>
                      <a:pt x="9" y="8907"/>
                      <a:pt x="7" y="8909"/>
                      <a:pt x="5" y="8909"/>
                    </a:cubicBezTo>
                    <a:cubicBezTo>
                      <a:pt x="3" y="8909"/>
                      <a:pt x="1" y="8907"/>
                      <a:pt x="1" y="8905"/>
                    </a:cubicBezTo>
                    <a:close/>
                    <a:moveTo>
                      <a:pt x="1" y="8889"/>
                    </a:moveTo>
                    <a:lnTo>
                      <a:pt x="1" y="8889"/>
                    </a:lnTo>
                    <a:cubicBezTo>
                      <a:pt x="1" y="8887"/>
                      <a:pt x="3" y="8885"/>
                      <a:pt x="5" y="8885"/>
                    </a:cubicBezTo>
                    <a:cubicBezTo>
                      <a:pt x="7" y="8885"/>
                      <a:pt x="9" y="8887"/>
                      <a:pt x="9" y="8889"/>
                    </a:cubicBezTo>
                    <a:cubicBezTo>
                      <a:pt x="9" y="8891"/>
                      <a:pt x="7" y="8893"/>
                      <a:pt x="5" y="8893"/>
                    </a:cubicBezTo>
                    <a:cubicBezTo>
                      <a:pt x="3" y="8893"/>
                      <a:pt x="1" y="8891"/>
                      <a:pt x="1" y="8889"/>
                    </a:cubicBezTo>
                    <a:close/>
                    <a:moveTo>
                      <a:pt x="1" y="8873"/>
                    </a:moveTo>
                    <a:lnTo>
                      <a:pt x="1" y="8873"/>
                    </a:lnTo>
                    <a:cubicBezTo>
                      <a:pt x="1" y="8871"/>
                      <a:pt x="3" y="8869"/>
                      <a:pt x="5" y="8869"/>
                    </a:cubicBezTo>
                    <a:cubicBezTo>
                      <a:pt x="7" y="8869"/>
                      <a:pt x="9" y="8871"/>
                      <a:pt x="9" y="8873"/>
                    </a:cubicBezTo>
                    <a:cubicBezTo>
                      <a:pt x="9" y="8875"/>
                      <a:pt x="7" y="8877"/>
                      <a:pt x="5" y="8877"/>
                    </a:cubicBezTo>
                    <a:cubicBezTo>
                      <a:pt x="3" y="8877"/>
                      <a:pt x="1" y="8875"/>
                      <a:pt x="1" y="8873"/>
                    </a:cubicBezTo>
                    <a:close/>
                    <a:moveTo>
                      <a:pt x="1" y="8857"/>
                    </a:moveTo>
                    <a:lnTo>
                      <a:pt x="1" y="8857"/>
                    </a:lnTo>
                    <a:cubicBezTo>
                      <a:pt x="1" y="8855"/>
                      <a:pt x="3" y="8853"/>
                      <a:pt x="5" y="8853"/>
                    </a:cubicBezTo>
                    <a:cubicBezTo>
                      <a:pt x="7" y="8853"/>
                      <a:pt x="9" y="8855"/>
                      <a:pt x="9" y="8857"/>
                    </a:cubicBezTo>
                    <a:cubicBezTo>
                      <a:pt x="9" y="8859"/>
                      <a:pt x="7" y="8861"/>
                      <a:pt x="5" y="8861"/>
                    </a:cubicBezTo>
                    <a:cubicBezTo>
                      <a:pt x="3" y="8861"/>
                      <a:pt x="1" y="8859"/>
                      <a:pt x="1" y="8857"/>
                    </a:cubicBezTo>
                    <a:close/>
                    <a:moveTo>
                      <a:pt x="1" y="8841"/>
                    </a:moveTo>
                    <a:lnTo>
                      <a:pt x="1" y="8841"/>
                    </a:lnTo>
                    <a:cubicBezTo>
                      <a:pt x="1" y="8839"/>
                      <a:pt x="3" y="8837"/>
                      <a:pt x="5" y="8837"/>
                    </a:cubicBezTo>
                    <a:cubicBezTo>
                      <a:pt x="7" y="8837"/>
                      <a:pt x="9" y="8839"/>
                      <a:pt x="9" y="8841"/>
                    </a:cubicBezTo>
                    <a:cubicBezTo>
                      <a:pt x="9" y="8843"/>
                      <a:pt x="7" y="8845"/>
                      <a:pt x="5" y="8845"/>
                    </a:cubicBezTo>
                    <a:cubicBezTo>
                      <a:pt x="3" y="8845"/>
                      <a:pt x="1" y="8843"/>
                      <a:pt x="1" y="8841"/>
                    </a:cubicBezTo>
                    <a:close/>
                    <a:moveTo>
                      <a:pt x="1" y="8825"/>
                    </a:moveTo>
                    <a:lnTo>
                      <a:pt x="1" y="8825"/>
                    </a:lnTo>
                    <a:cubicBezTo>
                      <a:pt x="1" y="8823"/>
                      <a:pt x="3" y="8821"/>
                      <a:pt x="5" y="8821"/>
                    </a:cubicBezTo>
                    <a:cubicBezTo>
                      <a:pt x="7" y="8821"/>
                      <a:pt x="9" y="8823"/>
                      <a:pt x="9" y="8825"/>
                    </a:cubicBezTo>
                    <a:cubicBezTo>
                      <a:pt x="9" y="8827"/>
                      <a:pt x="7" y="8829"/>
                      <a:pt x="5" y="8829"/>
                    </a:cubicBezTo>
                    <a:cubicBezTo>
                      <a:pt x="3" y="8829"/>
                      <a:pt x="1" y="8827"/>
                      <a:pt x="1" y="8825"/>
                    </a:cubicBezTo>
                    <a:close/>
                    <a:moveTo>
                      <a:pt x="1" y="8809"/>
                    </a:moveTo>
                    <a:lnTo>
                      <a:pt x="1" y="8809"/>
                    </a:lnTo>
                    <a:cubicBezTo>
                      <a:pt x="1" y="8807"/>
                      <a:pt x="3" y="8805"/>
                      <a:pt x="5" y="8805"/>
                    </a:cubicBezTo>
                    <a:cubicBezTo>
                      <a:pt x="7" y="8805"/>
                      <a:pt x="9" y="8807"/>
                      <a:pt x="9" y="8809"/>
                    </a:cubicBezTo>
                    <a:cubicBezTo>
                      <a:pt x="9" y="8811"/>
                      <a:pt x="7" y="8813"/>
                      <a:pt x="5" y="8813"/>
                    </a:cubicBezTo>
                    <a:cubicBezTo>
                      <a:pt x="3" y="8813"/>
                      <a:pt x="1" y="8811"/>
                      <a:pt x="1" y="8809"/>
                    </a:cubicBezTo>
                    <a:close/>
                    <a:moveTo>
                      <a:pt x="1" y="8793"/>
                    </a:moveTo>
                    <a:lnTo>
                      <a:pt x="1" y="8793"/>
                    </a:lnTo>
                    <a:cubicBezTo>
                      <a:pt x="1" y="8791"/>
                      <a:pt x="3" y="8789"/>
                      <a:pt x="5" y="8789"/>
                    </a:cubicBezTo>
                    <a:cubicBezTo>
                      <a:pt x="7" y="8789"/>
                      <a:pt x="9" y="8791"/>
                      <a:pt x="9" y="8793"/>
                    </a:cubicBezTo>
                    <a:cubicBezTo>
                      <a:pt x="9" y="8795"/>
                      <a:pt x="7" y="8797"/>
                      <a:pt x="5" y="8797"/>
                    </a:cubicBezTo>
                    <a:cubicBezTo>
                      <a:pt x="3" y="8797"/>
                      <a:pt x="1" y="8795"/>
                      <a:pt x="1" y="8793"/>
                    </a:cubicBezTo>
                    <a:close/>
                    <a:moveTo>
                      <a:pt x="1" y="8777"/>
                    </a:moveTo>
                    <a:lnTo>
                      <a:pt x="1" y="8777"/>
                    </a:lnTo>
                    <a:cubicBezTo>
                      <a:pt x="1" y="8775"/>
                      <a:pt x="3" y="8773"/>
                      <a:pt x="5" y="8773"/>
                    </a:cubicBezTo>
                    <a:cubicBezTo>
                      <a:pt x="7" y="8773"/>
                      <a:pt x="9" y="8775"/>
                      <a:pt x="9" y="8777"/>
                    </a:cubicBezTo>
                    <a:cubicBezTo>
                      <a:pt x="9" y="8779"/>
                      <a:pt x="7" y="8781"/>
                      <a:pt x="5" y="8781"/>
                    </a:cubicBezTo>
                    <a:cubicBezTo>
                      <a:pt x="3" y="8781"/>
                      <a:pt x="1" y="8779"/>
                      <a:pt x="1" y="8777"/>
                    </a:cubicBezTo>
                    <a:close/>
                    <a:moveTo>
                      <a:pt x="1" y="8761"/>
                    </a:moveTo>
                    <a:lnTo>
                      <a:pt x="1" y="8761"/>
                    </a:lnTo>
                    <a:cubicBezTo>
                      <a:pt x="1" y="8759"/>
                      <a:pt x="3" y="8757"/>
                      <a:pt x="5" y="8757"/>
                    </a:cubicBezTo>
                    <a:cubicBezTo>
                      <a:pt x="7" y="8757"/>
                      <a:pt x="9" y="8759"/>
                      <a:pt x="9" y="8761"/>
                    </a:cubicBezTo>
                    <a:cubicBezTo>
                      <a:pt x="9" y="8763"/>
                      <a:pt x="7" y="8765"/>
                      <a:pt x="5" y="8765"/>
                    </a:cubicBezTo>
                    <a:cubicBezTo>
                      <a:pt x="3" y="8765"/>
                      <a:pt x="1" y="8763"/>
                      <a:pt x="1" y="8761"/>
                    </a:cubicBezTo>
                    <a:close/>
                    <a:moveTo>
                      <a:pt x="1" y="8745"/>
                    </a:moveTo>
                    <a:lnTo>
                      <a:pt x="1" y="8745"/>
                    </a:lnTo>
                    <a:cubicBezTo>
                      <a:pt x="1" y="8743"/>
                      <a:pt x="3" y="8741"/>
                      <a:pt x="5" y="8741"/>
                    </a:cubicBezTo>
                    <a:cubicBezTo>
                      <a:pt x="7" y="8741"/>
                      <a:pt x="9" y="8743"/>
                      <a:pt x="9" y="8745"/>
                    </a:cubicBezTo>
                    <a:cubicBezTo>
                      <a:pt x="9" y="8747"/>
                      <a:pt x="7" y="8749"/>
                      <a:pt x="5" y="8749"/>
                    </a:cubicBezTo>
                    <a:cubicBezTo>
                      <a:pt x="3" y="8749"/>
                      <a:pt x="1" y="8747"/>
                      <a:pt x="1" y="8745"/>
                    </a:cubicBezTo>
                    <a:close/>
                    <a:moveTo>
                      <a:pt x="1" y="8729"/>
                    </a:moveTo>
                    <a:lnTo>
                      <a:pt x="1" y="8729"/>
                    </a:lnTo>
                    <a:cubicBezTo>
                      <a:pt x="1" y="8727"/>
                      <a:pt x="3" y="8725"/>
                      <a:pt x="5" y="8725"/>
                    </a:cubicBezTo>
                    <a:cubicBezTo>
                      <a:pt x="7" y="8725"/>
                      <a:pt x="9" y="8727"/>
                      <a:pt x="9" y="8729"/>
                    </a:cubicBezTo>
                    <a:cubicBezTo>
                      <a:pt x="9" y="8731"/>
                      <a:pt x="7" y="8733"/>
                      <a:pt x="5" y="8733"/>
                    </a:cubicBezTo>
                    <a:cubicBezTo>
                      <a:pt x="3" y="8733"/>
                      <a:pt x="1" y="8731"/>
                      <a:pt x="1" y="8729"/>
                    </a:cubicBezTo>
                    <a:close/>
                    <a:moveTo>
                      <a:pt x="1" y="8713"/>
                    </a:moveTo>
                    <a:lnTo>
                      <a:pt x="1" y="8713"/>
                    </a:lnTo>
                    <a:cubicBezTo>
                      <a:pt x="1" y="8711"/>
                      <a:pt x="3" y="8709"/>
                      <a:pt x="5" y="8709"/>
                    </a:cubicBezTo>
                    <a:cubicBezTo>
                      <a:pt x="7" y="8709"/>
                      <a:pt x="9" y="8711"/>
                      <a:pt x="9" y="8713"/>
                    </a:cubicBezTo>
                    <a:cubicBezTo>
                      <a:pt x="9" y="8715"/>
                      <a:pt x="7" y="8717"/>
                      <a:pt x="5" y="8717"/>
                    </a:cubicBezTo>
                    <a:cubicBezTo>
                      <a:pt x="3" y="8717"/>
                      <a:pt x="1" y="8715"/>
                      <a:pt x="1" y="8713"/>
                    </a:cubicBezTo>
                    <a:close/>
                    <a:moveTo>
                      <a:pt x="1" y="8697"/>
                    </a:moveTo>
                    <a:lnTo>
                      <a:pt x="1" y="8697"/>
                    </a:lnTo>
                    <a:cubicBezTo>
                      <a:pt x="1" y="8695"/>
                      <a:pt x="3" y="8693"/>
                      <a:pt x="5" y="8693"/>
                    </a:cubicBezTo>
                    <a:cubicBezTo>
                      <a:pt x="7" y="8693"/>
                      <a:pt x="9" y="8695"/>
                      <a:pt x="9" y="8697"/>
                    </a:cubicBezTo>
                    <a:cubicBezTo>
                      <a:pt x="9" y="8699"/>
                      <a:pt x="7" y="8701"/>
                      <a:pt x="5" y="8701"/>
                    </a:cubicBezTo>
                    <a:cubicBezTo>
                      <a:pt x="3" y="8701"/>
                      <a:pt x="1" y="8699"/>
                      <a:pt x="1" y="8697"/>
                    </a:cubicBezTo>
                    <a:close/>
                    <a:moveTo>
                      <a:pt x="1" y="8681"/>
                    </a:moveTo>
                    <a:lnTo>
                      <a:pt x="1" y="8681"/>
                    </a:lnTo>
                    <a:cubicBezTo>
                      <a:pt x="1" y="8679"/>
                      <a:pt x="3" y="8677"/>
                      <a:pt x="5" y="8677"/>
                    </a:cubicBezTo>
                    <a:cubicBezTo>
                      <a:pt x="7" y="8677"/>
                      <a:pt x="9" y="8679"/>
                      <a:pt x="9" y="8681"/>
                    </a:cubicBezTo>
                    <a:cubicBezTo>
                      <a:pt x="9" y="8683"/>
                      <a:pt x="7" y="8685"/>
                      <a:pt x="5" y="8685"/>
                    </a:cubicBezTo>
                    <a:cubicBezTo>
                      <a:pt x="3" y="8685"/>
                      <a:pt x="1" y="8683"/>
                      <a:pt x="1" y="8681"/>
                    </a:cubicBezTo>
                    <a:close/>
                    <a:moveTo>
                      <a:pt x="1" y="8665"/>
                    </a:moveTo>
                    <a:lnTo>
                      <a:pt x="1" y="8665"/>
                    </a:lnTo>
                    <a:cubicBezTo>
                      <a:pt x="1" y="8663"/>
                      <a:pt x="3" y="8661"/>
                      <a:pt x="5" y="8661"/>
                    </a:cubicBezTo>
                    <a:cubicBezTo>
                      <a:pt x="7" y="8661"/>
                      <a:pt x="9" y="8663"/>
                      <a:pt x="9" y="8665"/>
                    </a:cubicBezTo>
                    <a:cubicBezTo>
                      <a:pt x="9" y="8667"/>
                      <a:pt x="7" y="8669"/>
                      <a:pt x="5" y="8669"/>
                    </a:cubicBezTo>
                    <a:cubicBezTo>
                      <a:pt x="3" y="8669"/>
                      <a:pt x="1" y="8667"/>
                      <a:pt x="1" y="8665"/>
                    </a:cubicBezTo>
                    <a:close/>
                    <a:moveTo>
                      <a:pt x="1" y="8649"/>
                    </a:moveTo>
                    <a:lnTo>
                      <a:pt x="1" y="8649"/>
                    </a:lnTo>
                    <a:cubicBezTo>
                      <a:pt x="1" y="8647"/>
                      <a:pt x="3" y="8645"/>
                      <a:pt x="5" y="8645"/>
                    </a:cubicBezTo>
                    <a:cubicBezTo>
                      <a:pt x="7" y="8645"/>
                      <a:pt x="9" y="8647"/>
                      <a:pt x="9" y="8649"/>
                    </a:cubicBezTo>
                    <a:cubicBezTo>
                      <a:pt x="9" y="8651"/>
                      <a:pt x="7" y="8653"/>
                      <a:pt x="5" y="8653"/>
                    </a:cubicBezTo>
                    <a:cubicBezTo>
                      <a:pt x="3" y="8653"/>
                      <a:pt x="1" y="8651"/>
                      <a:pt x="1" y="8649"/>
                    </a:cubicBezTo>
                    <a:close/>
                    <a:moveTo>
                      <a:pt x="1" y="8633"/>
                    </a:moveTo>
                    <a:lnTo>
                      <a:pt x="1" y="8633"/>
                    </a:lnTo>
                    <a:cubicBezTo>
                      <a:pt x="1" y="8631"/>
                      <a:pt x="3" y="8629"/>
                      <a:pt x="5" y="8629"/>
                    </a:cubicBezTo>
                    <a:cubicBezTo>
                      <a:pt x="7" y="8629"/>
                      <a:pt x="9" y="8631"/>
                      <a:pt x="9" y="8633"/>
                    </a:cubicBezTo>
                    <a:cubicBezTo>
                      <a:pt x="9" y="8635"/>
                      <a:pt x="7" y="8637"/>
                      <a:pt x="5" y="8637"/>
                    </a:cubicBezTo>
                    <a:cubicBezTo>
                      <a:pt x="3" y="8637"/>
                      <a:pt x="1" y="8635"/>
                      <a:pt x="1" y="8633"/>
                    </a:cubicBezTo>
                    <a:close/>
                    <a:moveTo>
                      <a:pt x="1" y="8617"/>
                    </a:moveTo>
                    <a:lnTo>
                      <a:pt x="1" y="8617"/>
                    </a:lnTo>
                    <a:cubicBezTo>
                      <a:pt x="1" y="8615"/>
                      <a:pt x="3" y="8613"/>
                      <a:pt x="5" y="8613"/>
                    </a:cubicBezTo>
                    <a:cubicBezTo>
                      <a:pt x="7" y="8613"/>
                      <a:pt x="9" y="8615"/>
                      <a:pt x="9" y="8617"/>
                    </a:cubicBezTo>
                    <a:cubicBezTo>
                      <a:pt x="9" y="8619"/>
                      <a:pt x="7" y="8621"/>
                      <a:pt x="5" y="8621"/>
                    </a:cubicBezTo>
                    <a:cubicBezTo>
                      <a:pt x="3" y="8621"/>
                      <a:pt x="1" y="8619"/>
                      <a:pt x="1" y="8617"/>
                    </a:cubicBezTo>
                    <a:close/>
                    <a:moveTo>
                      <a:pt x="1" y="8601"/>
                    </a:moveTo>
                    <a:lnTo>
                      <a:pt x="1" y="8601"/>
                    </a:lnTo>
                    <a:cubicBezTo>
                      <a:pt x="1" y="8599"/>
                      <a:pt x="3" y="8597"/>
                      <a:pt x="5" y="8597"/>
                    </a:cubicBezTo>
                    <a:cubicBezTo>
                      <a:pt x="7" y="8597"/>
                      <a:pt x="9" y="8599"/>
                      <a:pt x="9" y="8601"/>
                    </a:cubicBezTo>
                    <a:cubicBezTo>
                      <a:pt x="9" y="8603"/>
                      <a:pt x="7" y="8605"/>
                      <a:pt x="5" y="8605"/>
                    </a:cubicBezTo>
                    <a:cubicBezTo>
                      <a:pt x="3" y="8605"/>
                      <a:pt x="1" y="8603"/>
                      <a:pt x="1" y="8601"/>
                    </a:cubicBezTo>
                    <a:close/>
                    <a:moveTo>
                      <a:pt x="1" y="8585"/>
                    </a:moveTo>
                    <a:lnTo>
                      <a:pt x="1" y="8585"/>
                    </a:lnTo>
                    <a:cubicBezTo>
                      <a:pt x="1" y="8583"/>
                      <a:pt x="3" y="8581"/>
                      <a:pt x="5" y="8581"/>
                    </a:cubicBezTo>
                    <a:cubicBezTo>
                      <a:pt x="7" y="8581"/>
                      <a:pt x="9" y="8583"/>
                      <a:pt x="9" y="8585"/>
                    </a:cubicBezTo>
                    <a:cubicBezTo>
                      <a:pt x="9" y="8587"/>
                      <a:pt x="7" y="8589"/>
                      <a:pt x="5" y="8589"/>
                    </a:cubicBezTo>
                    <a:cubicBezTo>
                      <a:pt x="3" y="8589"/>
                      <a:pt x="1" y="8587"/>
                      <a:pt x="1" y="8585"/>
                    </a:cubicBezTo>
                    <a:close/>
                    <a:moveTo>
                      <a:pt x="1" y="8569"/>
                    </a:moveTo>
                    <a:lnTo>
                      <a:pt x="1" y="8569"/>
                    </a:lnTo>
                    <a:cubicBezTo>
                      <a:pt x="1" y="8567"/>
                      <a:pt x="3" y="8565"/>
                      <a:pt x="5" y="8565"/>
                    </a:cubicBezTo>
                    <a:cubicBezTo>
                      <a:pt x="7" y="8565"/>
                      <a:pt x="9" y="8567"/>
                      <a:pt x="9" y="8569"/>
                    </a:cubicBezTo>
                    <a:cubicBezTo>
                      <a:pt x="9" y="8571"/>
                      <a:pt x="7" y="8573"/>
                      <a:pt x="5" y="8573"/>
                    </a:cubicBezTo>
                    <a:cubicBezTo>
                      <a:pt x="3" y="8573"/>
                      <a:pt x="1" y="8571"/>
                      <a:pt x="1" y="8569"/>
                    </a:cubicBezTo>
                    <a:close/>
                    <a:moveTo>
                      <a:pt x="1" y="8553"/>
                    </a:moveTo>
                    <a:lnTo>
                      <a:pt x="1" y="8553"/>
                    </a:lnTo>
                    <a:cubicBezTo>
                      <a:pt x="1" y="8551"/>
                      <a:pt x="3" y="8549"/>
                      <a:pt x="5" y="8549"/>
                    </a:cubicBezTo>
                    <a:cubicBezTo>
                      <a:pt x="7" y="8549"/>
                      <a:pt x="9" y="8551"/>
                      <a:pt x="9" y="8553"/>
                    </a:cubicBezTo>
                    <a:cubicBezTo>
                      <a:pt x="9" y="8555"/>
                      <a:pt x="7" y="8557"/>
                      <a:pt x="5" y="8557"/>
                    </a:cubicBezTo>
                    <a:cubicBezTo>
                      <a:pt x="3" y="8557"/>
                      <a:pt x="1" y="8555"/>
                      <a:pt x="1" y="8553"/>
                    </a:cubicBezTo>
                    <a:close/>
                    <a:moveTo>
                      <a:pt x="1" y="8537"/>
                    </a:moveTo>
                    <a:lnTo>
                      <a:pt x="1" y="8537"/>
                    </a:lnTo>
                    <a:cubicBezTo>
                      <a:pt x="1" y="8535"/>
                      <a:pt x="3" y="8533"/>
                      <a:pt x="5" y="8533"/>
                    </a:cubicBezTo>
                    <a:cubicBezTo>
                      <a:pt x="7" y="8533"/>
                      <a:pt x="9" y="8535"/>
                      <a:pt x="9" y="8537"/>
                    </a:cubicBezTo>
                    <a:cubicBezTo>
                      <a:pt x="9" y="8539"/>
                      <a:pt x="7" y="8541"/>
                      <a:pt x="5" y="8541"/>
                    </a:cubicBezTo>
                    <a:cubicBezTo>
                      <a:pt x="3" y="8541"/>
                      <a:pt x="1" y="8539"/>
                      <a:pt x="1" y="8537"/>
                    </a:cubicBezTo>
                    <a:close/>
                    <a:moveTo>
                      <a:pt x="1" y="8521"/>
                    </a:moveTo>
                    <a:lnTo>
                      <a:pt x="1" y="8521"/>
                    </a:lnTo>
                    <a:cubicBezTo>
                      <a:pt x="1" y="8519"/>
                      <a:pt x="3" y="8517"/>
                      <a:pt x="5" y="8517"/>
                    </a:cubicBezTo>
                    <a:cubicBezTo>
                      <a:pt x="7" y="8517"/>
                      <a:pt x="9" y="8519"/>
                      <a:pt x="9" y="8521"/>
                    </a:cubicBezTo>
                    <a:cubicBezTo>
                      <a:pt x="9" y="8523"/>
                      <a:pt x="7" y="8525"/>
                      <a:pt x="5" y="8525"/>
                    </a:cubicBezTo>
                    <a:cubicBezTo>
                      <a:pt x="3" y="8525"/>
                      <a:pt x="1" y="8523"/>
                      <a:pt x="1" y="8521"/>
                    </a:cubicBezTo>
                    <a:close/>
                    <a:moveTo>
                      <a:pt x="1" y="8505"/>
                    </a:moveTo>
                    <a:lnTo>
                      <a:pt x="1" y="8505"/>
                    </a:lnTo>
                    <a:cubicBezTo>
                      <a:pt x="1" y="8503"/>
                      <a:pt x="3" y="8501"/>
                      <a:pt x="5" y="8501"/>
                    </a:cubicBezTo>
                    <a:cubicBezTo>
                      <a:pt x="7" y="8501"/>
                      <a:pt x="9" y="8503"/>
                      <a:pt x="9" y="8505"/>
                    </a:cubicBezTo>
                    <a:cubicBezTo>
                      <a:pt x="9" y="8507"/>
                      <a:pt x="7" y="8509"/>
                      <a:pt x="5" y="8509"/>
                    </a:cubicBezTo>
                    <a:cubicBezTo>
                      <a:pt x="3" y="8509"/>
                      <a:pt x="1" y="8507"/>
                      <a:pt x="1" y="8505"/>
                    </a:cubicBezTo>
                    <a:close/>
                    <a:moveTo>
                      <a:pt x="1" y="8489"/>
                    </a:moveTo>
                    <a:lnTo>
                      <a:pt x="1" y="8489"/>
                    </a:lnTo>
                    <a:cubicBezTo>
                      <a:pt x="1" y="8487"/>
                      <a:pt x="3" y="8485"/>
                      <a:pt x="5" y="8485"/>
                    </a:cubicBezTo>
                    <a:cubicBezTo>
                      <a:pt x="7" y="8485"/>
                      <a:pt x="9" y="8487"/>
                      <a:pt x="9" y="8489"/>
                    </a:cubicBezTo>
                    <a:cubicBezTo>
                      <a:pt x="9" y="8491"/>
                      <a:pt x="7" y="8493"/>
                      <a:pt x="5" y="8493"/>
                    </a:cubicBezTo>
                    <a:cubicBezTo>
                      <a:pt x="3" y="8493"/>
                      <a:pt x="1" y="8491"/>
                      <a:pt x="1" y="8489"/>
                    </a:cubicBezTo>
                    <a:close/>
                    <a:moveTo>
                      <a:pt x="1" y="8473"/>
                    </a:moveTo>
                    <a:lnTo>
                      <a:pt x="1" y="8473"/>
                    </a:lnTo>
                    <a:cubicBezTo>
                      <a:pt x="1" y="8471"/>
                      <a:pt x="3" y="8469"/>
                      <a:pt x="5" y="8469"/>
                    </a:cubicBezTo>
                    <a:cubicBezTo>
                      <a:pt x="7" y="8469"/>
                      <a:pt x="9" y="8471"/>
                      <a:pt x="9" y="8473"/>
                    </a:cubicBezTo>
                    <a:cubicBezTo>
                      <a:pt x="9" y="8475"/>
                      <a:pt x="7" y="8477"/>
                      <a:pt x="5" y="8477"/>
                    </a:cubicBezTo>
                    <a:cubicBezTo>
                      <a:pt x="3" y="8477"/>
                      <a:pt x="1" y="8475"/>
                      <a:pt x="1" y="8473"/>
                    </a:cubicBezTo>
                    <a:close/>
                    <a:moveTo>
                      <a:pt x="1" y="8457"/>
                    </a:moveTo>
                    <a:lnTo>
                      <a:pt x="1" y="8457"/>
                    </a:lnTo>
                    <a:cubicBezTo>
                      <a:pt x="1" y="8455"/>
                      <a:pt x="3" y="8453"/>
                      <a:pt x="5" y="8453"/>
                    </a:cubicBezTo>
                    <a:cubicBezTo>
                      <a:pt x="7" y="8453"/>
                      <a:pt x="9" y="8455"/>
                      <a:pt x="9" y="8457"/>
                    </a:cubicBezTo>
                    <a:cubicBezTo>
                      <a:pt x="9" y="8459"/>
                      <a:pt x="7" y="8461"/>
                      <a:pt x="5" y="8461"/>
                    </a:cubicBezTo>
                    <a:cubicBezTo>
                      <a:pt x="3" y="8461"/>
                      <a:pt x="1" y="8459"/>
                      <a:pt x="1" y="8457"/>
                    </a:cubicBezTo>
                    <a:close/>
                    <a:moveTo>
                      <a:pt x="1" y="8441"/>
                    </a:moveTo>
                    <a:lnTo>
                      <a:pt x="1" y="8441"/>
                    </a:lnTo>
                    <a:cubicBezTo>
                      <a:pt x="1" y="8439"/>
                      <a:pt x="3" y="8437"/>
                      <a:pt x="5" y="8437"/>
                    </a:cubicBezTo>
                    <a:cubicBezTo>
                      <a:pt x="7" y="8437"/>
                      <a:pt x="9" y="8439"/>
                      <a:pt x="9" y="8441"/>
                    </a:cubicBezTo>
                    <a:cubicBezTo>
                      <a:pt x="9" y="8443"/>
                      <a:pt x="7" y="8445"/>
                      <a:pt x="5" y="8445"/>
                    </a:cubicBezTo>
                    <a:cubicBezTo>
                      <a:pt x="3" y="8445"/>
                      <a:pt x="1" y="8443"/>
                      <a:pt x="1" y="8441"/>
                    </a:cubicBezTo>
                    <a:close/>
                    <a:moveTo>
                      <a:pt x="1" y="8425"/>
                    </a:moveTo>
                    <a:lnTo>
                      <a:pt x="1" y="8425"/>
                    </a:lnTo>
                    <a:cubicBezTo>
                      <a:pt x="1" y="8423"/>
                      <a:pt x="3" y="8421"/>
                      <a:pt x="5" y="8421"/>
                    </a:cubicBezTo>
                    <a:cubicBezTo>
                      <a:pt x="7" y="8421"/>
                      <a:pt x="9" y="8423"/>
                      <a:pt x="9" y="8425"/>
                    </a:cubicBezTo>
                    <a:cubicBezTo>
                      <a:pt x="9" y="8427"/>
                      <a:pt x="7" y="8429"/>
                      <a:pt x="5" y="8429"/>
                    </a:cubicBezTo>
                    <a:cubicBezTo>
                      <a:pt x="3" y="8429"/>
                      <a:pt x="1" y="8427"/>
                      <a:pt x="1" y="8425"/>
                    </a:cubicBezTo>
                    <a:close/>
                    <a:moveTo>
                      <a:pt x="1" y="8409"/>
                    </a:moveTo>
                    <a:lnTo>
                      <a:pt x="1" y="8409"/>
                    </a:lnTo>
                    <a:cubicBezTo>
                      <a:pt x="1" y="8407"/>
                      <a:pt x="3" y="8405"/>
                      <a:pt x="5" y="8405"/>
                    </a:cubicBezTo>
                    <a:cubicBezTo>
                      <a:pt x="7" y="8405"/>
                      <a:pt x="9" y="8407"/>
                      <a:pt x="9" y="8409"/>
                    </a:cubicBezTo>
                    <a:cubicBezTo>
                      <a:pt x="9" y="8411"/>
                      <a:pt x="7" y="8413"/>
                      <a:pt x="5" y="8413"/>
                    </a:cubicBezTo>
                    <a:cubicBezTo>
                      <a:pt x="3" y="8413"/>
                      <a:pt x="1" y="8411"/>
                      <a:pt x="1" y="8409"/>
                    </a:cubicBezTo>
                    <a:close/>
                    <a:moveTo>
                      <a:pt x="1" y="8393"/>
                    </a:moveTo>
                    <a:lnTo>
                      <a:pt x="1" y="8393"/>
                    </a:lnTo>
                    <a:cubicBezTo>
                      <a:pt x="1" y="8391"/>
                      <a:pt x="3" y="8389"/>
                      <a:pt x="5" y="8389"/>
                    </a:cubicBezTo>
                    <a:cubicBezTo>
                      <a:pt x="7" y="8389"/>
                      <a:pt x="9" y="8391"/>
                      <a:pt x="9" y="8393"/>
                    </a:cubicBezTo>
                    <a:cubicBezTo>
                      <a:pt x="9" y="8395"/>
                      <a:pt x="7" y="8397"/>
                      <a:pt x="5" y="8397"/>
                    </a:cubicBezTo>
                    <a:cubicBezTo>
                      <a:pt x="3" y="8397"/>
                      <a:pt x="1" y="8395"/>
                      <a:pt x="1" y="8393"/>
                    </a:cubicBezTo>
                    <a:close/>
                    <a:moveTo>
                      <a:pt x="1" y="8377"/>
                    </a:moveTo>
                    <a:lnTo>
                      <a:pt x="1" y="8377"/>
                    </a:lnTo>
                    <a:cubicBezTo>
                      <a:pt x="1" y="8375"/>
                      <a:pt x="3" y="8373"/>
                      <a:pt x="5" y="8373"/>
                    </a:cubicBezTo>
                    <a:cubicBezTo>
                      <a:pt x="7" y="8373"/>
                      <a:pt x="9" y="8375"/>
                      <a:pt x="9" y="8377"/>
                    </a:cubicBezTo>
                    <a:cubicBezTo>
                      <a:pt x="9" y="8379"/>
                      <a:pt x="7" y="8381"/>
                      <a:pt x="5" y="8381"/>
                    </a:cubicBezTo>
                    <a:cubicBezTo>
                      <a:pt x="3" y="8381"/>
                      <a:pt x="1" y="8379"/>
                      <a:pt x="1" y="8377"/>
                    </a:cubicBezTo>
                    <a:close/>
                    <a:moveTo>
                      <a:pt x="1" y="8361"/>
                    </a:moveTo>
                    <a:lnTo>
                      <a:pt x="1" y="8361"/>
                    </a:lnTo>
                    <a:cubicBezTo>
                      <a:pt x="1" y="8359"/>
                      <a:pt x="3" y="8357"/>
                      <a:pt x="5" y="8357"/>
                    </a:cubicBezTo>
                    <a:cubicBezTo>
                      <a:pt x="7" y="8357"/>
                      <a:pt x="9" y="8359"/>
                      <a:pt x="9" y="8361"/>
                    </a:cubicBezTo>
                    <a:cubicBezTo>
                      <a:pt x="9" y="8363"/>
                      <a:pt x="7" y="8365"/>
                      <a:pt x="5" y="8365"/>
                    </a:cubicBezTo>
                    <a:cubicBezTo>
                      <a:pt x="3" y="8365"/>
                      <a:pt x="1" y="8363"/>
                      <a:pt x="1" y="8361"/>
                    </a:cubicBezTo>
                    <a:close/>
                    <a:moveTo>
                      <a:pt x="1" y="8345"/>
                    </a:moveTo>
                    <a:lnTo>
                      <a:pt x="1" y="8345"/>
                    </a:lnTo>
                    <a:cubicBezTo>
                      <a:pt x="1" y="8343"/>
                      <a:pt x="3" y="8341"/>
                      <a:pt x="5" y="8341"/>
                    </a:cubicBezTo>
                    <a:cubicBezTo>
                      <a:pt x="7" y="8341"/>
                      <a:pt x="9" y="8343"/>
                      <a:pt x="9" y="8345"/>
                    </a:cubicBezTo>
                    <a:cubicBezTo>
                      <a:pt x="9" y="8347"/>
                      <a:pt x="7" y="8349"/>
                      <a:pt x="5" y="8349"/>
                    </a:cubicBezTo>
                    <a:cubicBezTo>
                      <a:pt x="3" y="8349"/>
                      <a:pt x="1" y="8347"/>
                      <a:pt x="1" y="8345"/>
                    </a:cubicBezTo>
                    <a:close/>
                    <a:moveTo>
                      <a:pt x="1" y="8329"/>
                    </a:moveTo>
                    <a:lnTo>
                      <a:pt x="1" y="8329"/>
                    </a:lnTo>
                    <a:cubicBezTo>
                      <a:pt x="1" y="8327"/>
                      <a:pt x="3" y="8325"/>
                      <a:pt x="5" y="8325"/>
                    </a:cubicBezTo>
                    <a:cubicBezTo>
                      <a:pt x="7" y="8325"/>
                      <a:pt x="9" y="8327"/>
                      <a:pt x="9" y="8329"/>
                    </a:cubicBezTo>
                    <a:cubicBezTo>
                      <a:pt x="9" y="8331"/>
                      <a:pt x="7" y="8333"/>
                      <a:pt x="5" y="8333"/>
                    </a:cubicBezTo>
                    <a:cubicBezTo>
                      <a:pt x="3" y="8333"/>
                      <a:pt x="1" y="8331"/>
                      <a:pt x="1" y="8329"/>
                    </a:cubicBezTo>
                    <a:close/>
                    <a:moveTo>
                      <a:pt x="1" y="8313"/>
                    </a:moveTo>
                    <a:lnTo>
                      <a:pt x="1" y="8313"/>
                    </a:lnTo>
                    <a:cubicBezTo>
                      <a:pt x="1" y="8311"/>
                      <a:pt x="3" y="8309"/>
                      <a:pt x="5" y="8309"/>
                    </a:cubicBezTo>
                    <a:cubicBezTo>
                      <a:pt x="7" y="8309"/>
                      <a:pt x="9" y="8311"/>
                      <a:pt x="9" y="8313"/>
                    </a:cubicBezTo>
                    <a:cubicBezTo>
                      <a:pt x="9" y="8315"/>
                      <a:pt x="7" y="8317"/>
                      <a:pt x="5" y="8317"/>
                    </a:cubicBezTo>
                    <a:cubicBezTo>
                      <a:pt x="3" y="8317"/>
                      <a:pt x="1" y="8315"/>
                      <a:pt x="1" y="8313"/>
                    </a:cubicBezTo>
                    <a:close/>
                    <a:moveTo>
                      <a:pt x="1" y="8297"/>
                    </a:moveTo>
                    <a:lnTo>
                      <a:pt x="1" y="8297"/>
                    </a:lnTo>
                    <a:cubicBezTo>
                      <a:pt x="1" y="8294"/>
                      <a:pt x="3" y="8293"/>
                      <a:pt x="5" y="8293"/>
                    </a:cubicBezTo>
                    <a:cubicBezTo>
                      <a:pt x="7" y="8293"/>
                      <a:pt x="9" y="8294"/>
                      <a:pt x="9" y="8297"/>
                    </a:cubicBezTo>
                    <a:cubicBezTo>
                      <a:pt x="9" y="8299"/>
                      <a:pt x="7" y="8301"/>
                      <a:pt x="5" y="8301"/>
                    </a:cubicBezTo>
                    <a:cubicBezTo>
                      <a:pt x="3" y="8301"/>
                      <a:pt x="1" y="8299"/>
                      <a:pt x="1" y="8297"/>
                    </a:cubicBezTo>
                    <a:close/>
                    <a:moveTo>
                      <a:pt x="1" y="8281"/>
                    </a:moveTo>
                    <a:lnTo>
                      <a:pt x="1" y="8281"/>
                    </a:lnTo>
                    <a:cubicBezTo>
                      <a:pt x="1" y="8278"/>
                      <a:pt x="3" y="8277"/>
                      <a:pt x="5" y="8277"/>
                    </a:cubicBezTo>
                    <a:cubicBezTo>
                      <a:pt x="7" y="8277"/>
                      <a:pt x="9" y="8278"/>
                      <a:pt x="9" y="8281"/>
                    </a:cubicBezTo>
                    <a:cubicBezTo>
                      <a:pt x="9" y="8283"/>
                      <a:pt x="7" y="8285"/>
                      <a:pt x="5" y="8285"/>
                    </a:cubicBezTo>
                    <a:cubicBezTo>
                      <a:pt x="3" y="8285"/>
                      <a:pt x="1" y="8283"/>
                      <a:pt x="1" y="8281"/>
                    </a:cubicBezTo>
                    <a:close/>
                    <a:moveTo>
                      <a:pt x="1" y="8265"/>
                    </a:moveTo>
                    <a:lnTo>
                      <a:pt x="1" y="8265"/>
                    </a:lnTo>
                    <a:cubicBezTo>
                      <a:pt x="1" y="8262"/>
                      <a:pt x="3" y="8261"/>
                      <a:pt x="5" y="8261"/>
                    </a:cubicBezTo>
                    <a:cubicBezTo>
                      <a:pt x="7" y="8261"/>
                      <a:pt x="9" y="8262"/>
                      <a:pt x="9" y="8265"/>
                    </a:cubicBezTo>
                    <a:cubicBezTo>
                      <a:pt x="9" y="8267"/>
                      <a:pt x="7" y="8269"/>
                      <a:pt x="5" y="8269"/>
                    </a:cubicBezTo>
                    <a:cubicBezTo>
                      <a:pt x="3" y="8269"/>
                      <a:pt x="1" y="8267"/>
                      <a:pt x="1" y="8265"/>
                    </a:cubicBezTo>
                    <a:close/>
                    <a:moveTo>
                      <a:pt x="1" y="8249"/>
                    </a:moveTo>
                    <a:lnTo>
                      <a:pt x="1" y="8249"/>
                    </a:lnTo>
                    <a:cubicBezTo>
                      <a:pt x="1" y="8246"/>
                      <a:pt x="3" y="8245"/>
                      <a:pt x="5" y="8245"/>
                    </a:cubicBezTo>
                    <a:cubicBezTo>
                      <a:pt x="7" y="8245"/>
                      <a:pt x="9" y="8246"/>
                      <a:pt x="9" y="8249"/>
                    </a:cubicBezTo>
                    <a:cubicBezTo>
                      <a:pt x="9" y="8251"/>
                      <a:pt x="7" y="8253"/>
                      <a:pt x="5" y="8253"/>
                    </a:cubicBezTo>
                    <a:cubicBezTo>
                      <a:pt x="3" y="8253"/>
                      <a:pt x="1" y="8251"/>
                      <a:pt x="1" y="8249"/>
                    </a:cubicBezTo>
                    <a:close/>
                    <a:moveTo>
                      <a:pt x="1" y="8233"/>
                    </a:moveTo>
                    <a:lnTo>
                      <a:pt x="1" y="8233"/>
                    </a:lnTo>
                    <a:cubicBezTo>
                      <a:pt x="1" y="8230"/>
                      <a:pt x="3" y="8229"/>
                      <a:pt x="5" y="8229"/>
                    </a:cubicBezTo>
                    <a:cubicBezTo>
                      <a:pt x="7" y="8229"/>
                      <a:pt x="9" y="8230"/>
                      <a:pt x="9" y="8233"/>
                    </a:cubicBezTo>
                    <a:cubicBezTo>
                      <a:pt x="9" y="8235"/>
                      <a:pt x="7" y="8237"/>
                      <a:pt x="5" y="8237"/>
                    </a:cubicBezTo>
                    <a:cubicBezTo>
                      <a:pt x="3" y="8237"/>
                      <a:pt x="1" y="8235"/>
                      <a:pt x="1" y="8233"/>
                    </a:cubicBezTo>
                    <a:close/>
                    <a:moveTo>
                      <a:pt x="1" y="8217"/>
                    </a:moveTo>
                    <a:lnTo>
                      <a:pt x="1" y="8217"/>
                    </a:lnTo>
                    <a:cubicBezTo>
                      <a:pt x="1" y="8214"/>
                      <a:pt x="3" y="8213"/>
                      <a:pt x="5" y="8213"/>
                    </a:cubicBezTo>
                    <a:cubicBezTo>
                      <a:pt x="7" y="8213"/>
                      <a:pt x="9" y="8214"/>
                      <a:pt x="9" y="8217"/>
                    </a:cubicBezTo>
                    <a:cubicBezTo>
                      <a:pt x="9" y="8219"/>
                      <a:pt x="7" y="8221"/>
                      <a:pt x="5" y="8221"/>
                    </a:cubicBezTo>
                    <a:cubicBezTo>
                      <a:pt x="3" y="8221"/>
                      <a:pt x="1" y="8219"/>
                      <a:pt x="1" y="8217"/>
                    </a:cubicBezTo>
                    <a:close/>
                    <a:moveTo>
                      <a:pt x="1" y="8201"/>
                    </a:moveTo>
                    <a:lnTo>
                      <a:pt x="1" y="8201"/>
                    </a:lnTo>
                    <a:cubicBezTo>
                      <a:pt x="1" y="8198"/>
                      <a:pt x="3" y="8197"/>
                      <a:pt x="5" y="8197"/>
                    </a:cubicBezTo>
                    <a:cubicBezTo>
                      <a:pt x="7" y="8197"/>
                      <a:pt x="9" y="8198"/>
                      <a:pt x="9" y="8201"/>
                    </a:cubicBezTo>
                    <a:cubicBezTo>
                      <a:pt x="9" y="8203"/>
                      <a:pt x="7" y="8205"/>
                      <a:pt x="5" y="8205"/>
                    </a:cubicBezTo>
                    <a:cubicBezTo>
                      <a:pt x="3" y="8205"/>
                      <a:pt x="1" y="8203"/>
                      <a:pt x="1" y="8201"/>
                    </a:cubicBezTo>
                    <a:close/>
                    <a:moveTo>
                      <a:pt x="1" y="8185"/>
                    </a:moveTo>
                    <a:lnTo>
                      <a:pt x="1" y="8185"/>
                    </a:lnTo>
                    <a:cubicBezTo>
                      <a:pt x="1" y="8182"/>
                      <a:pt x="3" y="8181"/>
                      <a:pt x="5" y="8181"/>
                    </a:cubicBezTo>
                    <a:cubicBezTo>
                      <a:pt x="7" y="8181"/>
                      <a:pt x="9" y="8182"/>
                      <a:pt x="9" y="8185"/>
                    </a:cubicBezTo>
                    <a:cubicBezTo>
                      <a:pt x="9" y="8187"/>
                      <a:pt x="7" y="8189"/>
                      <a:pt x="5" y="8189"/>
                    </a:cubicBezTo>
                    <a:cubicBezTo>
                      <a:pt x="3" y="8189"/>
                      <a:pt x="1" y="8187"/>
                      <a:pt x="1" y="8185"/>
                    </a:cubicBezTo>
                    <a:close/>
                    <a:moveTo>
                      <a:pt x="1" y="8169"/>
                    </a:moveTo>
                    <a:lnTo>
                      <a:pt x="1" y="8169"/>
                    </a:lnTo>
                    <a:cubicBezTo>
                      <a:pt x="1" y="8166"/>
                      <a:pt x="3" y="8165"/>
                      <a:pt x="5" y="8165"/>
                    </a:cubicBezTo>
                    <a:cubicBezTo>
                      <a:pt x="7" y="8165"/>
                      <a:pt x="9" y="8166"/>
                      <a:pt x="9" y="8169"/>
                    </a:cubicBezTo>
                    <a:cubicBezTo>
                      <a:pt x="9" y="8171"/>
                      <a:pt x="7" y="8173"/>
                      <a:pt x="5" y="8173"/>
                    </a:cubicBezTo>
                    <a:cubicBezTo>
                      <a:pt x="3" y="8173"/>
                      <a:pt x="1" y="8171"/>
                      <a:pt x="1" y="8169"/>
                    </a:cubicBezTo>
                    <a:close/>
                    <a:moveTo>
                      <a:pt x="1" y="8153"/>
                    </a:moveTo>
                    <a:lnTo>
                      <a:pt x="1" y="8153"/>
                    </a:lnTo>
                    <a:cubicBezTo>
                      <a:pt x="1" y="8150"/>
                      <a:pt x="3" y="8149"/>
                      <a:pt x="5" y="8149"/>
                    </a:cubicBezTo>
                    <a:cubicBezTo>
                      <a:pt x="7" y="8149"/>
                      <a:pt x="9" y="8150"/>
                      <a:pt x="9" y="8153"/>
                    </a:cubicBezTo>
                    <a:cubicBezTo>
                      <a:pt x="9" y="8155"/>
                      <a:pt x="7" y="8157"/>
                      <a:pt x="5" y="8157"/>
                    </a:cubicBezTo>
                    <a:cubicBezTo>
                      <a:pt x="3" y="8157"/>
                      <a:pt x="1" y="8155"/>
                      <a:pt x="1" y="8153"/>
                    </a:cubicBezTo>
                    <a:close/>
                    <a:moveTo>
                      <a:pt x="1" y="8137"/>
                    </a:moveTo>
                    <a:lnTo>
                      <a:pt x="1" y="8137"/>
                    </a:lnTo>
                    <a:cubicBezTo>
                      <a:pt x="1" y="8134"/>
                      <a:pt x="3" y="8133"/>
                      <a:pt x="5" y="8133"/>
                    </a:cubicBezTo>
                    <a:cubicBezTo>
                      <a:pt x="7" y="8133"/>
                      <a:pt x="9" y="8134"/>
                      <a:pt x="9" y="8137"/>
                    </a:cubicBezTo>
                    <a:cubicBezTo>
                      <a:pt x="9" y="8139"/>
                      <a:pt x="7" y="8141"/>
                      <a:pt x="5" y="8141"/>
                    </a:cubicBezTo>
                    <a:cubicBezTo>
                      <a:pt x="3" y="8141"/>
                      <a:pt x="1" y="8139"/>
                      <a:pt x="1" y="8137"/>
                    </a:cubicBezTo>
                    <a:close/>
                    <a:moveTo>
                      <a:pt x="1" y="8121"/>
                    </a:moveTo>
                    <a:lnTo>
                      <a:pt x="1" y="8121"/>
                    </a:lnTo>
                    <a:cubicBezTo>
                      <a:pt x="1" y="8118"/>
                      <a:pt x="3" y="8117"/>
                      <a:pt x="5" y="8117"/>
                    </a:cubicBezTo>
                    <a:cubicBezTo>
                      <a:pt x="7" y="8117"/>
                      <a:pt x="9" y="8118"/>
                      <a:pt x="9" y="8121"/>
                    </a:cubicBezTo>
                    <a:cubicBezTo>
                      <a:pt x="9" y="8123"/>
                      <a:pt x="7" y="8125"/>
                      <a:pt x="5" y="8125"/>
                    </a:cubicBezTo>
                    <a:cubicBezTo>
                      <a:pt x="3" y="8125"/>
                      <a:pt x="1" y="8123"/>
                      <a:pt x="1" y="8121"/>
                    </a:cubicBezTo>
                    <a:close/>
                    <a:moveTo>
                      <a:pt x="1" y="8105"/>
                    </a:moveTo>
                    <a:lnTo>
                      <a:pt x="1" y="8105"/>
                    </a:lnTo>
                    <a:cubicBezTo>
                      <a:pt x="1" y="8102"/>
                      <a:pt x="3" y="8101"/>
                      <a:pt x="5" y="8101"/>
                    </a:cubicBezTo>
                    <a:cubicBezTo>
                      <a:pt x="7" y="8101"/>
                      <a:pt x="9" y="8102"/>
                      <a:pt x="9" y="8105"/>
                    </a:cubicBezTo>
                    <a:cubicBezTo>
                      <a:pt x="9" y="8107"/>
                      <a:pt x="7" y="8109"/>
                      <a:pt x="5" y="8109"/>
                    </a:cubicBezTo>
                    <a:cubicBezTo>
                      <a:pt x="3" y="8109"/>
                      <a:pt x="1" y="8107"/>
                      <a:pt x="1" y="8105"/>
                    </a:cubicBezTo>
                    <a:close/>
                    <a:moveTo>
                      <a:pt x="1" y="8089"/>
                    </a:moveTo>
                    <a:lnTo>
                      <a:pt x="1" y="8089"/>
                    </a:lnTo>
                    <a:cubicBezTo>
                      <a:pt x="1" y="8086"/>
                      <a:pt x="3" y="8085"/>
                      <a:pt x="5" y="8085"/>
                    </a:cubicBezTo>
                    <a:cubicBezTo>
                      <a:pt x="7" y="8085"/>
                      <a:pt x="9" y="8086"/>
                      <a:pt x="9" y="8089"/>
                    </a:cubicBezTo>
                    <a:cubicBezTo>
                      <a:pt x="9" y="8091"/>
                      <a:pt x="7" y="8093"/>
                      <a:pt x="5" y="8093"/>
                    </a:cubicBezTo>
                    <a:cubicBezTo>
                      <a:pt x="3" y="8093"/>
                      <a:pt x="1" y="8091"/>
                      <a:pt x="1" y="8089"/>
                    </a:cubicBezTo>
                    <a:close/>
                    <a:moveTo>
                      <a:pt x="1" y="8073"/>
                    </a:moveTo>
                    <a:lnTo>
                      <a:pt x="1" y="8073"/>
                    </a:lnTo>
                    <a:cubicBezTo>
                      <a:pt x="1" y="8070"/>
                      <a:pt x="3" y="8069"/>
                      <a:pt x="5" y="8069"/>
                    </a:cubicBezTo>
                    <a:cubicBezTo>
                      <a:pt x="7" y="8069"/>
                      <a:pt x="9" y="8070"/>
                      <a:pt x="9" y="8073"/>
                    </a:cubicBezTo>
                    <a:cubicBezTo>
                      <a:pt x="9" y="8075"/>
                      <a:pt x="7" y="8077"/>
                      <a:pt x="5" y="8077"/>
                    </a:cubicBezTo>
                    <a:cubicBezTo>
                      <a:pt x="3" y="8077"/>
                      <a:pt x="1" y="8075"/>
                      <a:pt x="1" y="8073"/>
                    </a:cubicBezTo>
                    <a:close/>
                    <a:moveTo>
                      <a:pt x="1" y="8057"/>
                    </a:moveTo>
                    <a:lnTo>
                      <a:pt x="1" y="8057"/>
                    </a:lnTo>
                    <a:cubicBezTo>
                      <a:pt x="1" y="8054"/>
                      <a:pt x="3" y="8053"/>
                      <a:pt x="5" y="8053"/>
                    </a:cubicBezTo>
                    <a:cubicBezTo>
                      <a:pt x="7" y="8053"/>
                      <a:pt x="9" y="8054"/>
                      <a:pt x="9" y="8057"/>
                    </a:cubicBezTo>
                    <a:cubicBezTo>
                      <a:pt x="9" y="8059"/>
                      <a:pt x="7" y="8061"/>
                      <a:pt x="5" y="8061"/>
                    </a:cubicBezTo>
                    <a:cubicBezTo>
                      <a:pt x="3" y="8061"/>
                      <a:pt x="1" y="8059"/>
                      <a:pt x="1" y="8057"/>
                    </a:cubicBezTo>
                    <a:close/>
                    <a:moveTo>
                      <a:pt x="1" y="8041"/>
                    </a:moveTo>
                    <a:lnTo>
                      <a:pt x="1" y="8041"/>
                    </a:lnTo>
                    <a:cubicBezTo>
                      <a:pt x="1" y="8038"/>
                      <a:pt x="3" y="8037"/>
                      <a:pt x="5" y="8037"/>
                    </a:cubicBezTo>
                    <a:cubicBezTo>
                      <a:pt x="7" y="8037"/>
                      <a:pt x="9" y="8038"/>
                      <a:pt x="9" y="8041"/>
                    </a:cubicBezTo>
                    <a:cubicBezTo>
                      <a:pt x="9" y="8043"/>
                      <a:pt x="7" y="8045"/>
                      <a:pt x="5" y="8045"/>
                    </a:cubicBezTo>
                    <a:cubicBezTo>
                      <a:pt x="3" y="8045"/>
                      <a:pt x="1" y="8043"/>
                      <a:pt x="1" y="8041"/>
                    </a:cubicBezTo>
                    <a:close/>
                    <a:moveTo>
                      <a:pt x="1" y="8025"/>
                    </a:moveTo>
                    <a:lnTo>
                      <a:pt x="1" y="8025"/>
                    </a:lnTo>
                    <a:cubicBezTo>
                      <a:pt x="1" y="8022"/>
                      <a:pt x="3" y="8021"/>
                      <a:pt x="5" y="8021"/>
                    </a:cubicBezTo>
                    <a:cubicBezTo>
                      <a:pt x="7" y="8021"/>
                      <a:pt x="9" y="8022"/>
                      <a:pt x="9" y="8025"/>
                    </a:cubicBezTo>
                    <a:cubicBezTo>
                      <a:pt x="9" y="8027"/>
                      <a:pt x="7" y="8029"/>
                      <a:pt x="5" y="8029"/>
                    </a:cubicBezTo>
                    <a:cubicBezTo>
                      <a:pt x="3" y="8029"/>
                      <a:pt x="1" y="8027"/>
                      <a:pt x="1" y="8025"/>
                    </a:cubicBezTo>
                    <a:close/>
                    <a:moveTo>
                      <a:pt x="1" y="8009"/>
                    </a:moveTo>
                    <a:lnTo>
                      <a:pt x="1" y="8009"/>
                    </a:lnTo>
                    <a:cubicBezTo>
                      <a:pt x="1" y="8006"/>
                      <a:pt x="3" y="8005"/>
                      <a:pt x="5" y="8005"/>
                    </a:cubicBezTo>
                    <a:cubicBezTo>
                      <a:pt x="7" y="8005"/>
                      <a:pt x="9" y="8006"/>
                      <a:pt x="9" y="8009"/>
                    </a:cubicBezTo>
                    <a:cubicBezTo>
                      <a:pt x="9" y="8011"/>
                      <a:pt x="7" y="8013"/>
                      <a:pt x="5" y="8013"/>
                    </a:cubicBezTo>
                    <a:cubicBezTo>
                      <a:pt x="3" y="8013"/>
                      <a:pt x="1" y="8011"/>
                      <a:pt x="1" y="8009"/>
                    </a:cubicBezTo>
                    <a:close/>
                    <a:moveTo>
                      <a:pt x="1" y="7993"/>
                    </a:moveTo>
                    <a:lnTo>
                      <a:pt x="1" y="7993"/>
                    </a:lnTo>
                    <a:cubicBezTo>
                      <a:pt x="1" y="7990"/>
                      <a:pt x="3" y="7989"/>
                      <a:pt x="5" y="7989"/>
                    </a:cubicBezTo>
                    <a:cubicBezTo>
                      <a:pt x="7" y="7989"/>
                      <a:pt x="9" y="7990"/>
                      <a:pt x="9" y="7993"/>
                    </a:cubicBezTo>
                    <a:cubicBezTo>
                      <a:pt x="9" y="7995"/>
                      <a:pt x="7" y="7997"/>
                      <a:pt x="5" y="7997"/>
                    </a:cubicBezTo>
                    <a:cubicBezTo>
                      <a:pt x="3" y="7997"/>
                      <a:pt x="1" y="7995"/>
                      <a:pt x="1" y="7993"/>
                    </a:cubicBezTo>
                    <a:close/>
                    <a:moveTo>
                      <a:pt x="1" y="7977"/>
                    </a:moveTo>
                    <a:lnTo>
                      <a:pt x="1" y="7977"/>
                    </a:lnTo>
                    <a:cubicBezTo>
                      <a:pt x="1" y="7974"/>
                      <a:pt x="3" y="7973"/>
                      <a:pt x="5" y="7973"/>
                    </a:cubicBezTo>
                    <a:cubicBezTo>
                      <a:pt x="7" y="7973"/>
                      <a:pt x="9" y="7974"/>
                      <a:pt x="9" y="7977"/>
                    </a:cubicBezTo>
                    <a:cubicBezTo>
                      <a:pt x="9" y="7979"/>
                      <a:pt x="7" y="7981"/>
                      <a:pt x="5" y="7981"/>
                    </a:cubicBezTo>
                    <a:cubicBezTo>
                      <a:pt x="3" y="7981"/>
                      <a:pt x="1" y="7979"/>
                      <a:pt x="1" y="7977"/>
                    </a:cubicBezTo>
                    <a:close/>
                    <a:moveTo>
                      <a:pt x="1" y="7961"/>
                    </a:moveTo>
                    <a:lnTo>
                      <a:pt x="1" y="7961"/>
                    </a:lnTo>
                    <a:cubicBezTo>
                      <a:pt x="1" y="7958"/>
                      <a:pt x="3" y="7957"/>
                      <a:pt x="5" y="7957"/>
                    </a:cubicBezTo>
                    <a:cubicBezTo>
                      <a:pt x="7" y="7957"/>
                      <a:pt x="9" y="7958"/>
                      <a:pt x="9" y="7961"/>
                    </a:cubicBezTo>
                    <a:cubicBezTo>
                      <a:pt x="9" y="7963"/>
                      <a:pt x="7" y="7965"/>
                      <a:pt x="5" y="7965"/>
                    </a:cubicBezTo>
                    <a:cubicBezTo>
                      <a:pt x="3" y="7965"/>
                      <a:pt x="1" y="7963"/>
                      <a:pt x="1" y="7961"/>
                    </a:cubicBezTo>
                    <a:close/>
                    <a:moveTo>
                      <a:pt x="1" y="7945"/>
                    </a:moveTo>
                    <a:lnTo>
                      <a:pt x="1" y="7945"/>
                    </a:lnTo>
                    <a:cubicBezTo>
                      <a:pt x="1" y="7942"/>
                      <a:pt x="3" y="7941"/>
                      <a:pt x="5" y="7941"/>
                    </a:cubicBezTo>
                    <a:cubicBezTo>
                      <a:pt x="7" y="7941"/>
                      <a:pt x="9" y="7942"/>
                      <a:pt x="9" y="7945"/>
                    </a:cubicBezTo>
                    <a:cubicBezTo>
                      <a:pt x="9" y="7947"/>
                      <a:pt x="7" y="7949"/>
                      <a:pt x="5" y="7949"/>
                    </a:cubicBezTo>
                    <a:cubicBezTo>
                      <a:pt x="3" y="7949"/>
                      <a:pt x="1" y="7947"/>
                      <a:pt x="1" y="7945"/>
                    </a:cubicBezTo>
                    <a:close/>
                    <a:moveTo>
                      <a:pt x="1" y="7929"/>
                    </a:moveTo>
                    <a:lnTo>
                      <a:pt x="1" y="7929"/>
                    </a:lnTo>
                    <a:cubicBezTo>
                      <a:pt x="1" y="7926"/>
                      <a:pt x="3" y="7925"/>
                      <a:pt x="5" y="7925"/>
                    </a:cubicBezTo>
                    <a:cubicBezTo>
                      <a:pt x="7" y="7925"/>
                      <a:pt x="9" y="7926"/>
                      <a:pt x="9" y="7929"/>
                    </a:cubicBezTo>
                    <a:cubicBezTo>
                      <a:pt x="9" y="7931"/>
                      <a:pt x="7" y="7933"/>
                      <a:pt x="5" y="7933"/>
                    </a:cubicBezTo>
                    <a:cubicBezTo>
                      <a:pt x="3" y="7933"/>
                      <a:pt x="1" y="7931"/>
                      <a:pt x="1" y="7929"/>
                    </a:cubicBezTo>
                    <a:close/>
                    <a:moveTo>
                      <a:pt x="1" y="7913"/>
                    </a:moveTo>
                    <a:lnTo>
                      <a:pt x="1" y="7913"/>
                    </a:lnTo>
                    <a:cubicBezTo>
                      <a:pt x="1" y="7910"/>
                      <a:pt x="3" y="7909"/>
                      <a:pt x="5" y="7909"/>
                    </a:cubicBezTo>
                    <a:cubicBezTo>
                      <a:pt x="7" y="7909"/>
                      <a:pt x="9" y="7910"/>
                      <a:pt x="9" y="7913"/>
                    </a:cubicBezTo>
                    <a:cubicBezTo>
                      <a:pt x="9" y="7915"/>
                      <a:pt x="7" y="7917"/>
                      <a:pt x="5" y="7917"/>
                    </a:cubicBezTo>
                    <a:cubicBezTo>
                      <a:pt x="3" y="7917"/>
                      <a:pt x="1" y="7915"/>
                      <a:pt x="1" y="7913"/>
                    </a:cubicBezTo>
                    <a:close/>
                    <a:moveTo>
                      <a:pt x="1" y="7897"/>
                    </a:moveTo>
                    <a:lnTo>
                      <a:pt x="1" y="7896"/>
                    </a:lnTo>
                    <a:cubicBezTo>
                      <a:pt x="1" y="7894"/>
                      <a:pt x="3" y="7892"/>
                      <a:pt x="5" y="7892"/>
                    </a:cubicBezTo>
                    <a:cubicBezTo>
                      <a:pt x="7" y="7892"/>
                      <a:pt x="9" y="7894"/>
                      <a:pt x="9" y="7896"/>
                    </a:cubicBezTo>
                    <a:lnTo>
                      <a:pt x="9" y="7897"/>
                    </a:lnTo>
                    <a:cubicBezTo>
                      <a:pt x="9" y="7899"/>
                      <a:pt x="7" y="7901"/>
                      <a:pt x="5" y="7901"/>
                    </a:cubicBezTo>
                    <a:cubicBezTo>
                      <a:pt x="3" y="7901"/>
                      <a:pt x="1" y="7899"/>
                      <a:pt x="1" y="7897"/>
                    </a:cubicBezTo>
                    <a:close/>
                    <a:moveTo>
                      <a:pt x="1" y="7880"/>
                    </a:moveTo>
                    <a:lnTo>
                      <a:pt x="1" y="7880"/>
                    </a:lnTo>
                    <a:cubicBezTo>
                      <a:pt x="1" y="7878"/>
                      <a:pt x="3" y="7876"/>
                      <a:pt x="5" y="7876"/>
                    </a:cubicBezTo>
                    <a:cubicBezTo>
                      <a:pt x="7" y="7876"/>
                      <a:pt x="9" y="7878"/>
                      <a:pt x="9" y="7880"/>
                    </a:cubicBezTo>
                    <a:cubicBezTo>
                      <a:pt x="9" y="7883"/>
                      <a:pt x="7" y="7884"/>
                      <a:pt x="5" y="7884"/>
                    </a:cubicBezTo>
                    <a:cubicBezTo>
                      <a:pt x="3" y="7884"/>
                      <a:pt x="1" y="7883"/>
                      <a:pt x="1" y="7880"/>
                    </a:cubicBezTo>
                    <a:close/>
                    <a:moveTo>
                      <a:pt x="1" y="7864"/>
                    </a:moveTo>
                    <a:lnTo>
                      <a:pt x="1" y="7864"/>
                    </a:lnTo>
                    <a:cubicBezTo>
                      <a:pt x="1" y="7862"/>
                      <a:pt x="3" y="7860"/>
                      <a:pt x="5" y="7860"/>
                    </a:cubicBezTo>
                    <a:cubicBezTo>
                      <a:pt x="7" y="7860"/>
                      <a:pt x="9" y="7862"/>
                      <a:pt x="9" y="7864"/>
                    </a:cubicBezTo>
                    <a:cubicBezTo>
                      <a:pt x="9" y="7867"/>
                      <a:pt x="7" y="7868"/>
                      <a:pt x="5" y="7868"/>
                    </a:cubicBezTo>
                    <a:cubicBezTo>
                      <a:pt x="3" y="7868"/>
                      <a:pt x="1" y="7867"/>
                      <a:pt x="1" y="7864"/>
                    </a:cubicBezTo>
                    <a:close/>
                    <a:moveTo>
                      <a:pt x="1" y="7848"/>
                    </a:moveTo>
                    <a:lnTo>
                      <a:pt x="1" y="7848"/>
                    </a:lnTo>
                    <a:cubicBezTo>
                      <a:pt x="1" y="7846"/>
                      <a:pt x="3" y="7844"/>
                      <a:pt x="5" y="7844"/>
                    </a:cubicBezTo>
                    <a:cubicBezTo>
                      <a:pt x="7" y="7844"/>
                      <a:pt x="9" y="7846"/>
                      <a:pt x="9" y="7848"/>
                    </a:cubicBezTo>
                    <a:cubicBezTo>
                      <a:pt x="9" y="7851"/>
                      <a:pt x="7" y="7852"/>
                      <a:pt x="5" y="7852"/>
                    </a:cubicBezTo>
                    <a:cubicBezTo>
                      <a:pt x="3" y="7852"/>
                      <a:pt x="1" y="7851"/>
                      <a:pt x="1" y="7848"/>
                    </a:cubicBezTo>
                    <a:close/>
                    <a:moveTo>
                      <a:pt x="1" y="7832"/>
                    </a:moveTo>
                    <a:lnTo>
                      <a:pt x="1" y="7832"/>
                    </a:lnTo>
                    <a:cubicBezTo>
                      <a:pt x="1" y="7830"/>
                      <a:pt x="3" y="7828"/>
                      <a:pt x="5" y="7828"/>
                    </a:cubicBezTo>
                    <a:cubicBezTo>
                      <a:pt x="7" y="7828"/>
                      <a:pt x="9" y="7830"/>
                      <a:pt x="9" y="7832"/>
                    </a:cubicBezTo>
                    <a:cubicBezTo>
                      <a:pt x="9" y="7835"/>
                      <a:pt x="7" y="7836"/>
                      <a:pt x="5" y="7836"/>
                    </a:cubicBezTo>
                    <a:cubicBezTo>
                      <a:pt x="3" y="7836"/>
                      <a:pt x="1" y="7835"/>
                      <a:pt x="1" y="7832"/>
                    </a:cubicBezTo>
                    <a:close/>
                    <a:moveTo>
                      <a:pt x="1" y="7816"/>
                    </a:moveTo>
                    <a:lnTo>
                      <a:pt x="1" y="7816"/>
                    </a:lnTo>
                    <a:cubicBezTo>
                      <a:pt x="1" y="7814"/>
                      <a:pt x="3" y="7812"/>
                      <a:pt x="5" y="7812"/>
                    </a:cubicBezTo>
                    <a:cubicBezTo>
                      <a:pt x="7" y="7812"/>
                      <a:pt x="9" y="7814"/>
                      <a:pt x="9" y="7816"/>
                    </a:cubicBezTo>
                    <a:cubicBezTo>
                      <a:pt x="9" y="7819"/>
                      <a:pt x="7" y="7820"/>
                      <a:pt x="5" y="7820"/>
                    </a:cubicBezTo>
                    <a:cubicBezTo>
                      <a:pt x="3" y="7820"/>
                      <a:pt x="1" y="7819"/>
                      <a:pt x="1" y="7816"/>
                    </a:cubicBezTo>
                    <a:close/>
                    <a:moveTo>
                      <a:pt x="1" y="7800"/>
                    </a:moveTo>
                    <a:lnTo>
                      <a:pt x="1" y="7800"/>
                    </a:lnTo>
                    <a:cubicBezTo>
                      <a:pt x="1" y="7798"/>
                      <a:pt x="3" y="7796"/>
                      <a:pt x="5" y="7796"/>
                    </a:cubicBezTo>
                    <a:cubicBezTo>
                      <a:pt x="7" y="7796"/>
                      <a:pt x="9" y="7798"/>
                      <a:pt x="9" y="7800"/>
                    </a:cubicBezTo>
                    <a:cubicBezTo>
                      <a:pt x="9" y="7803"/>
                      <a:pt x="7" y="7804"/>
                      <a:pt x="5" y="7804"/>
                    </a:cubicBezTo>
                    <a:cubicBezTo>
                      <a:pt x="3" y="7804"/>
                      <a:pt x="1" y="7803"/>
                      <a:pt x="1" y="7800"/>
                    </a:cubicBezTo>
                    <a:close/>
                    <a:moveTo>
                      <a:pt x="1" y="7784"/>
                    </a:moveTo>
                    <a:lnTo>
                      <a:pt x="1" y="7784"/>
                    </a:lnTo>
                    <a:cubicBezTo>
                      <a:pt x="1" y="7782"/>
                      <a:pt x="3" y="7780"/>
                      <a:pt x="5" y="7780"/>
                    </a:cubicBezTo>
                    <a:cubicBezTo>
                      <a:pt x="7" y="7780"/>
                      <a:pt x="9" y="7782"/>
                      <a:pt x="9" y="7784"/>
                    </a:cubicBezTo>
                    <a:cubicBezTo>
                      <a:pt x="9" y="7787"/>
                      <a:pt x="7" y="7788"/>
                      <a:pt x="5" y="7788"/>
                    </a:cubicBezTo>
                    <a:cubicBezTo>
                      <a:pt x="3" y="7788"/>
                      <a:pt x="1" y="7787"/>
                      <a:pt x="1" y="7784"/>
                    </a:cubicBezTo>
                    <a:close/>
                    <a:moveTo>
                      <a:pt x="1" y="7768"/>
                    </a:moveTo>
                    <a:lnTo>
                      <a:pt x="1" y="7768"/>
                    </a:lnTo>
                    <a:cubicBezTo>
                      <a:pt x="1" y="7766"/>
                      <a:pt x="3" y="7764"/>
                      <a:pt x="5" y="7764"/>
                    </a:cubicBezTo>
                    <a:cubicBezTo>
                      <a:pt x="7" y="7764"/>
                      <a:pt x="9" y="7766"/>
                      <a:pt x="9" y="7768"/>
                    </a:cubicBezTo>
                    <a:cubicBezTo>
                      <a:pt x="9" y="7771"/>
                      <a:pt x="7" y="7772"/>
                      <a:pt x="5" y="7772"/>
                    </a:cubicBezTo>
                    <a:cubicBezTo>
                      <a:pt x="3" y="7772"/>
                      <a:pt x="1" y="7771"/>
                      <a:pt x="1" y="7768"/>
                    </a:cubicBezTo>
                    <a:close/>
                    <a:moveTo>
                      <a:pt x="1" y="7752"/>
                    </a:moveTo>
                    <a:lnTo>
                      <a:pt x="1" y="7752"/>
                    </a:lnTo>
                    <a:cubicBezTo>
                      <a:pt x="1" y="7750"/>
                      <a:pt x="3" y="7748"/>
                      <a:pt x="5" y="7748"/>
                    </a:cubicBezTo>
                    <a:cubicBezTo>
                      <a:pt x="7" y="7748"/>
                      <a:pt x="9" y="7750"/>
                      <a:pt x="9" y="7752"/>
                    </a:cubicBezTo>
                    <a:cubicBezTo>
                      <a:pt x="9" y="7755"/>
                      <a:pt x="7" y="7756"/>
                      <a:pt x="5" y="7756"/>
                    </a:cubicBezTo>
                    <a:cubicBezTo>
                      <a:pt x="3" y="7756"/>
                      <a:pt x="1" y="7755"/>
                      <a:pt x="1" y="7752"/>
                    </a:cubicBezTo>
                    <a:close/>
                    <a:moveTo>
                      <a:pt x="1" y="7736"/>
                    </a:moveTo>
                    <a:lnTo>
                      <a:pt x="1" y="7736"/>
                    </a:lnTo>
                    <a:cubicBezTo>
                      <a:pt x="1" y="7734"/>
                      <a:pt x="3" y="7732"/>
                      <a:pt x="5" y="7732"/>
                    </a:cubicBezTo>
                    <a:cubicBezTo>
                      <a:pt x="7" y="7732"/>
                      <a:pt x="9" y="7734"/>
                      <a:pt x="9" y="7736"/>
                    </a:cubicBezTo>
                    <a:cubicBezTo>
                      <a:pt x="9" y="7739"/>
                      <a:pt x="7" y="7740"/>
                      <a:pt x="5" y="7740"/>
                    </a:cubicBezTo>
                    <a:cubicBezTo>
                      <a:pt x="3" y="7740"/>
                      <a:pt x="1" y="7739"/>
                      <a:pt x="1" y="7736"/>
                    </a:cubicBezTo>
                    <a:close/>
                    <a:moveTo>
                      <a:pt x="1" y="7720"/>
                    </a:moveTo>
                    <a:lnTo>
                      <a:pt x="1" y="7720"/>
                    </a:lnTo>
                    <a:cubicBezTo>
                      <a:pt x="1" y="7718"/>
                      <a:pt x="3" y="7716"/>
                      <a:pt x="5" y="7716"/>
                    </a:cubicBezTo>
                    <a:cubicBezTo>
                      <a:pt x="7" y="7716"/>
                      <a:pt x="9" y="7718"/>
                      <a:pt x="9" y="7720"/>
                    </a:cubicBezTo>
                    <a:cubicBezTo>
                      <a:pt x="9" y="7723"/>
                      <a:pt x="7" y="7724"/>
                      <a:pt x="5" y="7724"/>
                    </a:cubicBezTo>
                    <a:cubicBezTo>
                      <a:pt x="3" y="7724"/>
                      <a:pt x="1" y="7723"/>
                      <a:pt x="1" y="7720"/>
                    </a:cubicBezTo>
                    <a:close/>
                    <a:moveTo>
                      <a:pt x="1" y="7704"/>
                    </a:moveTo>
                    <a:lnTo>
                      <a:pt x="1" y="7704"/>
                    </a:lnTo>
                    <a:cubicBezTo>
                      <a:pt x="1" y="7702"/>
                      <a:pt x="3" y="7700"/>
                      <a:pt x="5" y="7700"/>
                    </a:cubicBezTo>
                    <a:cubicBezTo>
                      <a:pt x="7" y="7700"/>
                      <a:pt x="9" y="7702"/>
                      <a:pt x="9" y="7704"/>
                    </a:cubicBezTo>
                    <a:cubicBezTo>
                      <a:pt x="9" y="7707"/>
                      <a:pt x="7" y="7708"/>
                      <a:pt x="5" y="7708"/>
                    </a:cubicBezTo>
                    <a:cubicBezTo>
                      <a:pt x="3" y="7708"/>
                      <a:pt x="1" y="7707"/>
                      <a:pt x="1" y="7704"/>
                    </a:cubicBezTo>
                    <a:close/>
                    <a:moveTo>
                      <a:pt x="1" y="7688"/>
                    </a:moveTo>
                    <a:lnTo>
                      <a:pt x="1" y="7688"/>
                    </a:lnTo>
                    <a:cubicBezTo>
                      <a:pt x="1" y="7686"/>
                      <a:pt x="3" y="7684"/>
                      <a:pt x="5" y="7684"/>
                    </a:cubicBezTo>
                    <a:cubicBezTo>
                      <a:pt x="7" y="7684"/>
                      <a:pt x="9" y="7686"/>
                      <a:pt x="9" y="7688"/>
                    </a:cubicBezTo>
                    <a:cubicBezTo>
                      <a:pt x="9" y="7691"/>
                      <a:pt x="7" y="7692"/>
                      <a:pt x="5" y="7692"/>
                    </a:cubicBezTo>
                    <a:cubicBezTo>
                      <a:pt x="3" y="7692"/>
                      <a:pt x="1" y="7691"/>
                      <a:pt x="1" y="7688"/>
                    </a:cubicBezTo>
                    <a:close/>
                    <a:moveTo>
                      <a:pt x="1" y="7672"/>
                    </a:moveTo>
                    <a:lnTo>
                      <a:pt x="1" y="7672"/>
                    </a:lnTo>
                    <a:cubicBezTo>
                      <a:pt x="1" y="7670"/>
                      <a:pt x="3" y="7668"/>
                      <a:pt x="5" y="7668"/>
                    </a:cubicBezTo>
                    <a:cubicBezTo>
                      <a:pt x="7" y="7668"/>
                      <a:pt x="9" y="7670"/>
                      <a:pt x="9" y="7672"/>
                    </a:cubicBezTo>
                    <a:cubicBezTo>
                      <a:pt x="9" y="7675"/>
                      <a:pt x="7" y="7676"/>
                      <a:pt x="5" y="7676"/>
                    </a:cubicBezTo>
                    <a:cubicBezTo>
                      <a:pt x="3" y="7676"/>
                      <a:pt x="1" y="7675"/>
                      <a:pt x="1" y="7672"/>
                    </a:cubicBezTo>
                    <a:close/>
                    <a:moveTo>
                      <a:pt x="1" y="7656"/>
                    </a:moveTo>
                    <a:lnTo>
                      <a:pt x="1" y="7656"/>
                    </a:lnTo>
                    <a:cubicBezTo>
                      <a:pt x="1" y="7654"/>
                      <a:pt x="3" y="7652"/>
                      <a:pt x="5" y="7652"/>
                    </a:cubicBezTo>
                    <a:cubicBezTo>
                      <a:pt x="7" y="7652"/>
                      <a:pt x="9" y="7654"/>
                      <a:pt x="9" y="7656"/>
                    </a:cubicBezTo>
                    <a:cubicBezTo>
                      <a:pt x="9" y="7659"/>
                      <a:pt x="7" y="7660"/>
                      <a:pt x="5" y="7660"/>
                    </a:cubicBezTo>
                    <a:cubicBezTo>
                      <a:pt x="3" y="7660"/>
                      <a:pt x="1" y="7659"/>
                      <a:pt x="1" y="7656"/>
                    </a:cubicBezTo>
                    <a:close/>
                    <a:moveTo>
                      <a:pt x="1" y="7640"/>
                    </a:moveTo>
                    <a:lnTo>
                      <a:pt x="1" y="7640"/>
                    </a:lnTo>
                    <a:cubicBezTo>
                      <a:pt x="1" y="7638"/>
                      <a:pt x="3" y="7636"/>
                      <a:pt x="5" y="7636"/>
                    </a:cubicBezTo>
                    <a:cubicBezTo>
                      <a:pt x="7" y="7636"/>
                      <a:pt x="9" y="7638"/>
                      <a:pt x="9" y="7640"/>
                    </a:cubicBezTo>
                    <a:cubicBezTo>
                      <a:pt x="9" y="7643"/>
                      <a:pt x="7" y="7644"/>
                      <a:pt x="5" y="7644"/>
                    </a:cubicBezTo>
                    <a:cubicBezTo>
                      <a:pt x="3" y="7644"/>
                      <a:pt x="1" y="7643"/>
                      <a:pt x="1" y="7640"/>
                    </a:cubicBezTo>
                    <a:close/>
                    <a:moveTo>
                      <a:pt x="1" y="7624"/>
                    </a:moveTo>
                    <a:lnTo>
                      <a:pt x="1" y="7624"/>
                    </a:lnTo>
                    <a:cubicBezTo>
                      <a:pt x="1" y="7622"/>
                      <a:pt x="3" y="7620"/>
                      <a:pt x="5" y="7620"/>
                    </a:cubicBezTo>
                    <a:cubicBezTo>
                      <a:pt x="7" y="7620"/>
                      <a:pt x="9" y="7622"/>
                      <a:pt x="9" y="7624"/>
                    </a:cubicBezTo>
                    <a:cubicBezTo>
                      <a:pt x="9" y="7627"/>
                      <a:pt x="7" y="7628"/>
                      <a:pt x="5" y="7628"/>
                    </a:cubicBezTo>
                    <a:cubicBezTo>
                      <a:pt x="3" y="7628"/>
                      <a:pt x="1" y="7627"/>
                      <a:pt x="1" y="7624"/>
                    </a:cubicBezTo>
                    <a:close/>
                    <a:moveTo>
                      <a:pt x="1" y="7608"/>
                    </a:moveTo>
                    <a:lnTo>
                      <a:pt x="1" y="7608"/>
                    </a:lnTo>
                    <a:cubicBezTo>
                      <a:pt x="1" y="7606"/>
                      <a:pt x="3" y="7604"/>
                      <a:pt x="5" y="7604"/>
                    </a:cubicBezTo>
                    <a:cubicBezTo>
                      <a:pt x="7" y="7604"/>
                      <a:pt x="9" y="7606"/>
                      <a:pt x="9" y="7608"/>
                    </a:cubicBezTo>
                    <a:cubicBezTo>
                      <a:pt x="9" y="7611"/>
                      <a:pt x="7" y="7612"/>
                      <a:pt x="5" y="7612"/>
                    </a:cubicBezTo>
                    <a:cubicBezTo>
                      <a:pt x="3" y="7612"/>
                      <a:pt x="1" y="7611"/>
                      <a:pt x="1" y="7608"/>
                    </a:cubicBezTo>
                    <a:close/>
                    <a:moveTo>
                      <a:pt x="1" y="7592"/>
                    </a:moveTo>
                    <a:lnTo>
                      <a:pt x="1" y="7592"/>
                    </a:lnTo>
                    <a:cubicBezTo>
                      <a:pt x="1" y="7590"/>
                      <a:pt x="3" y="7588"/>
                      <a:pt x="5" y="7588"/>
                    </a:cubicBezTo>
                    <a:cubicBezTo>
                      <a:pt x="7" y="7588"/>
                      <a:pt x="9" y="7590"/>
                      <a:pt x="9" y="7592"/>
                    </a:cubicBezTo>
                    <a:cubicBezTo>
                      <a:pt x="9" y="7595"/>
                      <a:pt x="7" y="7596"/>
                      <a:pt x="5" y="7596"/>
                    </a:cubicBezTo>
                    <a:cubicBezTo>
                      <a:pt x="3" y="7596"/>
                      <a:pt x="1" y="7595"/>
                      <a:pt x="1" y="7592"/>
                    </a:cubicBezTo>
                    <a:close/>
                    <a:moveTo>
                      <a:pt x="1" y="7576"/>
                    </a:moveTo>
                    <a:lnTo>
                      <a:pt x="1" y="7576"/>
                    </a:lnTo>
                    <a:cubicBezTo>
                      <a:pt x="1" y="7574"/>
                      <a:pt x="3" y="7572"/>
                      <a:pt x="5" y="7572"/>
                    </a:cubicBezTo>
                    <a:cubicBezTo>
                      <a:pt x="7" y="7572"/>
                      <a:pt x="9" y="7574"/>
                      <a:pt x="9" y="7576"/>
                    </a:cubicBezTo>
                    <a:cubicBezTo>
                      <a:pt x="9" y="7579"/>
                      <a:pt x="7" y="7580"/>
                      <a:pt x="5" y="7580"/>
                    </a:cubicBezTo>
                    <a:cubicBezTo>
                      <a:pt x="3" y="7580"/>
                      <a:pt x="1" y="7579"/>
                      <a:pt x="1" y="7576"/>
                    </a:cubicBezTo>
                    <a:close/>
                    <a:moveTo>
                      <a:pt x="1" y="7560"/>
                    </a:moveTo>
                    <a:lnTo>
                      <a:pt x="1" y="7560"/>
                    </a:lnTo>
                    <a:cubicBezTo>
                      <a:pt x="1" y="7558"/>
                      <a:pt x="3" y="7556"/>
                      <a:pt x="5" y="7556"/>
                    </a:cubicBezTo>
                    <a:cubicBezTo>
                      <a:pt x="7" y="7556"/>
                      <a:pt x="9" y="7558"/>
                      <a:pt x="9" y="7560"/>
                    </a:cubicBezTo>
                    <a:cubicBezTo>
                      <a:pt x="9" y="7563"/>
                      <a:pt x="7" y="7564"/>
                      <a:pt x="5" y="7564"/>
                    </a:cubicBezTo>
                    <a:cubicBezTo>
                      <a:pt x="3" y="7564"/>
                      <a:pt x="1" y="7563"/>
                      <a:pt x="1" y="7560"/>
                    </a:cubicBezTo>
                    <a:close/>
                    <a:moveTo>
                      <a:pt x="1" y="7544"/>
                    </a:moveTo>
                    <a:lnTo>
                      <a:pt x="1" y="7544"/>
                    </a:lnTo>
                    <a:cubicBezTo>
                      <a:pt x="1" y="7542"/>
                      <a:pt x="3" y="7540"/>
                      <a:pt x="5" y="7540"/>
                    </a:cubicBezTo>
                    <a:cubicBezTo>
                      <a:pt x="8" y="7540"/>
                      <a:pt x="9" y="7542"/>
                      <a:pt x="9" y="7544"/>
                    </a:cubicBezTo>
                    <a:cubicBezTo>
                      <a:pt x="9" y="7547"/>
                      <a:pt x="8" y="7548"/>
                      <a:pt x="5" y="7548"/>
                    </a:cubicBezTo>
                    <a:cubicBezTo>
                      <a:pt x="3" y="7548"/>
                      <a:pt x="1" y="7547"/>
                      <a:pt x="1" y="7544"/>
                    </a:cubicBezTo>
                    <a:close/>
                    <a:moveTo>
                      <a:pt x="1" y="7528"/>
                    </a:moveTo>
                    <a:lnTo>
                      <a:pt x="1" y="7528"/>
                    </a:lnTo>
                    <a:cubicBezTo>
                      <a:pt x="1" y="7526"/>
                      <a:pt x="3" y="7524"/>
                      <a:pt x="5" y="7524"/>
                    </a:cubicBezTo>
                    <a:cubicBezTo>
                      <a:pt x="8" y="7524"/>
                      <a:pt x="9" y="7526"/>
                      <a:pt x="9" y="7528"/>
                    </a:cubicBezTo>
                    <a:cubicBezTo>
                      <a:pt x="9" y="7531"/>
                      <a:pt x="8" y="7532"/>
                      <a:pt x="5" y="7532"/>
                    </a:cubicBezTo>
                    <a:cubicBezTo>
                      <a:pt x="3" y="7532"/>
                      <a:pt x="1" y="7531"/>
                      <a:pt x="1" y="7528"/>
                    </a:cubicBezTo>
                    <a:close/>
                    <a:moveTo>
                      <a:pt x="1" y="7512"/>
                    </a:moveTo>
                    <a:lnTo>
                      <a:pt x="1" y="7512"/>
                    </a:lnTo>
                    <a:cubicBezTo>
                      <a:pt x="1" y="7510"/>
                      <a:pt x="3" y="7508"/>
                      <a:pt x="5" y="7508"/>
                    </a:cubicBezTo>
                    <a:cubicBezTo>
                      <a:pt x="8" y="7508"/>
                      <a:pt x="9" y="7510"/>
                      <a:pt x="9" y="7512"/>
                    </a:cubicBezTo>
                    <a:cubicBezTo>
                      <a:pt x="9" y="7515"/>
                      <a:pt x="8" y="7516"/>
                      <a:pt x="5" y="7516"/>
                    </a:cubicBezTo>
                    <a:cubicBezTo>
                      <a:pt x="3" y="7516"/>
                      <a:pt x="1" y="7515"/>
                      <a:pt x="1" y="7512"/>
                    </a:cubicBezTo>
                    <a:close/>
                    <a:moveTo>
                      <a:pt x="1" y="7496"/>
                    </a:moveTo>
                    <a:lnTo>
                      <a:pt x="1" y="7496"/>
                    </a:lnTo>
                    <a:cubicBezTo>
                      <a:pt x="1" y="7494"/>
                      <a:pt x="3" y="7492"/>
                      <a:pt x="5" y="7492"/>
                    </a:cubicBezTo>
                    <a:cubicBezTo>
                      <a:pt x="8" y="7492"/>
                      <a:pt x="9" y="7494"/>
                      <a:pt x="9" y="7496"/>
                    </a:cubicBezTo>
                    <a:cubicBezTo>
                      <a:pt x="9" y="7499"/>
                      <a:pt x="8" y="7500"/>
                      <a:pt x="5" y="7500"/>
                    </a:cubicBezTo>
                    <a:cubicBezTo>
                      <a:pt x="3" y="7500"/>
                      <a:pt x="1" y="7499"/>
                      <a:pt x="1" y="7496"/>
                    </a:cubicBezTo>
                    <a:close/>
                    <a:moveTo>
                      <a:pt x="1" y="7480"/>
                    </a:moveTo>
                    <a:lnTo>
                      <a:pt x="1" y="7480"/>
                    </a:lnTo>
                    <a:cubicBezTo>
                      <a:pt x="1" y="7478"/>
                      <a:pt x="3" y="7476"/>
                      <a:pt x="5" y="7476"/>
                    </a:cubicBezTo>
                    <a:cubicBezTo>
                      <a:pt x="8" y="7476"/>
                      <a:pt x="9" y="7478"/>
                      <a:pt x="9" y="7480"/>
                    </a:cubicBezTo>
                    <a:cubicBezTo>
                      <a:pt x="9" y="7482"/>
                      <a:pt x="8" y="7484"/>
                      <a:pt x="5" y="7484"/>
                    </a:cubicBezTo>
                    <a:cubicBezTo>
                      <a:pt x="3" y="7484"/>
                      <a:pt x="1" y="7482"/>
                      <a:pt x="1" y="7480"/>
                    </a:cubicBezTo>
                    <a:close/>
                    <a:moveTo>
                      <a:pt x="1" y="7464"/>
                    </a:moveTo>
                    <a:lnTo>
                      <a:pt x="1" y="7464"/>
                    </a:lnTo>
                    <a:cubicBezTo>
                      <a:pt x="1" y="7462"/>
                      <a:pt x="3" y="7460"/>
                      <a:pt x="5" y="7460"/>
                    </a:cubicBezTo>
                    <a:cubicBezTo>
                      <a:pt x="8" y="7460"/>
                      <a:pt x="9" y="7462"/>
                      <a:pt x="9" y="7464"/>
                    </a:cubicBezTo>
                    <a:cubicBezTo>
                      <a:pt x="9" y="7466"/>
                      <a:pt x="8" y="7468"/>
                      <a:pt x="5" y="7468"/>
                    </a:cubicBezTo>
                    <a:cubicBezTo>
                      <a:pt x="3" y="7468"/>
                      <a:pt x="1" y="7466"/>
                      <a:pt x="1" y="7464"/>
                    </a:cubicBezTo>
                    <a:close/>
                    <a:moveTo>
                      <a:pt x="1" y="7448"/>
                    </a:moveTo>
                    <a:lnTo>
                      <a:pt x="1" y="7448"/>
                    </a:lnTo>
                    <a:cubicBezTo>
                      <a:pt x="1" y="7446"/>
                      <a:pt x="3" y="7444"/>
                      <a:pt x="5" y="7444"/>
                    </a:cubicBezTo>
                    <a:cubicBezTo>
                      <a:pt x="8" y="7444"/>
                      <a:pt x="9" y="7446"/>
                      <a:pt x="9" y="7448"/>
                    </a:cubicBezTo>
                    <a:cubicBezTo>
                      <a:pt x="9" y="7450"/>
                      <a:pt x="8" y="7452"/>
                      <a:pt x="5" y="7452"/>
                    </a:cubicBezTo>
                    <a:cubicBezTo>
                      <a:pt x="3" y="7452"/>
                      <a:pt x="1" y="7450"/>
                      <a:pt x="1" y="7448"/>
                    </a:cubicBezTo>
                    <a:close/>
                    <a:moveTo>
                      <a:pt x="1" y="7432"/>
                    </a:moveTo>
                    <a:lnTo>
                      <a:pt x="1" y="7432"/>
                    </a:lnTo>
                    <a:cubicBezTo>
                      <a:pt x="1" y="7430"/>
                      <a:pt x="3" y="7428"/>
                      <a:pt x="5" y="7428"/>
                    </a:cubicBezTo>
                    <a:cubicBezTo>
                      <a:pt x="8" y="7428"/>
                      <a:pt x="9" y="7430"/>
                      <a:pt x="9" y="7432"/>
                    </a:cubicBezTo>
                    <a:cubicBezTo>
                      <a:pt x="9" y="7434"/>
                      <a:pt x="8" y="7436"/>
                      <a:pt x="5" y="7436"/>
                    </a:cubicBezTo>
                    <a:cubicBezTo>
                      <a:pt x="3" y="7436"/>
                      <a:pt x="1" y="7434"/>
                      <a:pt x="1" y="7432"/>
                    </a:cubicBezTo>
                    <a:close/>
                    <a:moveTo>
                      <a:pt x="1" y="7416"/>
                    </a:moveTo>
                    <a:lnTo>
                      <a:pt x="1" y="7416"/>
                    </a:lnTo>
                    <a:cubicBezTo>
                      <a:pt x="1" y="7414"/>
                      <a:pt x="3" y="7412"/>
                      <a:pt x="5" y="7412"/>
                    </a:cubicBezTo>
                    <a:cubicBezTo>
                      <a:pt x="8" y="7412"/>
                      <a:pt x="9" y="7414"/>
                      <a:pt x="9" y="7416"/>
                    </a:cubicBezTo>
                    <a:cubicBezTo>
                      <a:pt x="9" y="7418"/>
                      <a:pt x="8" y="7420"/>
                      <a:pt x="5" y="7420"/>
                    </a:cubicBezTo>
                    <a:cubicBezTo>
                      <a:pt x="3" y="7420"/>
                      <a:pt x="1" y="7418"/>
                      <a:pt x="1" y="7416"/>
                    </a:cubicBezTo>
                    <a:close/>
                    <a:moveTo>
                      <a:pt x="1" y="7400"/>
                    </a:moveTo>
                    <a:lnTo>
                      <a:pt x="1" y="7400"/>
                    </a:lnTo>
                    <a:cubicBezTo>
                      <a:pt x="1" y="7398"/>
                      <a:pt x="3" y="7396"/>
                      <a:pt x="5" y="7396"/>
                    </a:cubicBezTo>
                    <a:cubicBezTo>
                      <a:pt x="8" y="7396"/>
                      <a:pt x="9" y="7398"/>
                      <a:pt x="9" y="7400"/>
                    </a:cubicBezTo>
                    <a:cubicBezTo>
                      <a:pt x="9" y="7402"/>
                      <a:pt x="8" y="7404"/>
                      <a:pt x="5" y="7404"/>
                    </a:cubicBezTo>
                    <a:cubicBezTo>
                      <a:pt x="3" y="7404"/>
                      <a:pt x="1" y="7402"/>
                      <a:pt x="1" y="7400"/>
                    </a:cubicBezTo>
                    <a:close/>
                    <a:moveTo>
                      <a:pt x="1" y="7384"/>
                    </a:moveTo>
                    <a:lnTo>
                      <a:pt x="1" y="7384"/>
                    </a:lnTo>
                    <a:cubicBezTo>
                      <a:pt x="1" y="7382"/>
                      <a:pt x="3" y="7380"/>
                      <a:pt x="5" y="7380"/>
                    </a:cubicBezTo>
                    <a:cubicBezTo>
                      <a:pt x="8" y="7380"/>
                      <a:pt x="9" y="7382"/>
                      <a:pt x="9" y="7384"/>
                    </a:cubicBezTo>
                    <a:cubicBezTo>
                      <a:pt x="9" y="7386"/>
                      <a:pt x="8" y="7388"/>
                      <a:pt x="5" y="7388"/>
                    </a:cubicBezTo>
                    <a:cubicBezTo>
                      <a:pt x="3" y="7388"/>
                      <a:pt x="1" y="7386"/>
                      <a:pt x="1" y="7384"/>
                    </a:cubicBezTo>
                    <a:close/>
                    <a:moveTo>
                      <a:pt x="1" y="7368"/>
                    </a:moveTo>
                    <a:lnTo>
                      <a:pt x="1" y="7368"/>
                    </a:lnTo>
                    <a:cubicBezTo>
                      <a:pt x="1" y="7366"/>
                      <a:pt x="3" y="7364"/>
                      <a:pt x="5" y="7364"/>
                    </a:cubicBezTo>
                    <a:cubicBezTo>
                      <a:pt x="8" y="7364"/>
                      <a:pt x="9" y="7366"/>
                      <a:pt x="9" y="7368"/>
                    </a:cubicBezTo>
                    <a:cubicBezTo>
                      <a:pt x="9" y="7370"/>
                      <a:pt x="8" y="7372"/>
                      <a:pt x="5" y="7372"/>
                    </a:cubicBezTo>
                    <a:cubicBezTo>
                      <a:pt x="3" y="7372"/>
                      <a:pt x="1" y="7370"/>
                      <a:pt x="1" y="7368"/>
                    </a:cubicBezTo>
                    <a:close/>
                    <a:moveTo>
                      <a:pt x="1" y="7352"/>
                    </a:moveTo>
                    <a:lnTo>
                      <a:pt x="1" y="7352"/>
                    </a:lnTo>
                    <a:cubicBezTo>
                      <a:pt x="1" y="7350"/>
                      <a:pt x="3" y="7348"/>
                      <a:pt x="5" y="7348"/>
                    </a:cubicBezTo>
                    <a:cubicBezTo>
                      <a:pt x="8" y="7348"/>
                      <a:pt x="9" y="7350"/>
                      <a:pt x="9" y="7352"/>
                    </a:cubicBezTo>
                    <a:cubicBezTo>
                      <a:pt x="9" y="7354"/>
                      <a:pt x="8" y="7356"/>
                      <a:pt x="5" y="7356"/>
                    </a:cubicBezTo>
                    <a:cubicBezTo>
                      <a:pt x="3" y="7356"/>
                      <a:pt x="1" y="7354"/>
                      <a:pt x="1" y="7352"/>
                    </a:cubicBezTo>
                    <a:close/>
                    <a:moveTo>
                      <a:pt x="1" y="7336"/>
                    </a:moveTo>
                    <a:lnTo>
                      <a:pt x="1" y="7336"/>
                    </a:lnTo>
                    <a:cubicBezTo>
                      <a:pt x="1" y="7334"/>
                      <a:pt x="3" y="7332"/>
                      <a:pt x="5" y="7332"/>
                    </a:cubicBezTo>
                    <a:cubicBezTo>
                      <a:pt x="8" y="7332"/>
                      <a:pt x="9" y="7334"/>
                      <a:pt x="9" y="7336"/>
                    </a:cubicBezTo>
                    <a:cubicBezTo>
                      <a:pt x="9" y="7338"/>
                      <a:pt x="8" y="7340"/>
                      <a:pt x="5" y="7340"/>
                    </a:cubicBezTo>
                    <a:cubicBezTo>
                      <a:pt x="3" y="7340"/>
                      <a:pt x="1" y="7338"/>
                      <a:pt x="1" y="7336"/>
                    </a:cubicBezTo>
                    <a:close/>
                    <a:moveTo>
                      <a:pt x="1" y="7320"/>
                    </a:moveTo>
                    <a:lnTo>
                      <a:pt x="1" y="7320"/>
                    </a:lnTo>
                    <a:cubicBezTo>
                      <a:pt x="1" y="7318"/>
                      <a:pt x="3" y="7316"/>
                      <a:pt x="5" y="7316"/>
                    </a:cubicBezTo>
                    <a:cubicBezTo>
                      <a:pt x="8" y="7316"/>
                      <a:pt x="9" y="7318"/>
                      <a:pt x="9" y="7320"/>
                    </a:cubicBezTo>
                    <a:cubicBezTo>
                      <a:pt x="9" y="7322"/>
                      <a:pt x="8" y="7324"/>
                      <a:pt x="5" y="7324"/>
                    </a:cubicBezTo>
                    <a:cubicBezTo>
                      <a:pt x="3" y="7324"/>
                      <a:pt x="1" y="7322"/>
                      <a:pt x="1" y="7320"/>
                    </a:cubicBezTo>
                    <a:close/>
                    <a:moveTo>
                      <a:pt x="1" y="7304"/>
                    </a:moveTo>
                    <a:lnTo>
                      <a:pt x="1" y="7304"/>
                    </a:lnTo>
                    <a:cubicBezTo>
                      <a:pt x="1" y="7302"/>
                      <a:pt x="3" y="7300"/>
                      <a:pt x="5" y="7300"/>
                    </a:cubicBezTo>
                    <a:cubicBezTo>
                      <a:pt x="8" y="7300"/>
                      <a:pt x="9" y="7302"/>
                      <a:pt x="9" y="7304"/>
                    </a:cubicBezTo>
                    <a:cubicBezTo>
                      <a:pt x="9" y="7306"/>
                      <a:pt x="8" y="7308"/>
                      <a:pt x="5" y="7308"/>
                    </a:cubicBezTo>
                    <a:cubicBezTo>
                      <a:pt x="3" y="7308"/>
                      <a:pt x="1" y="7306"/>
                      <a:pt x="1" y="7304"/>
                    </a:cubicBezTo>
                    <a:close/>
                    <a:moveTo>
                      <a:pt x="1" y="7288"/>
                    </a:moveTo>
                    <a:lnTo>
                      <a:pt x="1" y="7288"/>
                    </a:lnTo>
                    <a:cubicBezTo>
                      <a:pt x="1" y="7286"/>
                      <a:pt x="3" y="7284"/>
                      <a:pt x="5" y="7284"/>
                    </a:cubicBezTo>
                    <a:cubicBezTo>
                      <a:pt x="8" y="7284"/>
                      <a:pt x="9" y="7286"/>
                      <a:pt x="9" y="7288"/>
                    </a:cubicBezTo>
                    <a:cubicBezTo>
                      <a:pt x="9" y="7290"/>
                      <a:pt x="8" y="7292"/>
                      <a:pt x="5" y="7292"/>
                    </a:cubicBezTo>
                    <a:cubicBezTo>
                      <a:pt x="3" y="7292"/>
                      <a:pt x="1" y="7290"/>
                      <a:pt x="1" y="7288"/>
                    </a:cubicBezTo>
                    <a:close/>
                    <a:moveTo>
                      <a:pt x="1" y="7272"/>
                    </a:moveTo>
                    <a:lnTo>
                      <a:pt x="1" y="7272"/>
                    </a:lnTo>
                    <a:cubicBezTo>
                      <a:pt x="1" y="7270"/>
                      <a:pt x="3" y="7268"/>
                      <a:pt x="5" y="7268"/>
                    </a:cubicBezTo>
                    <a:cubicBezTo>
                      <a:pt x="8" y="7268"/>
                      <a:pt x="9" y="7270"/>
                      <a:pt x="9" y="7272"/>
                    </a:cubicBezTo>
                    <a:cubicBezTo>
                      <a:pt x="9" y="7274"/>
                      <a:pt x="8" y="7276"/>
                      <a:pt x="5" y="7276"/>
                    </a:cubicBezTo>
                    <a:cubicBezTo>
                      <a:pt x="3" y="7276"/>
                      <a:pt x="1" y="7274"/>
                      <a:pt x="1" y="7272"/>
                    </a:cubicBezTo>
                    <a:close/>
                    <a:moveTo>
                      <a:pt x="1" y="7256"/>
                    </a:moveTo>
                    <a:lnTo>
                      <a:pt x="1" y="7256"/>
                    </a:lnTo>
                    <a:cubicBezTo>
                      <a:pt x="1" y="7254"/>
                      <a:pt x="3" y="7252"/>
                      <a:pt x="5" y="7252"/>
                    </a:cubicBezTo>
                    <a:cubicBezTo>
                      <a:pt x="8" y="7252"/>
                      <a:pt x="9" y="7254"/>
                      <a:pt x="9" y="7256"/>
                    </a:cubicBezTo>
                    <a:cubicBezTo>
                      <a:pt x="9" y="7258"/>
                      <a:pt x="8" y="7260"/>
                      <a:pt x="5" y="7260"/>
                    </a:cubicBezTo>
                    <a:cubicBezTo>
                      <a:pt x="3" y="7260"/>
                      <a:pt x="1" y="7258"/>
                      <a:pt x="1" y="7256"/>
                    </a:cubicBezTo>
                    <a:close/>
                    <a:moveTo>
                      <a:pt x="1" y="7240"/>
                    </a:moveTo>
                    <a:lnTo>
                      <a:pt x="1" y="7240"/>
                    </a:lnTo>
                    <a:cubicBezTo>
                      <a:pt x="1" y="7238"/>
                      <a:pt x="3" y="7236"/>
                      <a:pt x="5" y="7236"/>
                    </a:cubicBezTo>
                    <a:cubicBezTo>
                      <a:pt x="8" y="7236"/>
                      <a:pt x="9" y="7238"/>
                      <a:pt x="9" y="7240"/>
                    </a:cubicBezTo>
                    <a:cubicBezTo>
                      <a:pt x="9" y="7242"/>
                      <a:pt x="8" y="7244"/>
                      <a:pt x="5" y="7244"/>
                    </a:cubicBezTo>
                    <a:cubicBezTo>
                      <a:pt x="3" y="7244"/>
                      <a:pt x="1" y="7242"/>
                      <a:pt x="1" y="7240"/>
                    </a:cubicBezTo>
                    <a:close/>
                    <a:moveTo>
                      <a:pt x="1" y="7224"/>
                    </a:moveTo>
                    <a:lnTo>
                      <a:pt x="1" y="7224"/>
                    </a:lnTo>
                    <a:cubicBezTo>
                      <a:pt x="1" y="7222"/>
                      <a:pt x="3" y="7220"/>
                      <a:pt x="5" y="7220"/>
                    </a:cubicBezTo>
                    <a:cubicBezTo>
                      <a:pt x="8" y="7220"/>
                      <a:pt x="9" y="7222"/>
                      <a:pt x="9" y="7224"/>
                    </a:cubicBezTo>
                    <a:cubicBezTo>
                      <a:pt x="9" y="7226"/>
                      <a:pt x="8" y="7228"/>
                      <a:pt x="5" y="7228"/>
                    </a:cubicBezTo>
                    <a:cubicBezTo>
                      <a:pt x="3" y="7228"/>
                      <a:pt x="1" y="7226"/>
                      <a:pt x="1" y="7224"/>
                    </a:cubicBezTo>
                    <a:close/>
                    <a:moveTo>
                      <a:pt x="1" y="7208"/>
                    </a:moveTo>
                    <a:lnTo>
                      <a:pt x="1" y="7208"/>
                    </a:lnTo>
                    <a:cubicBezTo>
                      <a:pt x="1" y="7206"/>
                      <a:pt x="3" y="7204"/>
                      <a:pt x="5" y="7204"/>
                    </a:cubicBezTo>
                    <a:cubicBezTo>
                      <a:pt x="8" y="7204"/>
                      <a:pt x="9" y="7206"/>
                      <a:pt x="9" y="7208"/>
                    </a:cubicBezTo>
                    <a:cubicBezTo>
                      <a:pt x="9" y="7210"/>
                      <a:pt x="8" y="7212"/>
                      <a:pt x="5" y="7212"/>
                    </a:cubicBezTo>
                    <a:cubicBezTo>
                      <a:pt x="3" y="7212"/>
                      <a:pt x="1" y="7210"/>
                      <a:pt x="1" y="7208"/>
                    </a:cubicBezTo>
                    <a:close/>
                    <a:moveTo>
                      <a:pt x="1" y="7192"/>
                    </a:moveTo>
                    <a:lnTo>
                      <a:pt x="1" y="7192"/>
                    </a:lnTo>
                    <a:cubicBezTo>
                      <a:pt x="1" y="7190"/>
                      <a:pt x="3" y="7188"/>
                      <a:pt x="5" y="7188"/>
                    </a:cubicBezTo>
                    <a:cubicBezTo>
                      <a:pt x="8" y="7188"/>
                      <a:pt x="9" y="7190"/>
                      <a:pt x="9" y="7192"/>
                    </a:cubicBezTo>
                    <a:cubicBezTo>
                      <a:pt x="9" y="7194"/>
                      <a:pt x="8" y="7196"/>
                      <a:pt x="5" y="7196"/>
                    </a:cubicBezTo>
                    <a:cubicBezTo>
                      <a:pt x="3" y="7196"/>
                      <a:pt x="1" y="7194"/>
                      <a:pt x="1" y="7192"/>
                    </a:cubicBezTo>
                    <a:close/>
                    <a:moveTo>
                      <a:pt x="1" y="7176"/>
                    </a:moveTo>
                    <a:lnTo>
                      <a:pt x="1" y="7176"/>
                    </a:lnTo>
                    <a:cubicBezTo>
                      <a:pt x="1" y="7174"/>
                      <a:pt x="3" y="7172"/>
                      <a:pt x="5" y="7172"/>
                    </a:cubicBezTo>
                    <a:cubicBezTo>
                      <a:pt x="8" y="7172"/>
                      <a:pt x="9" y="7174"/>
                      <a:pt x="9" y="7176"/>
                    </a:cubicBezTo>
                    <a:cubicBezTo>
                      <a:pt x="9" y="7178"/>
                      <a:pt x="8" y="7180"/>
                      <a:pt x="5" y="7180"/>
                    </a:cubicBezTo>
                    <a:cubicBezTo>
                      <a:pt x="3" y="7180"/>
                      <a:pt x="1" y="7178"/>
                      <a:pt x="1" y="7176"/>
                    </a:cubicBezTo>
                    <a:close/>
                    <a:moveTo>
                      <a:pt x="1" y="7160"/>
                    </a:moveTo>
                    <a:lnTo>
                      <a:pt x="1" y="7160"/>
                    </a:lnTo>
                    <a:cubicBezTo>
                      <a:pt x="1" y="7158"/>
                      <a:pt x="3" y="7156"/>
                      <a:pt x="5" y="7156"/>
                    </a:cubicBezTo>
                    <a:cubicBezTo>
                      <a:pt x="8" y="7156"/>
                      <a:pt x="9" y="7158"/>
                      <a:pt x="9" y="7160"/>
                    </a:cubicBezTo>
                    <a:cubicBezTo>
                      <a:pt x="9" y="7162"/>
                      <a:pt x="8" y="7164"/>
                      <a:pt x="5" y="7164"/>
                    </a:cubicBezTo>
                    <a:cubicBezTo>
                      <a:pt x="3" y="7164"/>
                      <a:pt x="1" y="7162"/>
                      <a:pt x="1" y="7160"/>
                    </a:cubicBezTo>
                    <a:close/>
                    <a:moveTo>
                      <a:pt x="1" y="7144"/>
                    </a:moveTo>
                    <a:lnTo>
                      <a:pt x="1" y="7144"/>
                    </a:lnTo>
                    <a:cubicBezTo>
                      <a:pt x="1" y="7142"/>
                      <a:pt x="3" y="7140"/>
                      <a:pt x="5" y="7140"/>
                    </a:cubicBezTo>
                    <a:cubicBezTo>
                      <a:pt x="8" y="7140"/>
                      <a:pt x="9" y="7142"/>
                      <a:pt x="9" y="7144"/>
                    </a:cubicBezTo>
                    <a:cubicBezTo>
                      <a:pt x="9" y="7146"/>
                      <a:pt x="8" y="7148"/>
                      <a:pt x="5" y="7148"/>
                    </a:cubicBezTo>
                    <a:cubicBezTo>
                      <a:pt x="3" y="7148"/>
                      <a:pt x="1" y="7146"/>
                      <a:pt x="1" y="7144"/>
                    </a:cubicBezTo>
                    <a:close/>
                    <a:moveTo>
                      <a:pt x="1" y="7128"/>
                    </a:moveTo>
                    <a:lnTo>
                      <a:pt x="1" y="7128"/>
                    </a:lnTo>
                    <a:cubicBezTo>
                      <a:pt x="1" y="7126"/>
                      <a:pt x="3" y="7124"/>
                      <a:pt x="5" y="7124"/>
                    </a:cubicBezTo>
                    <a:cubicBezTo>
                      <a:pt x="8" y="7124"/>
                      <a:pt x="9" y="7126"/>
                      <a:pt x="9" y="7128"/>
                    </a:cubicBezTo>
                    <a:cubicBezTo>
                      <a:pt x="9" y="7130"/>
                      <a:pt x="8" y="7132"/>
                      <a:pt x="5" y="7132"/>
                    </a:cubicBezTo>
                    <a:cubicBezTo>
                      <a:pt x="3" y="7132"/>
                      <a:pt x="1" y="7130"/>
                      <a:pt x="1" y="7128"/>
                    </a:cubicBezTo>
                    <a:close/>
                    <a:moveTo>
                      <a:pt x="1" y="7112"/>
                    </a:moveTo>
                    <a:lnTo>
                      <a:pt x="1" y="7112"/>
                    </a:lnTo>
                    <a:cubicBezTo>
                      <a:pt x="1" y="7110"/>
                      <a:pt x="3" y="7108"/>
                      <a:pt x="5" y="7108"/>
                    </a:cubicBezTo>
                    <a:cubicBezTo>
                      <a:pt x="8" y="7108"/>
                      <a:pt x="9" y="7110"/>
                      <a:pt x="9" y="7112"/>
                    </a:cubicBezTo>
                    <a:cubicBezTo>
                      <a:pt x="9" y="7114"/>
                      <a:pt x="8" y="7116"/>
                      <a:pt x="5" y="7116"/>
                    </a:cubicBezTo>
                    <a:cubicBezTo>
                      <a:pt x="3" y="7116"/>
                      <a:pt x="1" y="7114"/>
                      <a:pt x="1" y="7112"/>
                    </a:cubicBezTo>
                    <a:close/>
                    <a:moveTo>
                      <a:pt x="1" y="7096"/>
                    </a:moveTo>
                    <a:lnTo>
                      <a:pt x="1" y="7096"/>
                    </a:lnTo>
                    <a:cubicBezTo>
                      <a:pt x="1" y="7094"/>
                      <a:pt x="3" y="7092"/>
                      <a:pt x="5" y="7092"/>
                    </a:cubicBezTo>
                    <a:cubicBezTo>
                      <a:pt x="8" y="7092"/>
                      <a:pt x="9" y="7094"/>
                      <a:pt x="9" y="7096"/>
                    </a:cubicBezTo>
                    <a:cubicBezTo>
                      <a:pt x="9" y="7098"/>
                      <a:pt x="8" y="7100"/>
                      <a:pt x="5" y="7100"/>
                    </a:cubicBezTo>
                    <a:cubicBezTo>
                      <a:pt x="3" y="7100"/>
                      <a:pt x="1" y="7098"/>
                      <a:pt x="1" y="7096"/>
                    </a:cubicBezTo>
                    <a:close/>
                    <a:moveTo>
                      <a:pt x="1" y="7080"/>
                    </a:moveTo>
                    <a:lnTo>
                      <a:pt x="1" y="7080"/>
                    </a:lnTo>
                    <a:cubicBezTo>
                      <a:pt x="1" y="7078"/>
                      <a:pt x="3" y="7076"/>
                      <a:pt x="5" y="7076"/>
                    </a:cubicBezTo>
                    <a:cubicBezTo>
                      <a:pt x="8" y="7076"/>
                      <a:pt x="9" y="7078"/>
                      <a:pt x="9" y="7080"/>
                    </a:cubicBezTo>
                    <a:cubicBezTo>
                      <a:pt x="9" y="7082"/>
                      <a:pt x="8" y="7084"/>
                      <a:pt x="5" y="7084"/>
                    </a:cubicBezTo>
                    <a:cubicBezTo>
                      <a:pt x="3" y="7084"/>
                      <a:pt x="1" y="7082"/>
                      <a:pt x="1" y="7080"/>
                    </a:cubicBezTo>
                    <a:close/>
                    <a:moveTo>
                      <a:pt x="1" y="7064"/>
                    </a:moveTo>
                    <a:lnTo>
                      <a:pt x="1" y="7064"/>
                    </a:lnTo>
                    <a:cubicBezTo>
                      <a:pt x="1" y="7062"/>
                      <a:pt x="3" y="7060"/>
                      <a:pt x="5" y="7060"/>
                    </a:cubicBezTo>
                    <a:cubicBezTo>
                      <a:pt x="8" y="7060"/>
                      <a:pt x="9" y="7062"/>
                      <a:pt x="9" y="7064"/>
                    </a:cubicBezTo>
                    <a:cubicBezTo>
                      <a:pt x="9" y="7066"/>
                      <a:pt x="8" y="7068"/>
                      <a:pt x="5" y="7068"/>
                    </a:cubicBezTo>
                    <a:cubicBezTo>
                      <a:pt x="3" y="7068"/>
                      <a:pt x="1" y="7066"/>
                      <a:pt x="1" y="7064"/>
                    </a:cubicBezTo>
                    <a:close/>
                    <a:moveTo>
                      <a:pt x="1" y="7048"/>
                    </a:moveTo>
                    <a:lnTo>
                      <a:pt x="1" y="7048"/>
                    </a:lnTo>
                    <a:cubicBezTo>
                      <a:pt x="1" y="7046"/>
                      <a:pt x="3" y="7044"/>
                      <a:pt x="5" y="7044"/>
                    </a:cubicBezTo>
                    <a:cubicBezTo>
                      <a:pt x="8" y="7044"/>
                      <a:pt x="9" y="7046"/>
                      <a:pt x="9" y="7048"/>
                    </a:cubicBezTo>
                    <a:cubicBezTo>
                      <a:pt x="9" y="7050"/>
                      <a:pt x="8" y="7052"/>
                      <a:pt x="5" y="7052"/>
                    </a:cubicBezTo>
                    <a:cubicBezTo>
                      <a:pt x="3" y="7052"/>
                      <a:pt x="1" y="7050"/>
                      <a:pt x="1" y="7048"/>
                    </a:cubicBezTo>
                    <a:close/>
                    <a:moveTo>
                      <a:pt x="1" y="7032"/>
                    </a:moveTo>
                    <a:lnTo>
                      <a:pt x="1" y="7032"/>
                    </a:lnTo>
                    <a:cubicBezTo>
                      <a:pt x="1" y="7030"/>
                      <a:pt x="3" y="7028"/>
                      <a:pt x="5" y="7028"/>
                    </a:cubicBezTo>
                    <a:cubicBezTo>
                      <a:pt x="8" y="7028"/>
                      <a:pt x="9" y="7030"/>
                      <a:pt x="9" y="7032"/>
                    </a:cubicBezTo>
                    <a:cubicBezTo>
                      <a:pt x="9" y="7034"/>
                      <a:pt x="8" y="7036"/>
                      <a:pt x="5" y="7036"/>
                    </a:cubicBezTo>
                    <a:cubicBezTo>
                      <a:pt x="3" y="7036"/>
                      <a:pt x="1" y="7034"/>
                      <a:pt x="1" y="7032"/>
                    </a:cubicBezTo>
                    <a:close/>
                    <a:moveTo>
                      <a:pt x="1" y="7016"/>
                    </a:moveTo>
                    <a:lnTo>
                      <a:pt x="1" y="7016"/>
                    </a:lnTo>
                    <a:cubicBezTo>
                      <a:pt x="1" y="7014"/>
                      <a:pt x="3" y="7012"/>
                      <a:pt x="5" y="7012"/>
                    </a:cubicBezTo>
                    <a:cubicBezTo>
                      <a:pt x="8" y="7012"/>
                      <a:pt x="9" y="7014"/>
                      <a:pt x="9" y="7016"/>
                    </a:cubicBezTo>
                    <a:cubicBezTo>
                      <a:pt x="9" y="7018"/>
                      <a:pt x="8" y="7020"/>
                      <a:pt x="5" y="7020"/>
                    </a:cubicBezTo>
                    <a:cubicBezTo>
                      <a:pt x="3" y="7020"/>
                      <a:pt x="1" y="7018"/>
                      <a:pt x="1" y="7016"/>
                    </a:cubicBezTo>
                    <a:close/>
                    <a:moveTo>
                      <a:pt x="1" y="7000"/>
                    </a:moveTo>
                    <a:lnTo>
                      <a:pt x="1" y="7000"/>
                    </a:lnTo>
                    <a:cubicBezTo>
                      <a:pt x="1" y="6998"/>
                      <a:pt x="3" y="6996"/>
                      <a:pt x="5" y="6996"/>
                    </a:cubicBezTo>
                    <a:cubicBezTo>
                      <a:pt x="8" y="6996"/>
                      <a:pt x="9" y="6998"/>
                      <a:pt x="9" y="7000"/>
                    </a:cubicBezTo>
                    <a:cubicBezTo>
                      <a:pt x="9" y="7002"/>
                      <a:pt x="8" y="7004"/>
                      <a:pt x="5" y="7004"/>
                    </a:cubicBezTo>
                    <a:cubicBezTo>
                      <a:pt x="3" y="7004"/>
                      <a:pt x="1" y="7002"/>
                      <a:pt x="1" y="7000"/>
                    </a:cubicBezTo>
                    <a:close/>
                    <a:moveTo>
                      <a:pt x="1" y="6984"/>
                    </a:moveTo>
                    <a:lnTo>
                      <a:pt x="1" y="6984"/>
                    </a:lnTo>
                    <a:cubicBezTo>
                      <a:pt x="1" y="6982"/>
                      <a:pt x="3" y="6980"/>
                      <a:pt x="5" y="6980"/>
                    </a:cubicBezTo>
                    <a:cubicBezTo>
                      <a:pt x="8" y="6980"/>
                      <a:pt x="9" y="6982"/>
                      <a:pt x="9" y="6984"/>
                    </a:cubicBezTo>
                    <a:cubicBezTo>
                      <a:pt x="9" y="6986"/>
                      <a:pt x="8" y="6988"/>
                      <a:pt x="5" y="6988"/>
                    </a:cubicBezTo>
                    <a:cubicBezTo>
                      <a:pt x="3" y="6988"/>
                      <a:pt x="1" y="6986"/>
                      <a:pt x="1" y="6984"/>
                    </a:cubicBezTo>
                    <a:close/>
                    <a:moveTo>
                      <a:pt x="1" y="6968"/>
                    </a:moveTo>
                    <a:lnTo>
                      <a:pt x="1" y="6968"/>
                    </a:lnTo>
                    <a:cubicBezTo>
                      <a:pt x="1" y="6966"/>
                      <a:pt x="3" y="6964"/>
                      <a:pt x="5" y="6964"/>
                    </a:cubicBezTo>
                    <a:cubicBezTo>
                      <a:pt x="8" y="6964"/>
                      <a:pt x="9" y="6966"/>
                      <a:pt x="9" y="6968"/>
                    </a:cubicBezTo>
                    <a:cubicBezTo>
                      <a:pt x="9" y="6970"/>
                      <a:pt x="8" y="6972"/>
                      <a:pt x="5" y="6972"/>
                    </a:cubicBezTo>
                    <a:cubicBezTo>
                      <a:pt x="3" y="6972"/>
                      <a:pt x="1" y="6970"/>
                      <a:pt x="1" y="6968"/>
                    </a:cubicBezTo>
                    <a:close/>
                    <a:moveTo>
                      <a:pt x="1" y="6952"/>
                    </a:moveTo>
                    <a:lnTo>
                      <a:pt x="1" y="6952"/>
                    </a:lnTo>
                    <a:cubicBezTo>
                      <a:pt x="1" y="6950"/>
                      <a:pt x="3" y="6948"/>
                      <a:pt x="5" y="6948"/>
                    </a:cubicBezTo>
                    <a:cubicBezTo>
                      <a:pt x="8" y="6948"/>
                      <a:pt x="9" y="6950"/>
                      <a:pt x="9" y="6952"/>
                    </a:cubicBezTo>
                    <a:cubicBezTo>
                      <a:pt x="9" y="6954"/>
                      <a:pt x="8" y="6956"/>
                      <a:pt x="5" y="6956"/>
                    </a:cubicBezTo>
                    <a:cubicBezTo>
                      <a:pt x="3" y="6956"/>
                      <a:pt x="1" y="6954"/>
                      <a:pt x="1" y="6952"/>
                    </a:cubicBezTo>
                    <a:close/>
                    <a:moveTo>
                      <a:pt x="1" y="6936"/>
                    </a:moveTo>
                    <a:lnTo>
                      <a:pt x="1" y="6936"/>
                    </a:lnTo>
                    <a:cubicBezTo>
                      <a:pt x="1" y="6934"/>
                      <a:pt x="3" y="6932"/>
                      <a:pt x="5" y="6932"/>
                    </a:cubicBezTo>
                    <a:cubicBezTo>
                      <a:pt x="8" y="6932"/>
                      <a:pt x="9" y="6934"/>
                      <a:pt x="9" y="6936"/>
                    </a:cubicBezTo>
                    <a:cubicBezTo>
                      <a:pt x="9" y="6938"/>
                      <a:pt x="8" y="6940"/>
                      <a:pt x="5" y="6940"/>
                    </a:cubicBezTo>
                    <a:cubicBezTo>
                      <a:pt x="3" y="6940"/>
                      <a:pt x="1" y="6938"/>
                      <a:pt x="1" y="6936"/>
                    </a:cubicBezTo>
                    <a:close/>
                    <a:moveTo>
                      <a:pt x="1" y="6920"/>
                    </a:moveTo>
                    <a:lnTo>
                      <a:pt x="1" y="6920"/>
                    </a:lnTo>
                    <a:cubicBezTo>
                      <a:pt x="1" y="6918"/>
                      <a:pt x="3" y="6916"/>
                      <a:pt x="5" y="6916"/>
                    </a:cubicBezTo>
                    <a:cubicBezTo>
                      <a:pt x="8" y="6916"/>
                      <a:pt x="9" y="6918"/>
                      <a:pt x="9" y="6920"/>
                    </a:cubicBezTo>
                    <a:cubicBezTo>
                      <a:pt x="9" y="6922"/>
                      <a:pt x="8" y="6924"/>
                      <a:pt x="5" y="6924"/>
                    </a:cubicBezTo>
                    <a:cubicBezTo>
                      <a:pt x="3" y="6924"/>
                      <a:pt x="1" y="6922"/>
                      <a:pt x="1" y="6920"/>
                    </a:cubicBezTo>
                    <a:close/>
                    <a:moveTo>
                      <a:pt x="1" y="6904"/>
                    </a:moveTo>
                    <a:lnTo>
                      <a:pt x="1" y="6904"/>
                    </a:lnTo>
                    <a:cubicBezTo>
                      <a:pt x="1" y="6902"/>
                      <a:pt x="3" y="6900"/>
                      <a:pt x="5" y="6900"/>
                    </a:cubicBezTo>
                    <a:cubicBezTo>
                      <a:pt x="8" y="6900"/>
                      <a:pt x="9" y="6902"/>
                      <a:pt x="9" y="6904"/>
                    </a:cubicBezTo>
                    <a:cubicBezTo>
                      <a:pt x="9" y="6906"/>
                      <a:pt x="8" y="6908"/>
                      <a:pt x="5" y="6908"/>
                    </a:cubicBezTo>
                    <a:cubicBezTo>
                      <a:pt x="3" y="6908"/>
                      <a:pt x="1" y="6906"/>
                      <a:pt x="1" y="6904"/>
                    </a:cubicBezTo>
                    <a:close/>
                    <a:moveTo>
                      <a:pt x="1" y="6888"/>
                    </a:moveTo>
                    <a:lnTo>
                      <a:pt x="1" y="6888"/>
                    </a:lnTo>
                    <a:cubicBezTo>
                      <a:pt x="1" y="6886"/>
                      <a:pt x="3" y="6884"/>
                      <a:pt x="5" y="6884"/>
                    </a:cubicBezTo>
                    <a:cubicBezTo>
                      <a:pt x="8" y="6884"/>
                      <a:pt x="9" y="6886"/>
                      <a:pt x="9" y="6888"/>
                    </a:cubicBezTo>
                    <a:cubicBezTo>
                      <a:pt x="9" y="6890"/>
                      <a:pt x="8" y="6892"/>
                      <a:pt x="5" y="6892"/>
                    </a:cubicBezTo>
                    <a:cubicBezTo>
                      <a:pt x="3" y="6892"/>
                      <a:pt x="1" y="6890"/>
                      <a:pt x="1" y="6888"/>
                    </a:cubicBezTo>
                    <a:close/>
                    <a:moveTo>
                      <a:pt x="1" y="6872"/>
                    </a:moveTo>
                    <a:lnTo>
                      <a:pt x="1" y="6872"/>
                    </a:lnTo>
                    <a:cubicBezTo>
                      <a:pt x="1" y="6870"/>
                      <a:pt x="3" y="6868"/>
                      <a:pt x="5" y="6868"/>
                    </a:cubicBezTo>
                    <a:cubicBezTo>
                      <a:pt x="8" y="6868"/>
                      <a:pt x="9" y="6870"/>
                      <a:pt x="9" y="6872"/>
                    </a:cubicBezTo>
                    <a:cubicBezTo>
                      <a:pt x="9" y="6874"/>
                      <a:pt x="8" y="6876"/>
                      <a:pt x="5" y="6876"/>
                    </a:cubicBezTo>
                    <a:cubicBezTo>
                      <a:pt x="3" y="6876"/>
                      <a:pt x="1" y="6874"/>
                      <a:pt x="1" y="6872"/>
                    </a:cubicBezTo>
                    <a:close/>
                    <a:moveTo>
                      <a:pt x="1" y="6856"/>
                    </a:moveTo>
                    <a:lnTo>
                      <a:pt x="1" y="6856"/>
                    </a:lnTo>
                    <a:cubicBezTo>
                      <a:pt x="1" y="6854"/>
                      <a:pt x="3" y="6852"/>
                      <a:pt x="5" y="6852"/>
                    </a:cubicBezTo>
                    <a:cubicBezTo>
                      <a:pt x="8" y="6852"/>
                      <a:pt x="9" y="6854"/>
                      <a:pt x="9" y="6856"/>
                    </a:cubicBezTo>
                    <a:cubicBezTo>
                      <a:pt x="9" y="6858"/>
                      <a:pt x="8" y="6860"/>
                      <a:pt x="5" y="6860"/>
                    </a:cubicBezTo>
                    <a:cubicBezTo>
                      <a:pt x="3" y="6860"/>
                      <a:pt x="1" y="6858"/>
                      <a:pt x="1" y="6856"/>
                    </a:cubicBezTo>
                    <a:close/>
                    <a:moveTo>
                      <a:pt x="1" y="6840"/>
                    </a:moveTo>
                    <a:lnTo>
                      <a:pt x="1" y="6840"/>
                    </a:lnTo>
                    <a:cubicBezTo>
                      <a:pt x="1" y="6838"/>
                      <a:pt x="3" y="6836"/>
                      <a:pt x="5" y="6836"/>
                    </a:cubicBezTo>
                    <a:cubicBezTo>
                      <a:pt x="8" y="6836"/>
                      <a:pt x="9" y="6838"/>
                      <a:pt x="9" y="6840"/>
                    </a:cubicBezTo>
                    <a:cubicBezTo>
                      <a:pt x="9" y="6842"/>
                      <a:pt x="8" y="6844"/>
                      <a:pt x="5" y="6844"/>
                    </a:cubicBezTo>
                    <a:cubicBezTo>
                      <a:pt x="3" y="6844"/>
                      <a:pt x="1" y="6842"/>
                      <a:pt x="1" y="6840"/>
                    </a:cubicBezTo>
                    <a:close/>
                    <a:moveTo>
                      <a:pt x="1" y="6824"/>
                    </a:moveTo>
                    <a:lnTo>
                      <a:pt x="1" y="6824"/>
                    </a:lnTo>
                    <a:cubicBezTo>
                      <a:pt x="1" y="6822"/>
                      <a:pt x="3" y="6820"/>
                      <a:pt x="5" y="6820"/>
                    </a:cubicBezTo>
                    <a:cubicBezTo>
                      <a:pt x="8" y="6820"/>
                      <a:pt x="9" y="6822"/>
                      <a:pt x="9" y="6824"/>
                    </a:cubicBezTo>
                    <a:cubicBezTo>
                      <a:pt x="9" y="6826"/>
                      <a:pt x="8" y="6828"/>
                      <a:pt x="5" y="6828"/>
                    </a:cubicBezTo>
                    <a:cubicBezTo>
                      <a:pt x="3" y="6828"/>
                      <a:pt x="1" y="6826"/>
                      <a:pt x="1" y="6824"/>
                    </a:cubicBezTo>
                    <a:close/>
                    <a:moveTo>
                      <a:pt x="1" y="6808"/>
                    </a:moveTo>
                    <a:lnTo>
                      <a:pt x="1" y="6808"/>
                    </a:lnTo>
                    <a:cubicBezTo>
                      <a:pt x="1" y="6806"/>
                      <a:pt x="3" y="6804"/>
                      <a:pt x="5" y="6804"/>
                    </a:cubicBezTo>
                    <a:cubicBezTo>
                      <a:pt x="8" y="6804"/>
                      <a:pt x="9" y="6806"/>
                      <a:pt x="9" y="6808"/>
                    </a:cubicBezTo>
                    <a:cubicBezTo>
                      <a:pt x="9" y="6810"/>
                      <a:pt x="8" y="6812"/>
                      <a:pt x="5" y="6812"/>
                    </a:cubicBezTo>
                    <a:cubicBezTo>
                      <a:pt x="3" y="6812"/>
                      <a:pt x="1" y="6810"/>
                      <a:pt x="1" y="6808"/>
                    </a:cubicBezTo>
                    <a:close/>
                    <a:moveTo>
                      <a:pt x="1" y="6792"/>
                    </a:moveTo>
                    <a:lnTo>
                      <a:pt x="1" y="6792"/>
                    </a:lnTo>
                    <a:cubicBezTo>
                      <a:pt x="1" y="6790"/>
                      <a:pt x="3" y="6788"/>
                      <a:pt x="5" y="6788"/>
                    </a:cubicBezTo>
                    <a:cubicBezTo>
                      <a:pt x="8" y="6788"/>
                      <a:pt x="9" y="6790"/>
                      <a:pt x="9" y="6792"/>
                    </a:cubicBezTo>
                    <a:cubicBezTo>
                      <a:pt x="9" y="6794"/>
                      <a:pt x="8" y="6796"/>
                      <a:pt x="5" y="6796"/>
                    </a:cubicBezTo>
                    <a:cubicBezTo>
                      <a:pt x="3" y="6796"/>
                      <a:pt x="1" y="6794"/>
                      <a:pt x="1" y="6792"/>
                    </a:cubicBezTo>
                    <a:close/>
                    <a:moveTo>
                      <a:pt x="1" y="6776"/>
                    </a:moveTo>
                    <a:lnTo>
                      <a:pt x="1" y="6776"/>
                    </a:lnTo>
                    <a:cubicBezTo>
                      <a:pt x="1" y="6774"/>
                      <a:pt x="3" y="6772"/>
                      <a:pt x="5" y="6772"/>
                    </a:cubicBezTo>
                    <a:cubicBezTo>
                      <a:pt x="8" y="6772"/>
                      <a:pt x="9" y="6774"/>
                      <a:pt x="9" y="6776"/>
                    </a:cubicBezTo>
                    <a:cubicBezTo>
                      <a:pt x="9" y="6778"/>
                      <a:pt x="8" y="6780"/>
                      <a:pt x="5" y="6780"/>
                    </a:cubicBezTo>
                    <a:cubicBezTo>
                      <a:pt x="3" y="6780"/>
                      <a:pt x="1" y="6778"/>
                      <a:pt x="1" y="6776"/>
                    </a:cubicBezTo>
                    <a:close/>
                    <a:moveTo>
                      <a:pt x="1" y="6760"/>
                    </a:moveTo>
                    <a:lnTo>
                      <a:pt x="1" y="6760"/>
                    </a:lnTo>
                    <a:cubicBezTo>
                      <a:pt x="1" y="6758"/>
                      <a:pt x="3" y="6756"/>
                      <a:pt x="5" y="6756"/>
                    </a:cubicBezTo>
                    <a:cubicBezTo>
                      <a:pt x="8" y="6756"/>
                      <a:pt x="9" y="6758"/>
                      <a:pt x="9" y="6760"/>
                    </a:cubicBezTo>
                    <a:cubicBezTo>
                      <a:pt x="9" y="6762"/>
                      <a:pt x="8" y="6764"/>
                      <a:pt x="5" y="6764"/>
                    </a:cubicBezTo>
                    <a:cubicBezTo>
                      <a:pt x="3" y="6764"/>
                      <a:pt x="1" y="6762"/>
                      <a:pt x="1" y="6760"/>
                    </a:cubicBezTo>
                    <a:close/>
                    <a:moveTo>
                      <a:pt x="1" y="6744"/>
                    </a:moveTo>
                    <a:lnTo>
                      <a:pt x="1" y="6744"/>
                    </a:lnTo>
                    <a:cubicBezTo>
                      <a:pt x="1" y="6742"/>
                      <a:pt x="3" y="6740"/>
                      <a:pt x="5" y="6740"/>
                    </a:cubicBezTo>
                    <a:cubicBezTo>
                      <a:pt x="8" y="6740"/>
                      <a:pt x="9" y="6742"/>
                      <a:pt x="9" y="6744"/>
                    </a:cubicBezTo>
                    <a:cubicBezTo>
                      <a:pt x="9" y="6746"/>
                      <a:pt x="8" y="6748"/>
                      <a:pt x="5" y="6748"/>
                    </a:cubicBezTo>
                    <a:cubicBezTo>
                      <a:pt x="3" y="6748"/>
                      <a:pt x="1" y="6746"/>
                      <a:pt x="1" y="6744"/>
                    </a:cubicBezTo>
                    <a:close/>
                    <a:moveTo>
                      <a:pt x="1" y="6728"/>
                    </a:moveTo>
                    <a:lnTo>
                      <a:pt x="1" y="6728"/>
                    </a:lnTo>
                    <a:cubicBezTo>
                      <a:pt x="1" y="6726"/>
                      <a:pt x="3" y="6724"/>
                      <a:pt x="5" y="6724"/>
                    </a:cubicBezTo>
                    <a:cubicBezTo>
                      <a:pt x="8" y="6724"/>
                      <a:pt x="9" y="6726"/>
                      <a:pt x="9" y="6728"/>
                    </a:cubicBezTo>
                    <a:cubicBezTo>
                      <a:pt x="9" y="6730"/>
                      <a:pt x="8" y="6732"/>
                      <a:pt x="5" y="6732"/>
                    </a:cubicBezTo>
                    <a:cubicBezTo>
                      <a:pt x="3" y="6732"/>
                      <a:pt x="1" y="6730"/>
                      <a:pt x="1" y="6728"/>
                    </a:cubicBezTo>
                    <a:close/>
                    <a:moveTo>
                      <a:pt x="1" y="6712"/>
                    </a:moveTo>
                    <a:lnTo>
                      <a:pt x="1" y="6712"/>
                    </a:lnTo>
                    <a:cubicBezTo>
                      <a:pt x="1" y="6710"/>
                      <a:pt x="3" y="6708"/>
                      <a:pt x="5" y="6708"/>
                    </a:cubicBezTo>
                    <a:cubicBezTo>
                      <a:pt x="8" y="6708"/>
                      <a:pt x="9" y="6710"/>
                      <a:pt x="9" y="6712"/>
                    </a:cubicBezTo>
                    <a:cubicBezTo>
                      <a:pt x="9" y="6714"/>
                      <a:pt x="8" y="6716"/>
                      <a:pt x="5" y="6716"/>
                    </a:cubicBezTo>
                    <a:cubicBezTo>
                      <a:pt x="3" y="6716"/>
                      <a:pt x="1" y="6714"/>
                      <a:pt x="1" y="6712"/>
                    </a:cubicBezTo>
                    <a:close/>
                    <a:moveTo>
                      <a:pt x="1" y="6696"/>
                    </a:moveTo>
                    <a:lnTo>
                      <a:pt x="1" y="6696"/>
                    </a:lnTo>
                    <a:cubicBezTo>
                      <a:pt x="1" y="6694"/>
                      <a:pt x="3" y="6692"/>
                      <a:pt x="6" y="6692"/>
                    </a:cubicBezTo>
                    <a:cubicBezTo>
                      <a:pt x="8" y="6692"/>
                      <a:pt x="10" y="6694"/>
                      <a:pt x="10" y="6696"/>
                    </a:cubicBezTo>
                    <a:cubicBezTo>
                      <a:pt x="10" y="6698"/>
                      <a:pt x="8" y="6700"/>
                      <a:pt x="6" y="6700"/>
                    </a:cubicBezTo>
                    <a:cubicBezTo>
                      <a:pt x="3" y="6700"/>
                      <a:pt x="1" y="6698"/>
                      <a:pt x="1" y="6696"/>
                    </a:cubicBezTo>
                    <a:close/>
                    <a:moveTo>
                      <a:pt x="2" y="6680"/>
                    </a:moveTo>
                    <a:lnTo>
                      <a:pt x="2" y="6680"/>
                    </a:lnTo>
                    <a:cubicBezTo>
                      <a:pt x="2" y="6678"/>
                      <a:pt x="3" y="6676"/>
                      <a:pt x="6" y="6676"/>
                    </a:cubicBezTo>
                    <a:cubicBezTo>
                      <a:pt x="8" y="6676"/>
                      <a:pt x="10" y="6678"/>
                      <a:pt x="10" y="6680"/>
                    </a:cubicBezTo>
                    <a:cubicBezTo>
                      <a:pt x="10" y="6682"/>
                      <a:pt x="8" y="6684"/>
                      <a:pt x="6" y="6684"/>
                    </a:cubicBezTo>
                    <a:cubicBezTo>
                      <a:pt x="3" y="6684"/>
                      <a:pt x="2" y="6682"/>
                      <a:pt x="2" y="6680"/>
                    </a:cubicBezTo>
                    <a:close/>
                    <a:moveTo>
                      <a:pt x="2" y="6664"/>
                    </a:moveTo>
                    <a:lnTo>
                      <a:pt x="2" y="6664"/>
                    </a:lnTo>
                    <a:cubicBezTo>
                      <a:pt x="2" y="6662"/>
                      <a:pt x="3" y="6660"/>
                      <a:pt x="6" y="6660"/>
                    </a:cubicBezTo>
                    <a:cubicBezTo>
                      <a:pt x="8" y="6660"/>
                      <a:pt x="10" y="6662"/>
                      <a:pt x="10" y="6664"/>
                    </a:cubicBezTo>
                    <a:cubicBezTo>
                      <a:pt x="10" y="6666"/>
                      <a:pt x="8" y="6668"/>
                      <a:pt x="6" y="6668"/>
                    </a:cubicBezTo>
                    <a:cubicBezTo>
                      <a:pt x="3" y="6668"/>
                      <a:pt x="2" y="6666"/>
                      <a:pt x="2" y="6664"/>
                    </a:cubicBezTo>
                    <a:close/>
                    <a:moveTo>
                      <a:pt x="2" y="6648"/>
                    </a:moveTo>
                    <a:lnTo>
                      <a:pt x="2" y="6648"/>
                    </a:lnTo>
                    <a:cubicBezTo>
                      <a:pt x="2" y="6646"/>
                      <a:pt x="3" y="6644"/>
                      <a:pt x="6" y="6644"/>
                    </a:cubicBezTo>
                    <a:cubicBezTo>
                      <a:pt x="8" y="6644"/>
                      <a:pt x="10" y="6646"/>
                      <a:pt x="10" y="6648"/>
                    </a:cubicBezTo>
                    <a:cubicBezTo>
                      <a:pt x="10" y="6650"/>
                      <a:pt x="8" y="6652"/>
                      <a:pt x="6" y="6652"/>
                    </a:cubicBezTo>
                    <a:cubicBezTo>
                      <a:pt x="3" y="6652"/>
                      <a:pt x="2" y="6650"/>
                      <a:pt x="2" y="6648"/>
                    </a:cubicBezTo>
                    <a:close/>
                    <a:moveTo>
                      <a:pt x="2" y="6632"/>
                    </a:moveTo>
                    <a:lnTo>
                      <a:pt x="2" y="6632"/>
                    </a:lnTo>
                    <a:cubicBezTo>
                      <a:pt x="2" y="6630"/>
                      <a:pt x="3" y="6628"/>
                      <a:pt x="6" y="6628"/>
                    </a:cubicBezTo>
                    <a:cubicBezTo>
                      <a:pt x="8" y="6628"/>
                      <a:pt x="10" y="6630"/>
                      <a:pt x="10" y="6632"/>
                    </a:cubicBezTo>
                    <a:cubicBezTo>
                      <a:pt x="10" y="6634"/>
                      <a:pt x="8" y="6636"/>
                      <a:pt x="6" y="6636"/>
                    </a:cubicBezTo>
                    <a:cubicBezTo>
                      <a:pt x="3" y="6636"/>
                      <a:pt x="2" y="6634"/>
                      <a:pt x="2" y="6632"/>
                    </a:cubicBezTo>
                    <a:close/>
                    <a:moveTo>
                      <a:pt x="2" y="6616"/>
                    </a:moveTo>
                    <a:lnTo>
                      <a:pt x="2" y="6616"/>
                    </a:lnTo>
                    <a:cubicBezTo>
                      <a:pt x="2" y="6614"/>
                      <a:pt x="3" y="6612"/>
                      <a:pt x="6" y="6612"/>
                    </a:cubicBezTo>
                    <a:cubicBezTo>
                      <a:pt x="8" y="6612"/>
                      <a:pt x="10" y="6614"/>
                      <a:pt x="10" y="6616"/>
                    </a:cubicBezTo>
                    <a:cubicBezTo>
                      <a:pt x="10" y="6618"/>
                      <a:pt x="8" y="6620"/>
                      <a:pt x="6" y="6620"/>
                    </a:cubicBezTo>
                    <a:cubicBezTo>
                      <a:pt x="3" y="6620"/>
                      <a:pt x="2" y="6618"/>
                      <a:pt x="2" y="6616"/>
                    </a:cubicBezTo>
                    <a:close/>
                    <a:moveTo>
                      <a:pt x="2" y="6600"/>
                    </a:moveTo>
                    <a:lnTo>
                      <a:pt x="2" y="6600"/>
                    </a:lnTo>
                    <a:cubicBezTo>
                      <a:pt x="2" y="6598"/>
                      <a:pt x="3" y="6596"/>
                      <a:pt x="6" y="6596"/>
                    </a:cubicBezTo>
                    <a:cubicBezTo>
                      <a:pt x="8" y="6596"/>
                      <a:pt x="10" y="6598"/>
                      <a:pt x="10" y="6600"/>
                    </a:cubicBezTo>
                    <a:cubicBezTo>
                      <a:pt x="10" y="6602"/>
                      <a:pt x="8" y="6604"/>
                      <a:pt x="6" y="6604"/>
                    </a:cubicBezTo>
                    <a:cubicBezTo>
                      <a:pt x="3" y="6604"/>
                      <a:pt x="2" y="6602"/>
                      <a:pt x="2" y="6600"/>
                    </a:cubicBezTo>
                    <a:close/>
                    <a:moveTo>
                      <a:pt x="2" y="6584"/>
                    </a:moveTo>
                    <a:lnTo>
                      <a:pt x="2" y="6584"/>
                    </a:lnTo>
                    <a:cubicBezTo>
                      <a:pt x="2" y="6582"/>
                      <a:pt x="3" y="6580"/>
                      <a:pt x="6" y="6580"/>
                    </a:cubicBezTo>
                    <a:cubicBezTo>
                      <a:pt x="8" y="6580"/>
                      <a:pt x="10" y="6582"/>
                      <a:pt x="10" y="6584"/>
                    </a:cubicBezTo>
                    <a:cubicBezTo>
                      <a:pt x="10" y="6586"/>
                      <a:pt x="8" y="6588"/>
                      <a:pt x="6" y="6588"/>
                    </a:cubicBezTo>
                    <a:cubicBezTo>
                      <a:pt x="3" y="6588"/>
                      <a:pt x="2" y="6586"/>
                      <a:pt x="2" y="6584"/>
                    </a:cubicBezTo>
                    <a:close/>
                    <a:moveTo>
                      <a:pt x="2" y="6568"/>
                    </a:moveTo>
                    <a:lnTo>
                      <a:pt x="2" y="6568"/>
                    </a:lnTo>
                    <a:cubicBezTo>
                      <a:pt x="2" y="6566"/>
                      <a:pt x="3" y="6564"/>
                      <a:pt x="6" y="6564"/>
                    </a:cubicBezTo>
                    <a:cubicBezTo>
                      <a:pt x="8" y="6564"/>
                      <a:pt x="10" y="6566"/>
                      <a:pt x="10" y="6568"/>
                    </a:cubicBezTo>
                    <a:cubicBezTo>
                      <a:pt x="10" y="6570"/>
                      <a:pt x="8" y="6572"/>
                      <a:pt x="6" y="6572"/>
                    </a:cubicBezTo>
                    <a:cubicBezTo>
                      <a:pt x="3" y="6572"/>
                      <a:pt x="2" y="6570"/>
                      <a:pt x="2" y="6568"/>
                    </a:cubicBezTo>
                    <a:close/>
                    <a:moveTo>
                      <a:pt x="2" y="6552"/>
                    </a:moveTo>
                    <a:lnTo>
                      <a:pt x="2" y="6552"/>
                    </a:lnTo>
                    <a:cubicBezTo>
                      <a:pt x="2" y="6550"/>
                      <a:pt x="3" y="6548"/>
                      <a:pt x="6" y="6548"/>
                    </a:cubicBezTo>
                    <a:cubicBezTo>
                      <a:pt x="8" y="6548"/>
                      <a:pt x="10" y="6550"/>
                      <a:pt x="10" y="6552"/>
                    </a:cubicBezTo>
                    <a:cubicBezTo>
                      <a:pt x="10" y="6554"/>
                      <a:pt x="8" y="6556"/>
                      <a:pt x="6" y="6556"/>
                    </a:cubicBezTo>
                    <a:cubicBezTo>
                      <a:pt x="3" y="6556"/>
                      <a:pt x="2" y="6554"/>
                      <a:pt x="2" y="6552"/>
                    </a:cubicBezTo>
                    <a:close/>
                    <a:moveTo>
                      <a:pt x="2" y="6536"/>
                    </a:moveTo>
                    <a:lnTo>
                      <a:pt x="2" y="6536"/>
                    </a:lnTo>
                    <a:cubicBezTo>
                      <a:pt x="2" y="6534"/>
                      <a:pt x="3" y="6532"/>
                      <a:pt x="6" y="6532"/>
                    </a:cubicBezTo>
                    <a:cubicBezTo>
                      <a:pt x="8" y="6532"/>
                      <a:pt x="10" y="6534"/>
                      <a:pt x="10" y="6536"/>
                    </a:cubicBezTo>
                    <a:cubicBezTo>
                      <a:pt x="10" y="6538"/>
                      <a:pt x="8" y="6540"/>
                      <a:pt x="6" y="6540"/>
                    </a:cubicBezTo>
                    <a:cubicBezTo>
                      <a:pt x="3" y="6540"/>
                      <a:pt x="2" y="6538"/>
                      <a:pt x="2" y="6536"/>
                    </a:cubicBezTo>
                    <a:close/>
                    <a:moveTo>
                      <a:pt x="2" y="6520"/>
                    </a:moveTo>
                    <a:lnTo>
                      <a:pt x="2" y="6520"/>
                    </a:lnTo>
                    <a:cubicBezTo>
                      <a:pt x="2" y="6518"/>
                      <a:pt x="3" y="6516"/>
                      <a:pt x="6" y="6516"/>
                    </a:cubicBezTo>
                    <a:cubicBezTo>
                      <a:pt x="8" y="6516"/>
                      <a:pt x="10" y="6518"/>
                      <a:pt x="10" y="6520"/>
                    </a:cubicBezTo>
                    <a:cubicBezTo>
                      <a:pt x="10" y="6522"/>
                      <a:pt x="8" y="6524"/>
                      <a:pt x="6" y="6524"/>
                    </a:cubicBezTo>
                    <a:cubicBezTo>
                      <a:pt x="3" y="6524"/>
                      <a:pt x="2" y="6522"/>
                      <a:pt x="2" y="6520"/>
                    </a:cubicBezTo>
                    <a:close/>
                    <a:moveTo>
                      <a:pt x="2" y="6504"/>
                    </a:moveTo>
                    <a:lnTo>
                      <a:pt x="2" y="6504"/>
                    </a:lnTo>
                    <a:cubicBezTo>
                      <a:pt x="2" y="6502"/>
                      <a:pt x="3" y="6500"/>
                      <a:pt x="6" y="6500"/>
                    </a:cubicBezTo>
                    <a:cubicBezTo>
                      <a:pt x="8" y="6500"/>
                      <a:pt x="10" y="6502"/>
                      <a:pt x="10" y="6504"/>
                    </a:cubicBezTo>
                    <a:cubicBezTo>
                      <a:pt x="10" y="6506"/>
                      <a:pt x="8" y="6508"/>
                      <a:pt x="6" y="6508"/>
                    </a:cubicBezTo>
                    <a:cubicBezTo>
                      <a:pt x="3" y="6508"/>
                      <a:pt x="2" y="6506"/>
                      <a:pt x="2" y="6504"/>
                    </a:cubicBezTo>
                    <a:close/>
                    <a:moveTo>
                      <a:pt x="2" y="6488"/>
                    </a:moveTo>
                    <a:lnTo>
                      <a:pt x="2" y="6488"/>
                    </a:lnTo>
                    <a:cubicBezTo>
                      <a:pt x="2" y="6486"/>
                      <a:pt x="3" y="6484"/>
                      <a:pt x="6" y="6484"/>
                    </a:cubicBezTo>
                    <a:cubicBezTo>
                      <a:pt x="8" y="6484"/>
                      <a:pt x="10" y="6486"/>
                      <a:pt x="10" y="6488"/>
                    </a:cubicBezTo>
                    <a:cubicBezTo>
                      <a:pt x="10" y="6490"/>
                      <a:pt x="8" y="6492"/>
                      <a:pt x="6" y="6492"/>
                    </a:cubicBezTo>
                    <a:cubicBezTo>
                      <a:pt x="3" y="6492"/>
                      <a:pt x="2" y="6490"/>
                      <a:pt x="2" y="6488"/>
                    </a:cubicBezTo>
                    <a:close/>
                    <a:moveTo>
                      <a:pt x="2" y="6472"/>
                    </a:moveTo>
                    <a:lnTo>
                      <a:pt x="2" y="6472"/>
                    </a:lnTo>
                    <a:cubicBezTo>
                      <a:pt x="2" y="6470"/>
                      <a:pt x="3" y="6468"/>
                      <a:pt x="6" y="6468"/>
                    </a:cubicBezTo>
                    <a:cubicBezTo>
                      <a:pt x="8" y="6468"/>
                      <a:pt x="10" y="6470"/>
                      <a:pt x="10" y="6472"/>
                    </a:cubicBezTo>
                    <a:cubicBezTo>
                      <a:pt x="10" y="6474"/>
                      <a:pt x="8" y="6476"/>
                      <a:pt x="6" y="6476"/>
                    </a:cubicBezTo>
                    <a:cubicBezTo>
                      <a:pt x="3" y="6476"/>
                      <a:pt x="2" y="6474"/>
                      <a:pt x="2" y="6472"/>
                    </a:cubicBezTo>
                    <a:close/>
                    <a:moveTo>
                      <a:pt x="2" y="6456"/>
                    </a:moveTo>
                    <a:lnTo>
                      <a:pt x="2" y="6456"/>
                    </a:lnTo>
                    <a:cubicBezTo>
                      <a:pt x="2" y="6454"/>
                      <a:pt x="3" y="6452"/>
                      <a:pt x="6" y="6452"/>
                    </a:cubicBezTo>
                    <a:cubicBezTo>
                      <a:pt x="8" y="6452"/>
                      <a:pt x="10" y="6454"/>
                      <a:pt x="10" y="6456"/>
                    </a:cubicBezTo>
                    <a:cubicBezTo>
                      <a:pt x="10" y="6458"/>
                      <a:pt x="8" y="6460"/>
                      <a:pt x="6" y="6460"/>
                    </a:cubicBezTo>
                    <a:cubicBezTo>
                      <a:pt x="3" y="6460"/>
                      <a:pt x="2" y="6458"/>
                      <a:pt x="2" y="6456"/>
                    </a:cubicBezTo>
                    <a:close/>
                    <a:moveTo>
                      <a:pt x="2" y="6440"/>
                    </a:moveTo>
                    <a:lnTo>
                      <a:pt x="2" y="6440"/>
                    </a:lnTo>
                    <a:cubicBezTo>
                      <a:pt x="2" y="6438"/>
                      <a:pt x="3" y="6436"/>
                      <a:pt x="6" y="6436"/>
                    </a:cubicBezTo>
                    <a:cubicBezTo>
                      <a:pt x="8" y="6436"/>
                      <a:pt x="10" y="6438"/>
                      <a:pt x="10" y="6440"/>
                    </a:cubicBezTo>
                    <a:cubicBezTo>
                      <a:pt x="10" y="6442"/>
                      <a:pt x="8" y="6444"/>
                      <a:pt x="6" y="6444"/>
                    </a:cubicBezTo>
                    <a:cubicBezTo>
                      <a:pt x="3" y="6444"/>
                      <a:pt x="2" y="6442"/>
                      <a:pt x="2" y="6440"/>
                    </a:cubicBezTo>
                    <a:close/>
                    <a:moveTo>
                      <a:pt x="2" y="6424"/>
                    </a:moveTo>
                    <a:lnTo>
                      <a:pt x="2" y="6424"/>
                    </a:lnTo>
                    <a:cubicBezTo>
                      <a:pt x="2" y="6422"/>
                      <a:pt x="3" y="6420"/>
                      <a:pt x="6" y="6420"/>
                    </a:cubicBezTo>
                    <a:cubicBezTo>
                      <a:pt x="8" y="6420"/>
                      <a:pt x="10" y="6422"/>
                      <a:pt x="10" y="6424"/>
                    </a:cubicBezTo>
                    <a:cubicBezTo>
                      <a:pt x="10" y="6426"/>
                      <a:pt x="8" y="6428"/>
                      <a:pt x="6" y="6428"/>
                    </a:cubicBezTo>
                    <a:cubicBezTo>
                      <a:pt x="3" y="6428"/>
                      <a:pt x="2" y="6426"/>
                      <a:pt x="2" y="6424"/>
                    </a:cubicBezTo>
                    <a:close/>
                    <a:moveTo>
                      <a:pt x="2" y="6408"/>
                    </a:moveTo>
                    <a:lnTo>
                      <a:pt x="2" y="6408"/>
                    </a:lnTo>
                    <a:cubicBezTo>
                      <a:pt x="2" y="6406"/>
                      <a:pt x="3" y="6404"/>
                      <a:pt x="6" y="6404"/>
                    </a:cubicBezTo>
                    <a:cubicBezTo>
                      <a:pt x="8" y="6404"/>
                      <a:pt x="10" y="6406"/>
                      <a:pt x="10" y="6408"/>
                    </a:cubicBezTo>
                    <a:cubicBezTo>
                      <a:pt x="10" y="6410"/>
                      <a:pt x="8" y="6412"/>
                      <a:pt x="6" y="6412"/>
                    </a:cubicBezTo>
                    <a:cubicBezTo>
                      <a:pt x="3" y="6412"/>
                      <a:pt x="2" y="6410"/>
                      <a:pt x="2" y="6408"/>
                    </a:cubicBezTo>
                    <a:close/>
                    <a:moveTo>
                      <a:pt x="2" y="6392"/>
                    </a:moveTo>
                    <a:lnTo>
                      <a:pt x="2" y="6392"/>
                    </a:lnTo>
                    <a:cubicBezTo>
                      <a:pt x="2" y="6390"/>
                      <a:pt x="3" y="6388"/>
                      <a:pt x="6" y="6388"/>
                    </a:cubicBezTo>
                    <a:cubicBezTo>
                      <a:pt x="8" y="6388"/>
                      <a:pt x="10" y="6390"/>
                      <a:pt x="10" y="6392"/>
                    </a:cubicBezTo>
                    <a:cubicBezTo>
                      <a:pt x="10" y="6394"/>
                      <a:pt x="8" y="6396"/>
                      <a:pt x="6" y="6396"/>
                    </a:cubicBezTo>
                    <a:cubicBezTo>
                      <a:pt x="3" y="6396"/>
                      <a:pt x="2" y="6394"/>
                      <a:pt x="2" y="6392"/>
                    </a:cubicBezTo>
                    <a:close/>
                    <a:moveTo>
                      <a:pt x="2" y="6376"/>
                    </a:moveTo>
                    <a:lnTo>
                      <a:pt x="2" y="6376"/>
                    </a:lnTo>
                    <a:cubicBezTo>
                      <a:pt x="2" y="6373"/>
                      <a:pt x="3" y="6372"/>
                      <a:pt x="6" y="6372"/>
                    </a:cubicBezTo>
                    <a:cubicBezTo>
                      <a:pt x="8" y="6372"/>
                      <a:pt x="10" y="6373"/>
                      <a:pt x="10" y="6376"/>
                    </a:cubicBezTo>
                    <a:cubicBezTo>
                      <a:pt x="10" y="6378"/>
                      <a:pt x="8" y="6380"/>
                      <a:pt x="6" y="6380"/>
                    </a:cubicBezTo>
                    <a:cubicBezTo>
                      <a:pt x="3" y="6380"/>
                      <a:pt x="2" y="6378"/>
                      <a:pt x="2" y="6376"/>
                    </a:cubicBezTo>
                    <a:close/>
                    <a:moveTo>
                      <a:pt x="2" y="6360"/>
                    </a:moveTo>
                    <a:lnTo>
                      <a:pt x="2" y="6360"/>
                    </a:lnTo>
                    <a:cubicBezTo>
                      <a:pt x="2" y="6357"/>
                      <a:pt x="3" y="6356"/>
                      <a:pt x="6" y="6356"/>
                    </a:cubicBezTo>
                    <a:cubicBezTo>
                      <a:pt x="8" y="6356"/>
                      <a:pt x="10" y="6357"/>
                      <a:pt x="10" y="6360"/>
                    </a:cubicBezTo>
                    <a:cubicBezTo>
                      <a:pt x="10" y="6362"/>
                      <a:pt x="8" y="6364"/>
                      <a:pt x="6" y="6364"/>
                    </a:cubicBezTo>
                    <a:cubicBezTo>
                      <a:pt x="3" y="6364"/>
                      <a:pt x="2" y="6362"/>
                      <a:pt x="2" y="6360"/>
                    </a:cubicBezTo>
                    <a:close/>
                    <a:moveTo>
                      <a:pt x="2" y="6344"/>
                    </a:moveTo>
                    <a:lnTo>
                      <a:pt x="2" y="6344"/>
                    </a:lnTo>
                    <a:cubicBezTo>
                      <a:pt x="2" y="6341"/>
                      <a:pt x="3" y="6340"/>
                      <a:pt x="6" y="6340"/>
                    </a:cubicBezTo>
                    <a:cubicBezTo>
                      <a:pt x="8" y="6340"/>
                      <a:pt x="10" y="6341"/>
                      <a:pt x="10" y="6344"/>
                    </a:cubicBezTo>
                    <a:cubicBezTo>
                      <a:pt x="10" y="6346"/>
                      <a:pt x="8" y="6348"/>
                      <a:pt x="6" y="6348"/>
                    </a:cubicBezTo>
                    <a:cubicBezTo>
                      <a:pt x="3" y="6348"/>
                      <a:pt x="2" y="6346"/>
                      <a:pt x="2" y="6344"/>
                    </a:cubicBezTo>
                    <a:close/>
                    <a:moveTo>
                      <a:pt x="2" y="6328"/>
                    </a:moveTo>
                    <a:lnTo>
                      <a:pt x="2" y="6328"/>
                    </a:lnTo>
                    <a:cubicBezTo>
                      <a:pt x="2" y="6325"/>
                      <a:pt x="3" y="6324"/>
                      <a:pt x="6" y="6324"/>
                    </a:cubicBezTo>
                    <a:cubicBezTo>
                      <a:pt x="8" y="6324"/>
                      <a:pt x="10" y="6325"/>
                      <a:pt x="10" y="6328"/>
                    </a:cubicBezTo>
                    <a:cubicBezTo>
                      <a:pt x="10" y="6330"/>
                      <a:pt x="8" y="6332"/>
                      <a:pt x="6" y="6332"/>
                    </a:cubicBezTo>
                    <a:cubicBezTo>
                      <a:pt x="3" y="6332"/>
                      <a:pt x="2" y="6330"/>
                      <a:pt x="2" y="6328"/>
                    </a:cubicBezTo>
                    <a:close/>
                    <a:moveTo>
                      <a:pt x="2" y="6312"/>
                    </a:moveTo>
                    <a:lnTo>
                      <a:pt x="2" y="6312"/>
                    </a:lnTo>
                    <a:cubicBezTo>
                      <a:pt x="2" y="6309"/>
                      <a:pt x="3" y="6308"/>
                      <a:pt x="6" y="6308"/>
                    </a:cubicBezTo>
                    <a:cubicBezTo>
                      <a:pt x="8" y="6308"/>
                      <a:pt x="10" y="6309"/>
                      <a:pt x="10" y="6312"/>
                    </a:cubicBezTo>
                    <a:cubicBezTo>
                      <a:pt x="10" y="6314"/>
                      <a:pt x="8" y="6316"/>
                      <a:pt x="6" y="6316"/>
                    </a:cubicBezTo>
                    <a:cubicBezTo>
                      <a:pt x="3" y="6316"/>
                      <a:pt x="2" y="6314"/>
                      <a:pt x="2" y="6312"/>
                    </a:cubicBezTo>
                    <a:close/>
                    <a:moveTo>
                      <a:pt x="2" y="6296"/>
                    </a:moveTo>
                    <a:lnTo>
                      <a:pt x="2" y="6296"/>
                    </a:lnTo>
                    <a:cubicBezTo>
                      <a:pt x="2" y="6293"/>
                      <a:pt x="3" y="6292"/>
                      <a:pt x="6" y="6292"/>
                    </a:cubicBezTo>
                    <a:cubicBezTo>
                      <a:pt x="8" y="6292"/>
                      <a:pt x="10" y="6293"/>
                      <a:pt x="10" y="6296"/>
                    </a:cubicBezTo>
                    <a:cubicBezTo>
                      <a:pt x="10" y="6298"/>
                      <a:pt x="8" y="6300"/>
                      <a:pt x="6" y="6300"/>
                    </a:cubicBezTo>
                    <a:cubicBezTo>
                      <a:pt x="3" y="6300"/>
                      <a:pt x="2" y="6298"/>
                      <a:pt x="2" y="6296"/>
                    </a:cubicBezTo>
                    <a:close/>
                    <a:moveTo>
                      <a:pt x="2" y="6280"/>
                    </a:moveTo>
                    <a:lnTo>
                      <a:pt x="2" y="6280"/>
                    </a:lnTo>
                    <a:cubicBezTo>
                      <a:pt x="2" y="6277"/>
                      <a:pt x="3" y="6276"/>
                      <a:pt x="6" y="6276"/>
                    </a:cubicBezTo>
                    <a:cubicBezTo>
                      <a:pt x="8" y="6276"/>
                      <a:pt x="10" y="6277"/>
                      <a:pt x="10" y="6280"/>
                    </a:cubicBezTo>
                    <a:cubicBezTo>
                      <a:pt x="10" y="6282"/>
                      <a:pt x="8" y="6284"/>
                      <a:pt x="6" y="6284"/>
                    </a:cubicBezTo>
                    <a:cubicBezTo>
                      <a:pt x="3" y="6284"/>
                      <a:pt x="2" y="6282"/>
                      <a:pt x="2" y="6280"/>
                    </a:cubicBezTo>
                    <a:close/>
                    <a:moveTo>
                      <a:pt x="2" y="6264"/>
                    </a:moveTo>
                    <a:lnTo>
                      <a:pt x="2" y="6264"/>
                    </a:lnTo>
                    <a:cubicBezTo>
                      <a:pt x="2" y="6261"/>
                      <a:pt x="3" y="6260"/>
                      <a:pt x="6" y="6260"/>
                    </a:cubicBezTo>
                    <a:cubicBezTo>
                      <a:pt x="8" y="6260"/>
                      <a:pt x="10" y="6261"/>
                      <a:pt x="10" y="6264"/>
                    </a:cubicBezTo>
                    <a:cubicBezTo>
                      <a:pt x="10" y="6266"/>
                      <a:pt x="8" y="6268"/>
                      <a:pt x="6" y="6268"/>
                    </a:cubicBezTo>
                    <a:cubicBezTo>
                      <a:pt x="3" y="6268"/>
                      <a:pt x="2" y="6266"/>
                      <a:pt x="2" y="6264"/>
                    </a:cubicBezTo>
                    <a:close/>
                    <a:moveTo>
                      <a:pt x="2" y="6248"/>
                    </a:moveTo>
                    <a:lnTo>
                      <a:pt x="2" y="6248"/>
                    </a:lnTo>
                    <a:cubicBezTo>
                      <a:pt x="2" y="6245"/>
                      <a:pt x="3" y="6244"/>
                      <a:pt x="6" y="6244"/>
                    </a:cubicBezTo>
                    <a:cubicBezTo>
                      <a:pt x="8" y="6244"/>
                      <a:pt x="10" y="6245"/>
                      <a:pt x="10" y="6248"/>
                    </a:cubicBezTo>
                    <a:cubicBezTo>
                      <a:pt x="10" y="6250"/>
                      <a:pt x="8" y="6252"/>
                      <a:pt x="6" y="6252"/>
                    </a:cubicBezTo>
                    <a:cubicBezTo>
                      <a:pt x="3" y="6252"/>
                      <a:pt x="2" y="6250"/>
                      <a:pt x="2" y="6248"/>
                    </a:cubicBezTo>
                    <a:close/>
                    <a:moveTo>
                      <a:pt x="2" y="6232"/>
                    </a:moveTo>
                    <a:lnTo>
                      <a:pt x="2" y="6232"/>
                    </a:lnTo>
                    <a:cubicBezTo>
                      <a:pt x="2" y="6229"/>
                      <a:pt x="3" y="6228"/>
                      <a:pt x="6" y="6228"/>
                    </a:cubicBezTo>
                    <a:cubicBezTo>
                      <a:pt x="8" y="6228"/>
                      <a:pt x="10" y="6229"/>
                      <a:pt x="10" y="6232"/>
                    </a:cubicBezTo>
                    <a:cubicBezTo>
                      <a:pt x="10" y="6234"/>
                      <a:pt x="8" y="6236"/>
                      <a:pt x="6" y="6236"/>
                    </a:cubicBezTo>
                    <a:cubicBezTo>
                      <a:pt x="3" y="6236"/>
                      <a:pt x="2" y="6234"/>
                      <a:pt x="2" y="6232"/>
                    </a:cubicBezTo>
                    <a:close/>
                    <a:moveTo>
                      <a:pt x="2" y="6216"/>
                    </a:moveTo>
                    <a:lnTo>
                      <a:pt x="2" y="6216"/>
                    </a:lnTo>
                    <a:cubicBezTo>
                      <a:pt x="2" y="6213"/>
                      <a:pt x="3" y="6212"/>
                      <a:pt x="6" y="6212"/>
                    </a:cubicBezTo>
                    <a:cubicBezTo>
                      <a:pt x="8" y="6212"/>
                      <a:pt x="10" y="6213"/>
                      <a:pt x="10" y="6216"/>
                    </a:cubicBezTo>
                    <a:cubicBezTo>
                      <a:pt x="10" y="6218"/>
                      <a:pt x="8" y="6220"/>
                      <a:pt x="6" y="6220"/>
                    </a:cubicBezTo>
                    <a:cubicBezTo>
                      <a:pt x="3" y="6220"/>
                      <a:pt x="2" y="6218"/>
                      <a:pt x="2" y="6216"/>
                    </a:cubicBezTo>
                    <a:close/>
                    <a:moveTo>
                      <a:pt x="2" y="6200"/>
                    </a:moveTo>
                    <a:lnTo>
                      <a:pt x="2" y="6200"/>
                    </a:lnTo>
                    <a:cubicBezTo>
                      <a:pt x="2" y="6197"/>
                      <a:pt x="3" y="6196"/>
                      <a:pt x="6" y="6196"/>
                    </a:cubicBezTo>
                    <a:cubicBezTo>
                      <a:pt x="8" y="6196"/>
                      <a:pt x="10" y="6197"/>
                      <a:pt x="10" y="6200"/>
                    </a:cubicBezTo>
                    <a:cubicBezTo>
                      <a:pt x="10" y="6202"/>
                      <a:pt x="8" y="6204"/>
                      <a:pt x="6" y="6204"/>
                    </a:cubicBezTo>
                    <a:cubicBezTo>
                      <a:pt x="3" y="6204"/>
                      <a:pt x="2" y="6202"/>
                      <a:pt x="2" y="6200"/>
                    </a:cubicBezTo>
                    <a:close/>
                    <a:moveTo>
                      <a:pt x="2" y="6184"/>
                    </a:moveTo>
                    <a:lnTo>
                      <a:pt x="2" y="6184"/>
                    </a:lnTo>
                    <a:cubicBezTo>
                      <a:pt x="2" y="6181"/>
                      <a:pt x="3" y="6180"/>
                      <a:pt x="6" y="6180"/>
                    </a:cubicBezTo>
                    <a:cubicBezTo>
                      <a:pt x="8" y="6180"/>
                      <a:pt x="10" y="6181"/>
                      <a:pt x="10" y="6184"/>
                    </a:cubicBezTo>
                    <a:cubicBezTo>
                      <a:pt x="10" y="6186"/>
                      <a:pt x="8" y="6188"/>
                      <a:pt x="6" y="6188"/>
                    </a:cubicBezTo>
                    <a:cubicBezTo>
                      <a:pt x="3" y="6188"/>
                      <a:pt x="2" y="6186"/>
                      <a:pt x="2" y="6184"/>
                    </a:cubicBezTo>
                    <a:close/>
                    <a:moveTo>
                      <a:pt x="2" y="6168"/>
                    </a:moveTo>
                    <a:lnTo>
                      <a:pt x="2" y="6168"/>
                    </a:lnTo>
                    <a:cubicBezTo>
                      <a:pt x="2" y="6165"/>
                      <a:pt x="3" y="6164"/>
                      <a:pt x="6" y="6164"/>
                    </a:cubicBezTo>
                    <a:cubicBezTo>
                      <a:pt x="8" y="6164"/>
                      <a:pt x="10" y="6165"/>
                      <a:pt x="10" y="6168"/>
                    </a:cubicBezTo>
                    <a:cubicBezTo>
                      <a:pt x="10" y="6170"/>
                      <a:pt x="8" y="6172"/>
                      <a:pt x="6" y="6172"/>
                    </a:cubicBezTo>
                    <a:cubicBezTo>
                      <a:pt x="3" y="6172"/>
                      <a:pt x="2" y="6170"/>
                      <a:pt x="2" y="6168"/>
                    </a:cubicBezTo>
                    <a:close/>
                    <a:moveTo>
                      <a:pt x="2" y="6152"/>
                    </a:moveTo>
                    <a:lnTo>
                      <a:pt x="2" y="6152"/>
                    </a:lnTo>
                    <a:cubicBezTo>
                      <a:pt x="2" y="6149"/>
                      <a:pt x="3" y="6148"/>
                      <a:pt x="6" y="6148"/>
                    </a:cubicBezTo>
                    <a:cubicBezTo>
                      <a:pt x="8" y="6148"/>
                      <a:pt x="10" y="6149"/>
                      <a:pt x="10" y="6152"/>
                    </a:cubicBezTo>
                    <a:cubicBezTo>
                      <a:pt x="10" y="6154"/>
                      <a:pt x="8" y="6156"/>
                      <a:pt x="6" y="6156"/>
                    </a:cubicBezTo>
                    <a:cubicBezTo>
                      <a:pt x="3" y="6156"/>
                      <a:pt x="2" y="6154"/>
                      <a:pt x="2" y="6152"/>
                    </a:cubicBezTo>
                    <a:close/>
                    <a:moveTo>
                      <a:pt x="2" y="6136"/>
                    </a:moveTo>
                    <a:lnTo>
                      <a:pt x="2" y="6136"/>
                    </a:lnTo>
                    <a:cubicBezTo>
                      <a:pt x="2" y="6133"/>
                      <a:pt x="3" y="6132"/>
                      <a:pt x="6" y="6132"/>
                    </a:cubicBezTo>
                    <a:cubicBezTo>
                      <a:pt x="8" y="6132"/>
                      <a:pt x="10" y="6133"/>
                      <a:pt x="10" y="6136"/>
                    </a:cubicBezTo>
                    <a:cubicBezTo>
                      <a:pt x="10" y="6138"/>
                      <a:pt x="8" y="6140"/>
                      <a:pt x="6" y="6140"/>
                    </a:cubicBezTo>
                    <a:cubicBezTo>
                      <a:pt x="3" y="6140"/>
                      <a:pt x="2" y="6138"/>
                      <a:pt x="2" y="6136"/>
                    </a:cubicBezTo>
                    <a:close/>
                    <a:moveTo>
                      <a:pt x="2" y="6120"/>
                    </a:moveTo>
                    <a:lnTo>
                      <a:pt x="2" y="6120"/>
                    </a:lnTo>
                    <a:cubicBezTo>
                      <a:pt x="2" y="6117"/>
                      <a:pt x="3" y="6116"/>
                      <a:pt x="6" y="6116"/>
                    </a:cubicBezTo>
                    <a:cubicBezTo>
                      <a:pt x="8" y="6116"/>
                      <a:pt x="10" y="6117"/>
                      <a:pt x="10" y="6120"/>
                    </a:cubicBezTo>
                    <a:cubicBezTo>
                      <a:pt x="10" y="6122"/>
                      <a:pt x="8" y="6124"/>
                      <a:pt x="6" y="6124"/>
                    </a:cubicBezTo>
                    <a:cubicBezTo>
                      <a:pt x="3" y="6124"/>
                      <a:pt x="2" y="6122"/>
                      <a:pt x="2" y="6120"/>
                    </a:cubicBezTo>
                    <a:close/>
                    <a:moveTo>
                      <a:pt x="2" y="6104"/>
                    </a:moveTo>
                    <a:lnTo>
                      <a:pt x="2" y="6104"/>
                    </a:lnTo>
                    <a:cubicBezTo>
                      <a:pt x="2" y="6101"/>
                      <a:pt x="3" y="6100"/>
                      <a:pt x="6" y="6100"/>
                    </a:cubicBezTo>
                    <a:cubicBezTo>
                      <a:pt x="8" y="6100"/>
                      <a:pt x="10" y="6101"/>
                      <a:pt x="10" y="6104"/>
                    </a:cubicBezTo>
                    <a:cubicBezTo>
                      <a:pt x="10" y="6106"/>
                      <a:pt x="8" y="6108"/>
                      <a:pt x="6" y="6108"/>
                    </a:cubicBezTo>
                    <a:cubicBezTo>
                      <a:pt x="3" y="6108"/>
                      <a:pt x="2" y="6106"/>
                      <a:pt x="2" y="6104"/>
                    </a:cubicBezTo>
                    <a:close/>
                    <a:moveTo>
                      <a:pt x="2" y="6088"/>
                    </a:moveTo>
                    <a:lnTo>
                      <a:pt x="2" y="6088"/>
                    </a:lnTo>
                    <a:cubicBezTo>
                      <a:pt x="2" y="6085"/>
                      <a:pt x="3" y="6084"/>
                      <a:pt x="6" y="6084"/>
                    </a:cubicBezTo>
                    <a:cubicBezTo>
                      <a:pt x="8" y="6084"/>
                      <a:pt x="10" y="6085"/>
                      <a:pt x="10" y="6088"/>
                    </a:cubicBezTo>
                    <a:cubicBezTo>
                      <a:pt x="10" y="6090"/>
                      <a:pt x="8" y="6092"/>
                      <a:pt x="6" y="6092"/>
                    </a:cubicBezTo>
                    <a:cubicBezTo>
                      <a:pt x="3" y="6092"/>
                      <a:pt x="2" y="6090"/>
                      <a:pt x="2" y="6088"/>
                    </a:cubicBezTo>
                    <a:close/>
                    <a:moveTo>
                      <a:pt x="2" y="6072"/>
                    </a:moveTo>
                    <a:lnTo>
                      <a:pt x="2" y="6072"/>
                    </a:lnTo>
                    <a:cubicBezTo>
                      <a:pt x="2" y="6069"/>
                      <a:pt x="3" y="6068"/>
                      <a:pt x="6" y="6068"/>
                    </a:cubicBezTo>
                    <a:cubicBezTo>
                      <a:pt x="8" y="6068"/>
                      <a:pt x="10" y="6069"/>
                      <a:pt x="10" y="6072"/>
                    </a:cubicBezTo>
                    <a:cubicBezTo>
                      <a:pt x="10" y="6074"/>
                      <a:pt x="8" y="6076"/>
                      <a:pt x="6" y="6076"/>
                    </a:cubicBezTo>
                    <a:cubicBezTo>
                      <a:pt x="3" y="6076"/>
                      <a:pt x="2" y="6074"/>
                      <a:pt x="2" y="6072"/>
                    </a:cubicBezTo>
                    <a:close/>
                    <a:moveTo>
                      <a:pt x="2" y="6056"/>
                    </a:moveTo>
                    <a:lnTo>
                      <a:pt x="2" y="6056"/>
                    </a:lnTo>
                    <a:cubicBezTo>
                      <a:pt x="2" y="6053"/>
                      <a:pt x="3" y="6052"/>
                      <a:pt x="6" y="6052"/>
                    </a:cubicBezTo>
                    <a:cubicBezTo>
                      <a:pt x="8" y="6052"/>
                      <a:pt x="10" y="6053"/>
                      <a:pt x="10" y="6056"/>
                    </a:cubicBezTo>
                    <a:cubicBezTo>
                      <a:pt x="10" y="6058"/>
                      <a:pt x="8" y="6060"/>
                      <a:pt x="6" y="6060"/>
                    </a:cubicBezTo>
                    <a:cubicBezTo>
                      <a:pt x="3" y="6060"/>
                      <a:pt x="2" y="6058"/>
                      <a:pt x="2" y="6056"/>
                    </a:cubicBezTo>
                    <a:close/>
                    <a:moveTo>
                      <a:pt x="2" y="6040"/>
                    </a:moveTo>
                    <a:lnTo>
                      <a:pt x="2" y="6040"/>
                    </a:lnTo>
                    <a:cubicBezTo>
                      <a:pt x="2" y="6037"/>
                      <a:pt x="3" y="6036"/>
                      <a:pt x="6" y="6036"/>
                    </a:cubicBezTo>
                    <a:cubicBezTo>
                      <a:pt x="8" y="6036"/>
                      <a:pt x="10" y="6037"/>
                      <a:pt x="10" y="6040"/>
                    </a:cubicBezTo>
                    <a:cubicBezTo>
                      <a:pt x="10" y="6042"/>
                      <a:pt x="8" y="6044"/>
                      <a:pt x="6" y="6044"/>
                    </a:cubicBezTo>
                    <a:cubicBezTo>
                      <a:pt x="3" y="6044"/>
                      <a:pt x="2" y="6042"/>
                      <a:pt x="2" y="6040"/>
                    </a:cubicBezTo>
                    <a:close/>
                    <a:moveTo>
                      <a:pt x="2" y="6024"/>
                    </a:moveTo>
                    <a:lnTo>
                      <a:pt x="2" y="6024"/>
                    </a:lnTo>
                    <a:cubicBezTo>
                      <a:pt x="2" y="6021"/>
                      <a:pt x="3" y="6020"/>
                      <a:pt x="6" y="6020"/>
                    </a:cubicBezTo>
                    <a:cubicBezTo>
                      <a:pt x="8" y="6020"/>
                      <a:pt x="10" y="6021"/>
                      <a:pt x="10" y="6024"/>
                    </a:cubicBezTo>
                    <a:cubicBezTo>
                      <a:pt x="10" y="6026"/>
                      <a:pt x="8" y="6028"/>
                      <a:pt x="6" y="6028"/>
                    </a:cubicBezTo>
                    <a:cubicBezTo>
                      <a:pt x="3" y="6028"/>
                      <a:pt x="2" y="6026"/>
                      <a:pt x="2" y="6024"/>
                    </a:cubicBezTo>
                    <a:close/>
                    <a:moveTo>
                      <a:pt x="2" y="6008"/>
                    </a:moveTo>
                    <a:lnTo>
                      <a:pt x="2" y="6008"/>
                    </a:lnTo>
                    <a:cubicBezTo>
                      <a:pt x="2" y="6005"/>
                      <a:pt x="3" y="6004"/>
                      <a:pt x="6" y="6004"/>
                    </a:cubicBezTo>
                    <a:cubicBezTo>
                      <a:pt x="8" y="6004"/>
                      <a:pt x="10" y="6005"/>
                      <a:pt x="10" y="6008"/>
                    </a:cubicBezTo>
                    <a:cubicBezTo>
                      <a:pt x="10" y="6010"/>
                      <a:pt x="8" y="6012"/>
                      <a:pt x="6" y="6012"/>
                    </a:cubicBezTo>
                    <a:cubicBezTo>
                      <a:pt x="3" y="6012"/>
                      <a:pt x="2" y="6010"/>
                      <a:pt x="2" y="6008"/>
                    </a:cubicBezTo>
                    <a:close/>
                    <a:moveTo>
                      <a:pt x="2" y="5992"/>
                    </a:moveTo>
                    <a:lnTo>
                      <a:pt x="2" y="5992"/>
                    </a:lnTo>
                    <a:cubicBezTo>
                      <a:pt x="2" y="5989"/>
                      <a:pt x="3" y="5988"/>
                      <a:pt x="6" y="5988"/>
                    </a:cubicBezTo>
                    <a:cubicBezTo>
                      <a:pt x="8" y="5988"/>
                      <a:pt x="10" y="5989"/>
                      <a:pt x="10" y="5992"/>
                    </a:cubicBezTo>
                    <a:cubicBezTo>
                      <a:pt x="10" y="5994"/>
                      <a:pt x="8" y="5996"/>
                      <a:pt x="6" y="5996"/>
                    </a:cubicBezTo>
                    <a:cubicBezTo>
                      <a:pt x="3" y="5996"/>
                      <a:pt x="2" y="5994"/>
                      <a:pt x="2" y="5992"/>
                    </a:cubicBezTo>
                    <a:close/>
                    <a:moveTo>
                      <a:pt x="2" y="5976"/>
                    </a:moveTo>
                    <a:lnTo>
                      <a:pt x="2" y="5975"/>
                    </a:lnTo>
                    <a:cubicBezTo>
                      <a:pt x="2" y="5973"/>
                      <a:pt x="3" y="5971"/>
                      <a:pt x="6" y="5971"/>
                    </a:cubicBezTo>
                    <a:cubicBezTo>
                      <a:pt x="8" y="5971"/>
                      <a:pt x="10" y="5973"/>
                      <a:pt x="10" y="5975"/>
                    </a:cubicBezTo>
                    <a:lnTo>
                      <a:pt x="10" y="5976"/>
                    </a:lnTo>
                    <a:cubicBezTo>
                      <a:pt x="10" y="5978"/>
                      <a:pt x="8" y="5980"/>
                      <a:pt x="6" y="5980"/>
                    </a:cubicBezTo>
                    <a:cubicBezTo>
                      <a:pt x="3" y="5980"/>
                      <a:pt x="2" y="5978"/>
                      <a:pt x="2" y="5976"/>
                    </a:cubicBezTo>
                    <a:close/>
                    <a:moveTo>
                      <a:pt x="2" y="5959"/>
                    </a:moveTo>
                    <a:lnTo>
                      <a:pt x="2" y="5959"/>
                    </a:lnTo>
                    <a:cubicBezTo>
                      <a:pt x="2" y="5957"/>
                      <a:pt x="3" y="5955"/>
                      <a:pt x="6" y="5955"/>
                    </a:cubicBezTo>
                    <a:cubicBezTo>
                      <a:pt x="8" y="5955"/>
                      <a:pt x="10" y="5957"/>
                      <a:pt x="10" y="5959"/>
                    </a:cubicBezTo>
                    <a:cubicBezTo>
                      <a:pt x="10" y="5962"/>
                      <a:pt x="8" y="5963"/>
                      <a:pt x="6" y="5963"/>
                    </a:cubicBezTo>
                    <a:cubicBezTo>
                      <a:pt x="3" y="5963"/>
                      <a:pt x="2" y="5962"/>
                      <a:pt x="2" y="5959"/>
                    </a:cubicBezTo>
                    <a:close/>
                    <a:moveTo>
                      <a:pt x="2" y="5943"/>
                    </a:moveTo>
                    <a:lnTo>
                      <a:pt x="2" y="5943"/>
                    </a:lnTo>
                    <a:cubicBezTo>
                      <a:pt x="2" y="5941"/>
                      <a:pt x="3" y="5939"/>
                      <a:pt x="6" y="5939"/>
                    </a:cubicBezTo>
                    <a:cubicBezTo>
                      <a:pt x="8" y="5939"/>
                      <a:pt x="10" y="5941"/>
                      <a:pt x="10" y="5943"/>
                    </a:cubicBezTo>
                    <a:cubicBezTo>
                      <a:pt x="10" y="5946"/>
                      <a:pt x="8" y="5947"/>
                      <a:pt x="6" y="5947"/>
                    </a:cubicBezTo>
                    <a:cubicBezTo>
                      <a:pt x="3" y="5947"/>
                      <a:pt x="2" y="5946"/>
                      <a:pt x="2" y="5943"/>
                    </a:cubicBezTo>
                    <a:close/>
                    <a:moveTo>
                      <a:pt x="2" y="5927"/>
                    </a:moveTo>
                    <a:lnTo>
                      <a:pt x="2" y="5927"/>
                    </a:lnTo>
                    <a:cubicBezTo>
                      <a:pt x="2" y="5925"/>
                      <a:pt x="3" y="5923"/>
                      <a:pt x="6" y="5923"/>
                    </a:cubicBezTo>
                    <a:cubicBezTo>
                      <a:pt x="8" y="5923"/>
                      <a:pt x="10" y="5925"/>
                      <a:pt x="10" y="5927"/>
                    </a:cubicBezTo>
                    <a:cubicBezTo>
                      <a:pt x="10" y="5930"/>
                      <a:pt x="8" y="5931"/>
                      <a:pt x="6" y="5931"/>
                    </a:cubicBezTo>
                    <a:cubicBezTo>
                      <a:pt x="3" y="5931"/>
                      <a:pt x="2" y="5930"/>
                      <a:pt x="2" y="5927"/>
                    </a:cubicBezTo>
                    <a:close/>
                    <a:moveTo>
                      <a:pt x="2" y="5911"/>
                    </a:moveTo>
                    <a:lnTo>
                      <a:pt x="2" y="5911"/>
                    </a:lnTo>
                    <a:cubicBezTo>
                      <a:pt x="2" y="5909"/>
                      <a:pt x="3" y="5907"/>
                      <a:pt x="6" y="5907"/>
                    </a:cubicBezTo>
                    <a:cubicBezTo>
                      <a:pt x="8" y="5907"/>
                      <a:pt x="10" y="5909"/>
                      <a:pt x="10" y="5911"/>
                    </a:cubicBezTo>
                    <a:cubicBezTo>
                      <a:pt x="10" y="5914"/>
                      <a:pt x="8" y="5915"/>
                      <a:pt x="6" y="5915"/>
                    </a:cubicBezTo>
                    <a:cubicBezTo>
                      <a:pt x="3" y="5915"/>
                      <a:pt x="2" y="5914"/>
                      <a:pt x="2" y="5911"/>
                    </a:cubicBezTo>
                    <a:close/>
                    <a:moveTo>
                      <a:pt x="2" y="5895"/>
                    </a:moveTo>
                    <a:lnTo>
                      <a:pt x="2" y="5895"/>
                    </a:lnTo>
                    <a:cubicBezTo>
                      <a:pt x="2" y="5893"/>
                      <a:pt x="3" y="5891"/>
                      <a:pt x="6" y="5891"/>
                    </a:cubicBezTo>
                    <a:cubicBezTo>
                      <a:pt x="8" y="5891"/>
                      <a:pt x="10" y="5893"/>
                      <a:pt x="10" y="5895"/>
                    </a:cubicBezTo>
                    <a:cubicBezTo>
                      <a:pt x="10" y="5898"/>
                      <a:pt x="8" y="5899"/>
                      <a:pt x="6" y="5899"/>
                    </a:cubicBezTo>
                    <a:cubicBezTo>
                      <a:pt x="3" y="5899"/>
                      <a:pt x="2" y="5898"/>
                      <a:pt x="2" y="5895"/>
                    </a:cubicBezTo>
                    <a:close/>
                    <a:moveTo>
                      <a:pt x="2" y="5879"/>
                    </a:moveTo>
                    <a:lnTo>
                      <a:pt x="2" y="5879"/>
                    </a:lnTo>
                    <a:cubicBezTo>
                      <a:pt x="2" y="5877"/>
                      <a:pt x="3" y="5875"/>
                      <a:pt x="6" y="5875"/>
                    </a:cubicBezTo>
                    <a:cubicBezTo>
                      <a:pt x="8" y="5875"/>
                      <a:pt x="10" y="5877"/>
                      <a:pt x="10" y="5879"/>
                    </a:cubicBezTo>
                    <a:cubicBezTo>
                      <a:pt x="10" y="5882"/>
                      <a:pt x="8" y="5883"/>
                      <a:pt x="6" y="5883"/>
                    </a:cubicBezTo>
                    <a:cubicBezTo>
                      <a:pt x="3" y="5883"/>
                      <a:pt x="2" y="5882"/>
                      <a:pt x="2" y="5879"/>
                    </a:cubicBezTo>
                    <a:close/>
                    <a:moveTo>
                      <a:pt x="2" y="5863"/>
                    </a:moveTo>
                    <a:lnTo>
                      <a:pt x="2" y="5863"/>
                    </a:lnTo>
                    <a:cubicBezTo>
                      <a:pt x="2" y="5861"/>
                      <a:pt x="3" y="5859"/>
                      <a:pt x="6" y="5859"/>
                    </a:cubicBezTo>
                    <a:cubicBezTo>
                      <a:pt x="8" y="5859"/>
                      <a:pt x="10" y="5861"/>
                      <a:pt x="10" y="5863"/>
                    </a:cubicBezTo>
                    <a:cubicBezTo>
                      <a:pt x="10" y="5866"/>
                      <a:pt x="8" y="5867"/>
                      <a:pt x="6" y="5867"/>
                    </a:cubicBezTo>
                    <a:cubicBezTo>
                      <a:pt x="3" y="5867"/>
                      <a:pt x="2" y="5866"/>
                      <a:pt x="2" y="5863"/>
                    </a:cubicBezTo>
                    <a:close/>
                    <a:moveTo>
                      <a:pt x="2" y="5847"/>
                    </a:moveTo>
                    <a:lnTo>
                      <a:pt x="2" y="5847"/>
                    </a:lnTo>
                    <a:cubicBezTo>
                      <a:pt x="2" y="5845"/>
                      <a:pt x="3" y="5843"/>
                      <a:pt x="6" y="5843"/>
                    </a:cubicBezTo>
                    <a:cubicBezTo>
                      <a:pt x="8" y="5843"/>
                      <a:pt x="10" y="5845"/>
                      <a:pt x="10" y="5847"/>
                    </a:cubicBezTo>
                    <a:cubicBezTo>
                      <a:pt x="10" y="5850"/>
                      <a:pt x="8" y="5851"/>
                      <a:pt x="6" y="5851"/>
                    </a:cubicBezTo>
                    <a:cubicBezTo>
                      <a:pt x="3" y="5851"/>
                      <a:pt x="2" y="5850"/>
                      <a:pt x="2" y="5847"/>
                    </a:cubicBezTo>
                    <a:close/>
                    <a:moveTo>
                      <a:pt x="2" y="5831"/>
                    </a:moveTo>
                    <a:lnTo>
                      <a:pt x="2" y="5831"/>
                    </a:lnTo>
                    <a:cubicBezTo>
                      <a:pt x="2" y="5829"/>
                      <a:pt x="4" y="5827"/>
                      <a:pt x="6" y="5827"/>
                    </a:cubicBezTo>
                    <a:cubicBezTo>
                      <a:pt x="8" y="5827"/>
                      <a:pt x="10" y="5829"/>
                      <a:pt x="10" y="5831"/>
                    </a:cubicBezTo>
                    <a:cubicBezTo>
                      <a:pt x="10" y="5834"/>
                      <a:pt x="8" y="5835"/>
                      <a:pt x="6" y="5835"/>
                    </a:cubicBezTo>
                    <a:cubicBezTo>
                      <a:pt x="4" y="5835"/>
                      <a:pt x="2" y="5834"/>
                      <a:pt x="2" y="5831"/>
                    </a:cubicBezTo>
                    <a:close/>
                    <a:moveTo>
                      <a:pt x="2" y="5815"/>
                    </a:moveTo>
                    <a:lnTo>
                      <a:pt x="2" y="5815"/>
                    </a:lnTo>
                    <a:cubicBezTo>
                      <a:pt x="2" y="5813"/>
                      <a:pt x="4" y="5811"/>
                      <a:pt x="6" y="5811"/>
                    </a:cubicBezTo>
                    <a:cubicBezTo>
                      <a:pt x="8" y="5811"/>
                      <a:pt x="10" y="5813"/>
                      <a:pt x="10" y="5815"/>
                    </a:cubicBezTo>
                    <a:cubicBezTo>
                      <a:pt x="10" y="5818"/>
                      <a:pt x="8" y="5819"/>
                      <a:pt x="6" y="5819"/>
                    </a:cubicBezTo>
                    <a:cubicBezTo>
                      <a:pt x="4" y="5819"/>
                      <a:pt x="2" y="5818"/>
                      <a:pt x="2" y="5815"/>
                    </a:cubicBezTo>
                    <a:close/>
                    <a:moveTo>
                      <a:pt x="2" y="5799"/>
                    </a:moveTo>
                    <a:lnTo>
                      <a:pt x="2" y="5799"/>
                    </a:lnTo>
                    <a:cubicBezTo>
                      <a:pt x="2" y="5797"/>
                      <a:pt x="4" y="5795"/>
                      <a:pt x="6" y="5795"/>
                    </a:cubicBezTo>
                    <a:cubicBezTo>
                      <a:pt x="8" y="5795"/>
                      <a:pt x="10" y="5797"/>
                      <a:pt x="10" y="5799"/>
                    </a:cubicBezTo>
                    <a:cubicBezTo>
                      <a:pt x="10" y="5802"/>
                      <a:pt x="8" y="5803"/>
                      <a:pt x="6" y="5803"/>
                    </a:cubicBezTo>
                    <a:cubicBezTo>
                      <a:pt x="4" y="5803"/>
                      <a:pt x="2" y="5802"/>
                      <a:pt x="2" y="5799"/>
                    </a:cubicBezTo>
                    <a:close/>
                    <a:moveTo>
                      <a:pt x="2" y="5783"/>
                    </a:moveTo>
                    <a:lnTo>
                      <a:pt x="2" y="5783"/>
                    </a:lnTo>
                    <a:cubicBezTo>
                      <a:pt x="2" y="5781"/>
                      <a:pt x="4" y="5779"/>
                      <a:pt x="6" y="5779"/>
                    </a:cubicBezTo>
                    <a:cubicBezTo>
                      <a:pt x="8" y="5779"/>
                      <a:pt x="10" y="5781"/>
                      <a:pt x="10" y="5783"/>
                    </a:cubicBezTo>
                    <a:cubicBezTo>
                      <a:pt x="10" y="5786"/>
                      <a:pt x="8" y="5787"/>
                      <a:pt x="6" y="5787"/>
                    </a:cubicBezTo>
                    <a:cubicBezTo>
                      <a:pt x="4" y="5787"/>
                      <a:pt x="2" y="5786"/>
                      <a:pt x="2" y="5783"/>
                    </a:cubicBezTo>
                    <a:close/>
                    <a:moveTo>
                      <a:pt x="2" y="5767"/>
                    </a:moveTo>
                    <a:lnTo>
                      <a:pt x="2" y="5767"/>
                    </a:lnTo>
                    <a:cubicBezTo>
                      <a:pt x="2" y="5765"/>
                      <a:pt x="4" y="5763"/>
                      <a:pt x="6" y="5763"/>
                    </a:cubicBezTo>
                    <a:cubicBezTo>
                      <a:pt x="8" y="5763"/>
                      <a:pt x="10" y="5765"/>
                      <a:pt x="10" y="5767"/>
                    </a:cubicBezTo>
                    <a:cubicBezTo>
                      <a:pt x="10" y="5770"/>
                      <a:pt x="8" y="5771"/>
                      <a:pt x="6" y="5771"/>
                    </a:cubicBezTo>
                    <a:cubicBezTo>
                      <a:pt x="4" y="5771"/>
                      <a:pt x="2" y="5770"/>
                      <a:pt x="2" y="5767"/>
                    </a:cubicBezTo>
                    <a:close/>
                    <a:moveTo>
                      <a:pt x="2" y="5751"/>
                    </a:moveTo>
                    <a:lnTo>
                      <a:pt x="2" y="5751"/>
                    </a:lnTo>
                    <a:cubicBezTo>
                      <a:pt x="2" y="5749"/>
                      <a:pt x="4" y="5747"/>
                      <a:pt x="6" y="5747"/>
                    </a:cubicBezTo>
                    <a:cubicBezTo>
                      <a:pt x="8" y="5747"/>
                      <a:pt x="10" y="5749"/>
                      <a:pt x="10" y="5751"/>
                    </a:cubicBezTo>
                    <a:cubicBezTo>
                      <a:pt x="10" y="5754"/>
                      <a:pt x="8" y="5755"/>
                      <a:pt x="6" y="5755"/>
                    </a:cubicBezTo>
                    <a:cubicBezTo>
                      <a:pt x="4" y="5755"/>
                      <a:pt x="2" y="5754"/>
                      <a:pt x="2" y="5751"/>
                    </a:cubicBezTo>
                    <a:close/>
                    <a:moveTo>
                      <a:pt x="2" y="5735"/>
                    </a:moveTo>
                    <a:lnTo>
                      <a:pt x="2" y="5735"/>
                    </a:lnTo>
                    <a:cubicBezTo>
                      <a:pt x="2" y="5733"/>
                      <a:pt x="4" y="5731"/>
                      <a:pt x="6" y="5731"/>
                    </a:cubicBezTo>
                    <a:cubicBezTo>
                      <a:pt x="8" y="5731"/>
                      <a:pt x="10" y="5733"/>
                      <a:pt x="10" y="5735"/>
                    </a:cubicBezTo>
                    <a:cubicBezTo>
                      <a:pt x="10" y="5738"/>
                      <a:pt x="8" y="5739"/>
                      <a:pt x="6" y="5739"/>
                    </a:cubicBezTo>
                    <a:cubicBezTo>
                      <a:pt x="4" y="5739"/>
                      <a:pt x="2" y="5738"/>
                      <a:pt x="2" y="5735"/>
                    </a:cubicBezTo>
                    <a:close/>
                    <a:moveTo>
                      <a:pt x="2" y="5719"/>
                    </a:moveTo>
                    <a:lnTo>
                      <a:pt x="2" y="5719"/>
                    </a:lnTo>
                    <a:cubicBezTo>
                      <a:pt x="2" y="5717"/>
                      <a:pt x="4" y="5715"/>
                      <a:pt x="6" y="5715"/>
                    </a:cubicBezTo>
                    <a:cubicBezTo>
                      <a:pt x="8" y="5715"/>
                      <a:pt x="10" y="5717"/>
                      <a:pt x="10" y="5719"/>
                    </a:cubicBezTo>
                    <a:cubicBezTo>
                      <a:pt x="10" y="5722"/>
                      <a:pt x="8" y="5723"/>
                      <a:pt x="6" y="5723"/>
                    </a:cubicBezTo>
                    <a:cubicBezTo>
                      <a:pt x="4" y="5723"/>
                      <a:pt x="2" y="5722"/>
                      <a:pt x="2" y="5719"/>
                    </a:cubicBezTo>
                    <a:close/>
                    <a:moveTo>
                      <a:pt x="2" y="5703"/>
                    </a:moveTo>
                    <a:lnTo>
                      <a:pt x="2" y="5703"/>
                    </a:lnTo>
                    <a:cubicBezTo>
                      <a:pt x="2" y="5701"/>
                      <a:pt x="4" y="5699"/>
                      <a:pt x="6" y="5699"/>
                    </a:cubicBezTo>
                    <a:cubicBezTo>
                      <a:pt x="8" y="5699"/>
                      <a:pt x="10" y="5701"/>
                      <a:pt x="10" y="5703"/>
                    </a:cubicBezTo>
                    <a:cubicBezTo>
                      <a:pt x="10" y="5706"/>
                      <a:pt x="8" y="5707"/>
                      <a:pt x="6" y="5707"/>
                    </a:cubicBezTo>
                    <a:cubicBezTo>
                      <a:pt x="4" y="5707"/>
                      <a:pt x="2" y="5706"/>
                      <a:pt x="2" y="5703"/>
                    </a:cubicBezTo>
                    <a:close/>
                    <a:moveTo>
                      <a:pt x="2" y="5687"/>
                    </a:moveTo>
                    <a:lnTo>
                      <a:pt x="2" y="5687"/>
                    </a:lnTo>
                    <a:cubicBezTo>
                      <a:pt x="2" y="5685"/>
                      <a:pt x="4" y="5683"/>
                      <a:pt x="6" y="5683"/>
                    </a:cubicBezTo>
                    <a:cubicBezTo>
                      <a:pt x="8" y="5683"/>
                      <a:pt x="10" y="5685"/>
                      <a:pt x="10" y="5687"/>
                    </a:cubicBezTo>
                    <a:cubicBezTo>
                      <a:pt x="10" y="5690"/>
                      <a:pt x="8" y="5691"/>
                      <a:pt x="6" y="5691"/>
                    </a:cubicBezTo>
                    <a:cubicBezTo>
                      <a:pt x="4" y="5691"/>
                      <a:pt x="2" y="5690"/>
                      <a:pt x="2" y="5687"/>
                    </a:cubicBezTo>
                    <a:close/>
                    <a:moveTo>
                      <a:pt x="2" y="5671"/>
                    </a:moveTo>
                    <a:lnTo>
                      <a:pt x="2" y="5671"/>
                    </a:lnTo>
                    <a:cubicBezTo>
                      <a:pt x="2" y="5669"/>
                      <a:pt x="4" y="5667"/>
                      <a:pt x="6" y="5667"/>
                    </a:cubicBezTo>
                    <a:cubicBezTo>
                      <a:pt x="8" y="5667"/>
                      <a:pt x="10" y="5669"/>
                      <a:pt x="10" y="5671"/>
                    </a:cubicBezTo>
                    <a:cubicBezTo>
                      <a:pt x="10" y="5674"/>
                      <a:pt x="8" y="5675"/>
                      <a:pt x="6" y="5675"/>
                    </a:cubicBezTo>
                    <a:cubicBezTo>
                      <a:pt x="4" y="5675"/>
                      <a:pt x="2" y="5674"/>
                      <a:pt x="2" y="5671"/>
                    </a:cubicBezTo>
                    <a:close/>
                    <a:moveTo>
                      <a:pt x="2" y="5655"/>
                    </a:moveTo>
                    <a:lnTo>
                      <a:pt x="2" y="5655"/>
                    </a:lnTo>
                    <a:cubicBezTo>
                      <a:pt x="2" y="5653"/>
                      <a:pt x="4" y="5651"/>
                      <a:pt x="6" y="5651"/>
                    </a:cubicBezTo>
                    <a:cubicBezTo>
                      <a:pt x="8" y="5651"/>
                      <a:pt x="10" y="5653"/>
                      <a:pt x="10" y="5655"/>
                    </a:cubicBezTo>
                    <a:cubicBezTo>
                      <a:pt x="10" y="5658"/>
                      <a:pt x="8" y="5659"/>
                      <a:pt x="6" y="5659"/>
                    </a:cubicBezTo>
                    <a:cubicBezTo>
                      <a:pt x="4" y="5659"/>
                      <a:pt x="2" y="5658"/>
                      <a:pt x="2" y="5655"/>
                    </a:cubicBezTo>
                    <a:close/>
                    <a:moveTo>
                      <a:pt x="2" y="5639"/>
                    </a:moveTo>
                    <a:lnTo>
                      <a:pt x="2" y="5639"/>
                    </a:lnTo>
                    <a:cubicBezTo>
                      <a:pt x="2" y="5637"/>
                      <a:pt x="4" y="5635"/>
                      <a:pt x="6" y="5635"/>
                    </a:cubicBezTo>
                    <a:cubicBezTo>
                      <a:pt x="8" y="5635"/>
                      <a:pt x="10" y="5637"/>
                      <a:pt x="10" y="5639"/>
                    </a:cubicBezTo>
                    <a:cubicBezTo>
                      <a:pt x="10" y="5642"/>
                      <a:pt x="8" y="5643"/>
                      <a:pt x="6" y="5643"/>
                    </a:cubicBezTo>
                    <a:cubicBezTo>
                      <a:pt x="4" y="5643"/>
                      <a:pt x="2" y="5642"/>
                      <a:pt x="2" y="5639"/>
                    </a:cubicBezTo>
                    <a:close/>
                    <a:moveTo>
                      <a:pt x="2" y="5623"/>
                    </a:moveTo>
                    <a:lnTo>
                      <a:pt x="2" y="5623"/>
                    </a:lnTo>
                    <a:cubicBezTo>
                      <a:pt x="2" y="5621"/>
                      <a:pt x="4" y="5619"/>
                      <a:pt x="6" y="5619"/>
                    </a:cubicBezTo>
                    <a:cubicBezTo>
                      <a:pt x="8" y="5619"/>
                      <a:pt x="10" y="5621"/>
                      <a:pt x="10" y="5623"/>
                    </a:cubicBezTo>
                    <a:cubicBezTo>
                      <a:pt x="10" y="5626"/>
                      <a:pt x="8" y="5627"/>
                      <a:pt x="6" y="5627"/>
                    </a:cubicBezTo>
                    <a:cubicBezTo>
                      <a:pt x="4" y="5627"/>
                      <a:pt x="2" y="5626"/>
                      <a:pt x="2" y="5623"/>
                    </a:cubicBezTo>
                    <a:close/>
                    <a:moveTo>
                      <a:pt x="2" y="5607"/>
                    </a:moveTo>
                    <a:lnTo>
                      <a:pt x="2" y="5607"/>
                    </a:lnTo>
                    <a:cubicBezTo>
                      <a:pt x="2" y="5605"/>
                      <a:pt x="4" y="5603"/>
                      <a:pt x="6" y="5603"/>
                    </a:cubicBezTo>
                    <a:cubicBezTo>
                      <a:pt x="8" y="5603"/>
                      <a:pt x="10" y="5605"/>
                      <a:pt x="10" y="5607"/>
                    </a:cubicBezTo>
                    <a:cubicBezTo>
                      <a:pt x="10" y="5610"/>
                      <a:pt x="8" y="5611"/>
                      <a:pt x="6" y="5611"/>
                    </a:cubicBezTo>
                    <a:cubicBezTo>
                      <a:pt x="4" y="5611"/>
                      <a:pt x="2" y="5610"/>
                      <a:pt x="2" y="5607"/>
                    </a:cubicBezTo>
                    <a:close/>
                    <a:moveTo>
                      <a:pt x="2" y="5591"/>
                    </a:moveTo>
                    <a:lnTo>
                      <a:pt x="2" y="5591"/>
                    </a:lnTo>
                    <a:cubicBezTo>
                      <a:pt x="2" y="5589"/>
                      <a:pt x="4" y="5587"/>
                      <a:pt x="6" y="5587"/>
                    </a:cubicBezTo>
                    <a:cubicBezTo>
                      <a:pt x="8" y="5587"/>
                      <a:pt x="10" y="5589"/>
                      <a:pt x="10" y="5591"/>
                    </a:cubicBezTo>
                    <a:cubicBezTo>
                      <a:pt x="10" y="5594"/>
                      <a:pt x="8" y="5595"/>
                      <a:pt x="6" y="5595"/>
                    </a:cubicBezTo>
                    <a:cubicBezTo>
                      <a:pt x="4" y="5595"/>
                      <a:pt x="2" y="5594"/>
                      <a:pt x="2" y="5591"/>
                    </a:cubicBezTo>
                    <a:close/>
                    <a:moveTo>
                      <a:pt x="2" y="5575"/>
                    </a:moveTo>
                    <a:lnTo>
                      <a:pt x="2" y="5575"/>
                    </a:lnTo>
                    <a:cubicBezTo>
                      <a:pt x="2" y="5573"/>
                      <a:pt x="4" y="5571"/>
                      <a:pt x="6" y="5571"/>
                    </a:cubicBezTo>
                    <a:cubicBezTo>
                      <a:pt x="8" y="5571"/>
                      <a:pt x="10" y="5573"/>
                      <a:pt x="10" y="5575"/>
                    </a:cubicBezTo>
                    <a:cubicBezTo>
                      <a:pt x="10" y="5578"/>
                      <a:pt x="8" y="5579"/>
                      <a:pt x="6" y="5579"/>
                    </a:cubicBezTo>
                    <a:cubicBezTo>
                      <a:pt x="4" y="5579"/>
                      <a:pt x="2" y="5578"/>
                      <a:pt x="2" y="5575"/>
                    </a:cubicBezTo>
                    <a:close/>
                    <a:moveTo>
                      <a:pt x="2" y="5559"/>
                    </a:moveTo>
                    <a:lnTo>
                      <a:pt x="2" y="5559"/>
                    </a:lnTo>
                    <a:cubicBezTo>
                      <a:pt x="2" y="5557"/>
                      <a:pt x="4" y="5555"/>
                      <a:pt x="6" y="5555"/>
                    </a:cubicBezTo>
                    <a:cubicBezTo>
                      <a:pt x="8" y="5555"/>
                      <a:pt x="10" y="5557"/>
                      <a:pt x="10" y="5559"/>
                    </a:cubicBezTo>
                    <a:cubicBezTo>
                      <a:pt x="10" y="5562"/>
                      <a:pt x="8" y="5563"/>
                      <a:pt x="6" y="5563"/>
                    </a:cubicBezTo>
                    <a:cubicBezTo>
                      <a:pt x="4" y="5563"/>
                      <a:pt x="2" y="5562"/>
                      <a:pt x="2" y="5559"/>
                    </a:cubicBezTo>
                    <a:close/>
                    <a:moveTo>
                      <a:pt x="2" y="5543"/>
                    </a:moveTo>
                    <a:lnTo>
                      <a:pt x="2" y="5543"/>
                    </a:lnTo>
                    <a:cubicBezTo>
                      <a:pt x="2" y="5541"/>
                      <a:pt x="4" y="5539"/>
                      <a:pt x="6" y="5539"/>
                    </a:cubicBezTo>
                    <a:cubicBezTo>
                      <a:pt x="8" y="5539"/>
                      <a:pt x="10" y="5541"/>
                      <a:pt x="10" y="5543"/>
                    </a:cubicBezTo>
                    <a:cubicBezTo>
                      <a:pt x="10" y="5545"/>
                      <a:pt x="8" y="5547"/>
                      <a:pt x="6" y="5547"/>
                    </a:cubicBezTo>
                    <a:cubicBezTo>
                      <a:pt x="4" y="5547"/>
                      <a:pt x="2" y="5545"/>
                      <a:pt x="2" y="5543"/>
                    </a:cubicBezTo>
                    <a:close/>
                    <a:moveTo>
                      <a:pt x="2" y="5527"/>
                    </a:moveTo>
                    <a:lnTo>
                      <a:pt x="2" y="5527"/>
                    </a:lnTo>
                    <a:cubicBezTo>
                      <a:pt x="2" y="5525"/>
                      <a:pt x="4" y="5523"/>
                      <a:pt x="6" y="5523"/>
                    </a:cubicBezTo>
                    <a:cubicBezTo>
                      <a:pt x="8" y="5523"/>
                      <a:pt x="10" y="5525"/>
                      <a:pt x="10" y="5527"/>
                    </a:cubicBezTo>
                    <a:cubicBezTo>
                      <a:pt x="10" y="5529"/>
                      <a:pt x="8" y="5531"/>
                      <a:pt x="6" y="5531"/>
                    </a:cubicBezTo>
                    <a:cubicBezTo>
                      <a:pt x="4" y="5531"/>
                      <a:pt x="2" y="5529"/>
                      <a:pt x="2" y="5527"/>
                    </a:cubicBezTo>
                    <a:close/>
                    <a:moveTo>
                      <a:pt x="2" y="5511"/>
                    </a:moveTo>
                    <a:lnTo>
                      <a:pt x="2" y="5511"/>
                    </a:lnTo>
                    <a:cubicBezTo>
                      <a:pt x="2" y="5509"/>
                      <a:pt x="4" y="5507"/>
                      <a:pt x="6" y="5507"/>
                    </a:cubicBezTo>
                    <a:cubicBezTo>
                      <a:pt x="8" y="5507"/>
                      <a:pt x="10" y="5509"/>
                      <a:pt x="10" y="5511"/>
                    </a:cubicBezTo>
                    <a:cubicBezTo>
                      <a:pt x="10" y="5513"/>
                      <a:pt x="8" y="5515"/>
                      <a:pt x="6" y="5515"/>
                    </a:cubicBezTo>
                    <a:cubicBezTo>
                      <a:pt x="4" y="5515"/>
                      <a:pt x="2" y="5513"/>
                      <a:pt x="2" y="5511"/>
                    </a:cubicBezTo>
                    <a:close/>
                    <a:moveTo>
                      <a:pt x="2" y="5495"/>
                    </a:moveTo>
                    <a:lnTo>
                      <a:pt x="2" y="5495"/>
                    </a:lnTo>
                    <a:cubicBezTo>
                      <a:pt x="2" y="5493"/>
                      <a:pt x="4" y="5491"/>
                      <a:pt x="6" y="5491"/>
                    </a:cubicBezTo>
                    <a:cubicBezTo>
                      <a:pt x="8" y="5491"/>
                      <a:pt x="10" y="5493"/>
                      <a:pt x="10" y="5495"/>
                    </a:cubicBezTo>
                    <a:cubicBezTo>
                      <a:pt x="10" y="5497"/>
                      <a:pt x="8" y="5499"/>
                      <a:pt x="6" y="5499"/>
                    </a:cubicBezTo>
                    <a:cubicBezTo>
                      <a:pt x="4" y="5499"/>
                      <a:pt x="2" y="5497"/>
                      <a:pt x="2" y="5495"/>
                    </a:cubicBezTo>
                    <a:close/>
                    <a:moveTo>
                      <a:pt x="2" y="5479"/>
                    </a:moveTo>
                    <a:lnTo>
                      <a:pt x="2" y="5479"/>
                    </a:lnTo>
                    <a:cubicBezTo>
                      <a:pt x="2" y="5477"/>
                      <a:pt x="4" y="5475"/>
                      <a:pt x="6" y="5475"/>
                    </a:cubicBezTo>
                    <a:cubicBezTo>
                      <a:pt x="8" y="5475"/>
                      <a:pt x="10" y="5477"/>
                      <a:pt x="10" y="5479"/>
                    </a:cubicBezTo>
                    <a:cubicBezTo>
                      <a:pt x="10" y="5481"/>
                      <a:pt x="8" y="5483"/>
                      <a:pt x="6" y="5483"/>
                    </a:cubicBezTo>
                    <a:cubicBezTo>
                      <a:pt x="4" y="5483"/>
                      <a:pt x="2" y="5481"/>
                      <a:pt x="2" y="5479"/>
                    </a:cubicBezTo>
                    <a:close/>
                    <a:moveTo>
                      <a:pt x="2" y="5463"/>
                    </a:moveTo>
                    <a:lnTo>
                      <a:pt x="2" y="5463"/>
                    </a:lnTo>
                    <a:cubicBezTo>
                      <a:pt x="2" y="5461"/>
                      <a:pt x="4" y="5459"/>
                      <a:pt x="6" y="5459"/>
                    </a:cubicBezTo>
                    <a:cubicBezTo>
                      <a:pt x="8" y="5459"/>
                      <a:pt x="10" y="5461"/>
                      <a:pt x="10" y="5463"/>
                    </a:cubicBezTo>
                    <a:cubicBezTo>
                      <a:pt x="10" y="5465"/>
                      <a:pt x="8" y="5467"/>
                      <a:pt x="6" y="5467"/>
                    </a:cubicBezTo>
                    <a:cubicBezTo>
                      <a:pt x="4" y="5467"/>
                      <a:pt x="2" y="5465"/>
                      <a:pt x="2" y="5463"/>
                    </a:cubicBezTo>
                    <a:close/>
                    <a:moveTo>
                      <a:pt x="2" y="5447"/>
                    </a:moveTo>
                    <a:lnTo>
                      <a:pt x="2" y="5447"/>
                    </a:lnTo>
                    <a:cubicBezTo>
                      <a:pt x="2" y="5445"/>
                      <a:pt x="4" y="5443"/>
                      <a:pt x="6" y="5443"/>
                    </a:cubicBezTo>
                    <a:cubicBezTo>
                      <a:pt x="8" y="5443"/>
                      <a:pt x="10" y="5445"/>
                      <a:pt x="10" y="5447"/>
                    </a:cubicBezTo>
                    <a:cubicBezTo>
                      <a:pt x="10" y="5449"/>
                      <a:pt x="8" y="5451"/>
                      <a:pt x="6" y="5451"/>
                    </a:cubicBezTo>
                    <a:cubicBezTo>
                      <a:pt x="4" y="5451"/>
                      <a:pt x="2" y="5449"/>
                      <a:pt x="2" y="5447"/>
                    </a:cubicBezTo>
                    <a:close/>
                    <a:moveTo>
                      <a:pt x="2" y="5431"/>
                    </a:moveTo>
                    <a:lnTo>
                      <a:pt x="2" y="5431"/>
                    </a:lnTo>
                    <a:cubicBezTo>
                      <a:pt x="2" y="5429"/>
                      <a:pt x="4" y="5427"/>
                      <a:pt x="6" y="5427"/>
                    </a:cubicBezTo>
                    <a:cubicBezTo>
                      <a:pt x="8" y="5427"/>
                      <a:pt x="10" y="5429"/>
                      <a:pt x="10" y="5431"/>
                    </a:cubicBezTo>
                    <a:cubicBezTo>
                      <a:pt x="10" y="5433"/>
                      <a:pt x="8" y="5435"/>
                      <a:pt x="6" y="5435"/>
                    </a:cubicBezTo>
                    <a:cubicBezTo>
                      <a:pt x="4" y="5435"/>
                      <a:pt x="2" y="5433"/>
                      <a:pt x="2" y="5431"/>
                    </a:cubicBezTo>
                    <a:close/>
                    <a:moveTo>
                      <a:pt x="2" y="5415"/>
                    </a:moveTo>
                    <a:lnTo>
                      <a:pt x="2" y="5415"/>
                    </a:lnTo>
                    <a:cubicBezTo>
                      <a:pt x="2" y="5413"/>
                      <a:pt x="4" y="5411"/>
                      <a:pt x="6" y="5411"/>
                    </a:cubicBezTo>
                    <a:cubicBezTo>
                      <a:pt x="8" y="5411"/>
                      <a:pt x="10" y="5413"/>
                      <a:pt x="10" y="5415"/>
                    </a:cubicBezTo>
                    <a:cubicBezTo>
                      <a:pt x="10" y="5417"/>
                      <a:pt x="8" y="5419"/>
                      <a:pt x="6" y="5419"/>
                    </a:cubicBezTo>
                    <a:cubicBezTo>
                      <a:pt x="4" y="5419"/>
                      <a:pt x="2" y="5417"/>
                      <a:pt x="2" y="5415"/>
                    </a:cubicBezTo>
                    <a:close/>
                    <a:moveTo>
                      <a:pt x="2" y="5399"/>
                    </a:moveTo>
                    <a:lnTo>
                      <a:pt x="2" y="5399"/>
                    </a:lnTo>
                    <a:cubicBezTo>
                      <a:pt x="2" y="5397"/>
                      <a:pt x="4" y="5395"/>
                      <a:pt x="6" y="5395"/>
                    </a:cubicBezTo>
                    <a:cubicBezTo>
                      <a:pt x="8" y="5395"/>
                      <a:pt x="10" y="5397"/>
                      <a:pt x="10" y="5399"/>
                    </a:cubicBezTo>
                    <a:cubicBezTo>
                      <a:pt x="10" y="5401"/>
                      <a:pt x="8" y="5403"/>
                      <a:pt x="6" y="5403"/>
                    </a:cubicBezTo>
                    <a:cubicBezTo>
                      <a:pt x="4" y="5403"/>
                      <a:pt x="2" y="5401"/>
                      <a:pt x="2" y="5399"/>
                    </a:cubicBezTo>
                    <a:close/>
                    <a:moveTo>
                      <a:pt x="2" y="5383"/>
                    </a:moveTo>
                    <a:lnTo>
                      <a:pt x="2" y="5383"/>
                    </a:lnTo>
                    <a:cubicBezTo>
                      <a:pt x="2" y="5381"/>
                      <a:pt x="4" y="5379"/>
                      <a:pt x="6" y="5379"/>
                    </a:cubicBezTo>
                    <a:cubicBezTo>
                      <a:pt x="8" y="5379"/>
                      <a:pt x="10" y="5381"/>
                      <a:pt x="10" y="5383"/>
                    </a:cubicBezTo>
                    <a:cubicBezTo>
                      <a:pt x="10" y="5385"/>
                      <a:pt x="8" y="5387"/>
                      <a:pt x="6" y="5387"/>
                    </a:cubicBezTo>
                    <a:cubicBezTo>
                      <a:pt x="4" y="5387"/>
                      <a:pt x="2" y="5385"/>
                      <a:pt x="2" y="5383"/>
                    </a:cubicBezTo>
                    <a:close/>
                    <a:moveTo>
                      <a:pt x="2" y="5367"/>
                    </a:moveTo>
                    <a:lnTo>
                      <a:pt x="2" y="5367"/>
                    </a:lnTo>
                    <a:cubicBezTo>
                      <a:pt x="2" y="5365"/>
                      <a:pt x="4" y="5363"/>
                      <a:pt x="6" y="5363"/>
                    </a:cubicBezTo>
                    <a:cubicBezTo>
                      <a:pt x="8" y="5363"/>
                      <a:pt x="10" y="5365"/>
                      <a:pt x="10" y="5367"/>
                    </a:cubicBezTo>
                    <a:cubicBezTo>
                      <a:pt x="10" y="5369"/>
                      <a:pt x="8" y="5371"/>
                      <a:pt x="6" y="5371"/>
                    </a:cubicBezTo>
                    <a:cubicBezTo>
                      <a:pt x="4" y="5371"/>
                      <a:pt x="2" y="5369"/>
                      <a:pt x="2" y="5367"/>
                    </a:cubicBezTo>
                    <a:close/>
                    <a:moveTo>
                      <a:pt x="2" y="5351"/>
                    </a:moveTo>
                    <a:lnTo>
                      <a:pt x="2" y="5351"/>
                    </a:lnTo>
                    <a:cubicBezTo>
                      <a:pt x="2" y="5349"/>
                      <a:pt x="4" y="5347"/>
                      <a:pt x="6" y="5347"/>
                    </a:cubicBezTo>
                    <a:cubicBezTo>
                      <a:pt x="8" y="5347"/>
                      <a:pt x="10" y="5349"/>
                      <a:pt x="10" y="5351"/>
                    </a:cubicBezTo>
                    <a:cubicBezTo>
                      <a:pt x="10" y="5353"/>
                      <a:pt x="8" y="5355"/>
                      <a:pt x="6" y="5355"/>
                    </a:cubicBezTo>
                    <a:cubicBezTo>
                      <a:pt x="4" y="5355"/>
                      <a:pt x="2" y="5353"/>
                      <a:pt x="2" y="5351"/>
                    </a:cubicBezTo>
                    <a:close/>
                    <a:moveTo>
                      <a:pt x="2" y="5335"/>
                    </a:moveTo>
                    <a:lnTo>
                      <a:pt x="2" y="5335"/>
                    </a:lnTo>
                    <a:cubicBezTo>
                      <a:pt x="2" y="5333"/>
                      <a:pt x="4" y="5331"/>
                      <a:pt x="6" y="5331"/>
                    </a:cubicBezTo>
                    <a:cubicBezTo>
                      <a:pt x="8" y="5331"/>
                      <a:pt x="10" y="5333"/>
                      <a:pt x="10" y="5335"/>
                    </a:cubicBezTo>
                    <a:cubicBezTo>
                      <a:pt x="10" y="5337"/>
                      <a:pt x="8" y="5339"/>
                      <a:pt x="6" y="5339"/>
                    </a:cubicBezTo>
                    <a:cubicBezTo>
                      <a:pt x="4" y="5339"/>
                      <a:pt x="2" y="5337"/>
                      <a:pt x="2" y="5335"/>
                    </a:cubicBezTo>
                    <a:close/>
                    <a:moveTo>
                      <a:pt x="2" y="5319"/>
                    </a:moveTo>
                    <a:lnTo>
                      <a:pt x="2" y="5319"/>
                    </a:lnTo>
                    <a:cubicBezTo>
                      <a:pt x="2" y="5317"/>
                      <a:pt x="4" y="5315"/>
                      <a:pt x="6" y="5315"/>
                    </a:cubicBezTo>
                    <a:cubicBezTo>
                      <a:pt x="8" y="5315"/>
                      <a:pt x="10" y="5317"/>
                      <a:pt x="10" y="5319"/>
                    </a:cubicBezTo>
                    <a:cubicBezTo>
                      <a:pt x="10" y="5321"/>
                      <a:pt x="8" y="5323"/>
                      <a:pt x="6" y="5323"/>
                    </a:cubicBezTo>
                    <a:cubicBezTo>
                      <a:pt x="4" y="5323"/>
                      <a:pt x="2" y="5321"/>
                      <a:pt x="2" y="5319"/>
                    </a:cubicBezTo>
                    <a:close/>
                    <a:moveTo>
                      <a:pt x="2" y="5303"/>
                    </a:moveTo>
                    <a:lnTo>
                      <a:pt x="2" y="5303"/>
                    </a:lnTo>
                    <a:cubicBezTo>
                      <a:pt x="2" y="5301"/>
                      <a:pt x="4" y="5299"/>
                      <a:pt x="6" y="5299"/>
                    </a:cubicBezTo>
                    <a:cubicBezTo>
                      <a:pt x="8" y="5299"/>
                      <a:pt x="10" y="5301"/>
                      <a:pt x="10" y="5303"/>
                    </a:cubicBezTo>
                    <a:cubicBezTo>
                      <a:pt x="10" y="5305"/>
                      <a:pt x="8" y="5307"/>
                      <a:pt x="6" y="5307"/>
                    </a:cubicBezTo>
                    <a:cubicBezTo>
                      <a:pt x="4" y="5307"/>
                      <a:pt x="2" y="5305"/>
                      <a:pt x="2" y="5303"/>
                    </a:cubicBezTo>
                    <a:close/>
                    <a:moveTo>
                      <a:pt x="2" y="5287"/>
                    </a:moveTo>
                    <a:lnTo>
                      <a:pt x="2" y="5287"/>
                    </a:lnTo>
                    <a:cubicBezTo>
                      <a:pt x="2" y="5285"/>
                      <a:pt x="4" y="5283"/>
                      <a:pt x="6" y="5283"/>
                    </a:cubicBezTo>
                    <a:cubicBezTo>
                      <a:pt x="8" y="5283"/>
                      <a:pt x="10" y="5285"/>
                      <a:pt x="10" y="5287"/>
                    </a:cubicBezTo>
                    <a:cubicBezTo>
                      <a:pt x="10" y="5289"/>
                      <a:pt x="8" y="5291"/>
                      <a:pt x="6" y="5291"/>
                    </a:cubicBezTo>
                    <a:cubicBezTo>
                      <a:pt x="4" y="5291"/>
                      <a:pt x="2" y="5289"/>
                      <a:pt x="2" y="5287"/>
                    </a:cubicBezTo>
                    <a:close/>
                    <a:moveTo>
                      <a:pt x="2" y="5271"/>
                    </a:moveTo>
                    <a:lnTo>
                      <a:pt x="2" y="5271"/>
                    </a:lnTo>
                    <a:cubicBezTo>
                      <a:pt x="2" y="5269"/>
                      <a:pt x="4" y="5267"/>
                      <a:pt x="6" y="5267"/>
                    </a:cubicBezTo>
                    <a:cubicBezTo>
                      <a:pt x="8" y="5267"/>
                      <a:pt x="10" y="5269"/>
                      <a:pt x="10" y="5271"/>
                    </a:cubicBezTo>
                    <a:cubicBezTo>
                      <a:pt x="10" y="5273"/>
                      <a:pt x="8" y="5275"/>
                      <a:pt x="6" y="5275"/>
                    </a:cubicBezTo>
                    <a:cubicBezTo>
                      <a:pt x="4" y="5275"/>
                      <a:pt x="2" y="5273"/>
                      <a:pt x="2" y="5271"/>
                    </a:cubicBezTo>
                    <a:close/>
                    <a:moveTo>
                      <a:pt x="2" y="5255"/>
                    </a:moveTo>
                    <a:lnTo>
                      <a:pt x="2" y="5255"/>
                    </a:lnTo>
                    <a:cubicBezTo>
                      <a:pt x="2" y="5253"/>
                      <a:pt x="4" y="5251"/>
                      <a:pt x="6" y="5251"/>
                    </a:cubicBezTo>
                    <a:cubicBezTo>
                      <a:pt x="8" y="5251"/>
                      <a:pt x="10" y="5253"/>
                      <a:pt x="10" y="5255"/>
                    </a:cubicBezTo>
                    <a:cubicBezTo>
                      <a:pt x="10" y="5257"/>
                      <a:pt x="8" y="5259"/>
                      <a:pt x="6" y="5259"/>
                    </a:cubicBezTo>
                    <a:cubicBezTo>
                      <a:pt x="4" y="5259"/>
                      <a:pt x="2" y="5257"/>
                      <a:pt x="2" y="5255"/>
                    </a:cubicBezTo>
                    <a:close/>
                    <a:moveTo>
                      <a:pt x="2" y="5239"/>
                    </a:moveTo>
                    <a:lnTo>
                      <a:pt x="2" y="5239"/>
                    </a:lnTo>
                    <a:cubicBezTo>
                      <a:pt x="2" y="5237"/>
                      <a:pt x="4" y="5235"/>
                      <a:pt x="6" y="5235"/>
                    </a:cubicBezTo>
                    <a:cubicBezTo>
                      <a:pt x="8" y="5235"/>
                      <a:pt x="10" y="5237"/>
                      <a:pt x="10" y="5239"/>
                    </a:cubicBezTo>
                    <a:cubicBezTo>
                      <a:pt x="10" y="5241"/>
                      <a:pt x="8" y="5243"/>
                      <a:pt x="6" y="5243"/>
                    </a:cubicBezTo>
                    <a:cubicBezTo>
                      <a:pt x="4" y="5243"/>
                      <a:pt x="2" y="5241"/>
                      <a:pt x="2" y="5239"/>
                    </a:cubicBezTo>
                    <a:close/>
                    <a:moveTo>
                      <a:pt x="2" y="5223"/>
                    </a:moveTo>
                    <a:lnTo>
                      <a:pt x="2" y="5223"/>
                    </a:lnTo>
                    <a:cubicBezTo>
                      <a:pt x="2" y="5221"/>
                      <a:pt x="4" y="5219"/>
                      <a:pt x="6" y="5219"/>
                    </a:cubicBezTo>
                    <a:cubicBezTo>
                      <a:pt x="8" y="5219"/>
                      <a:pt x="10" y="5221"/>
                      <a:pt x="10" y="5223"/>
                    </a:cubicBezTo>
                    <a:cubicBezTo>
                      <a:pt x="10" y="5225"/>
                      <a:pt x="8" y="5227"/>
                      <a:pt x="6" y="5227"/>
                    </a:cubicBezTo>
                    <a:cubicBezTo>
                      <a:pt x="4" y="5227"/>
                      <a:pt x="2" y="5225"/>
                      <a:pt x="2" y="5223"/>
                    </a:cubicBezTo>
                    <a:close/>
                    <a:moveTo>
                      <a:pt x="2" y="5207"/>
                    </a:moveTo>
                    <a:lnTo>
                      <a:pt x="2" y="5207"/>
                    </a:lnTo>
                    <a:cubicBezTo>
                      <a:pt x="2" y="5205"/>
                      <a:pt x="4" y="5203"/>
                      <a:pt x="6" y="5203"/>
                    </a:cubicBezTo>
                    <a:cubicBezTo>
                      <a:pt x="8" y="5203"/>
                      <a:pt x="10" y="5205"/>
                      <a:pt x="10" y="5207"/>
                    </a:cubicBezTo>
                    <a:cubicBezTo>
                      <a:pt x="10" y="5209"/>
                      <a:pt x="8" y="5211"/>
                      <a:pt x="6" y="5211"/>
                    </a:cubicBezTo>
                    <a:cubicBezTo>
                      <a:pt x="4" y="5211"/>
                      <a:pt x="2" y="5209"/>
                      <a:pt x="2" y="5207"/>
                    </a:cubicBezTo>
                    <a:close/>
                    <a:moveTo>
                      <a:pt x="2" y="5191"/>
                    </a:moveTo>
                    <a:lnTo>
                      <a:pt x="2" y="5191"/>
                    </a:lnTo>
                    <a:cubicBezTo>
                      <a:pt x="2" y="5189"/>
                      <a:pt x="4" y="5187"/>
                      <a:pt x="6" y="5187"/>
                    </a:cubicBezTo>
                    <a:cubicBezTo>
                      <a:pt x="8" y="5187"/>
                      <a:pt x="10" y="5189"/>
                      <a:pt x="10" y="5191"/>
                    </a:cubicBezTo>
                    <a:cubicBezTo>
                      <a:pt x="10" y="5193"/>
                      <a:pt x="8" y="5195"/>
                      <a:pt x="6" y="5195"/>
                    </a:cubicBezTo>
                    <a:cubicBezTo>
                      <a:pt x="4" y="5195"/>
                      <a:pt x="2" y="5193"/>
                      <a:pt x="2" y="5191"/>
                    </a:cubicBezTo>
                    <a:close/>
                    <a:moveTo>
                      <a:pt x="2" y="5175"/>
                    </a:moveTo>
                    <a:lnTo>
                      <a:pt x="2" y="5175"/>
                    </a:lnTo>
                    <a:cubicBezTo>
                      <a:pt x="2" y="5173"/>
                      <a:pt x="4" y="5171"/>
                      <a:pt x="6" y="5171"/>
                    </a:cubicBezTo>
                    <a:cubicBezTo>
                      <a:pt x="8" y="5171"/>
                      <a:pt x="10" y="5173"/>
                      <a:pt x="10" y="5175"/>
                    </a:cubicBezTo>
                    <a:cubicBezTo>
                      <a:pt x="10" y="5177"/>
                      <a:pt x="8" y="5179"/>
                      <a:pt x="6" y="5179"/>
                    </a:cubicBezTo>
                    <a:cubicBezTo>
                      <a:pt x="4" y="5179"/>
                      <a:pt x="2" y="5177"/>
                      <a:pt x="2" y="5175"/>
                    </a:cubicBezTo>
                    <a:close/>
                    <a:moveTo>
                      <a:pt x="2" y="5159"/>
                    </a:moveTo>
                    <a:lnTo>
                      <a:pt x="2" y="5159"/>
                    </a:lnTo>
                    <a:cubicBezTo>
                      <a:pt x="2" y="5157"/>
                      <a:pt x="4" y="5155"/>
                      <a:pt x="6" y="5155"/>
                    </a:cubicBezTo>
                    <a:cubicBezTo>
                      <a:pt x="8" y="5155"/>
                      <a:pt x="10" y="5157"/>
                      <a:pt x="10" y="5159"/>
                    </a:cubicBezTo>
                    <a:cubicBezTo>
                      <a:pt x="10" y="5161"/>
                      <a:pt x="8" y="5163"/>
                      <a:pt x="6" y="5163"/>
                    </a:cubicBezTo>
                    <a:cubicBezTo>
                      <a:pt x="4" y="5163"/>
                      <a:pt x="2" y="5161"/>
                      <a:pt x="2" y="5159"/>
                    </a:cubicBezTo>
                    <a:close/>
                    <a:moveTo>
                      <a:pt x="2" y="5143"/>
                    </a:moveTo>
                    <a:lnTo>
                      <a:pt x="2" y="5143"/>
                    </a:lnTo>
                    <a:cubicBezTo>
                      <a:pt x="2" y="5141"/>
                      <a:pt x="4" y="5139"/>
                      <a:pt x="6" y="5139"/>
                    </a:cubicBezTo>
                    <a:cubicBezTo>
                      <a:pt x="8" y="5139"/>
                      <a:pt x="10" y="5141"/>
                      <a:pt x="10" y="5143"/>
                    </a:cubicBezTo>
                    <a:cubicBezTo>
                      <a:pt x="10" y="5145"/>
                      <a:pt x="8" y="5147"/>
                      <a:pt x="6" y="5147"/>
                    </a:cubicBezTo>
                    <a:cubicBezTo>
                      <a:pt x="4" y="5147"/>
                      <a:pt x="2" y="5145"/>
                      <a:pt x="2" y="5143"/>
                    </a:cubicBezTo>
                    <a:close/>
                    <a:moveTo>
                      <a:pt x="2" y="5127"/>
                    </a:moveTo>
                    <a:lnTo>
                      <a:pt x="2" y="5127"/>
                    </a:lnTo>
                    <a:cubicBezTo>
                      <a:pt x="2" y="5125"/>
                      <a:pt x="4" y="5123"/>
                      <a:pt x="6" y="5123"/>
                    </a:cubicBezTo>
                    <a:cubicBezTo>
                      <a:pt x="8" y="5123"/>
                      <a:pt x="10" y="5125"/>
                      <a:pt x="10" y="5127"/>
                    </a:cubicBezTo>
                    <a:cubicBezTo>
                      <a:pt x="10" y="5129"/>
                      <a:pt x="8" y="5131"/>
                      <a:pt x="6" y="5131"/>
                    </a:cubicBezTo>
                    <a:cubicBezTo>
                      <a:pt x="4" y="5131"/>
                      <a:pt x="2" y="5129"/>
                      <a:pt x="2" y="5127"/>
                    </a:cubicBezTo>
                    <a:close/>
                    <a:moveTo>
                      <a:pt x="2" y="5111"/>
                    </a:moveTo>
                    <a:lnTo>
                      <a:pt x="2" y="5111"/>
                    </a:lnTo>
                    <a:cubicBezTo>
                      <a:pt x="2" y="5109"/>
                      <a:pt x="4" y="5107"/>
                      <a:pt x="6" y="5107"/>
                    </a:cubicBezTo>
                    <a:cubicBezTo>
                      <a:pt x="8" y="5107"/>
                      <a:pt x="10" y="5109"/>
                      <a:pt x="10" y="5111"/>
                    </a:cubicBezTo>
                    <a:cubicBezTo>
                      <a:pt x="10" y="5113"/>
                      <a:pt x="8" y="5115"/>
                      <a:pt x="6" y="5115"/>
                    </a:cubicBezTo>
                    <a:cubicBezTo>
                      <a:pt x="4" y="5115"/>
                      <a:pt x="2" y="5113"/>
                      <a:pt x="2" y="5111"/>
                    </a:cubicBezTo>
                    <a:close/>
                    <a:moveTo>
                      <a:pt x="2" y="5095"/>
                    </a:moveTo>
                    <a:lnTo>
                      <a:pt x="2" y="5095"/>
                    </a:lnTo>
                    <a:cubicBezTo>
                      <a:pt x="2" y="5093"/>
                      <a:pt x="4" y="5091"/>
                      <a:pt x="6" y="5091"/>
                    </a:cubicBezTo>
                    <a:cubicBezTo>
                      <a:pt x="8" y="5091"/>
                      <a:pt x="10" y="5093"/>
                      <a:pt x="10" y="5095"/>
                    </a:cubicBezTo>
                    <a:cubicBezTo>
                      <a:pt x="10" y="5097"/>
                      <a:pt x="8" y="5099"/>
                      <a:pt x="6" y="5099"/>
                    </a:cubicBezTo>
                    <a:cubicBezTo>
                      <a:pt x="4" y="5099"/>
                      <a:pt x="2" y="5097"/>
                      <a:pt x="2" y="5095"/>
                    </a:cubicBezTo>
                    <a:close/>
                    <a:moveTo>
                      <a:pt x="2" y="5079"/>
                    </a:moveTo>
                    <a:lnTo>
                      <a:pt x="2" y="5079"/>
                    </a:lnTo>
                    <a:cubicBezTo>
                      <a:pt x="2" y="5077"/>
                      <a:pt x="4" y="5075"/>
                      <a:pt x="6" y="5075"/>
                    </a:cubicBezTo>
                    <a:cubicBezTo>
                      <a:pt x="8" y="5075"/>
                      <a:pt x="10" y="5077"/>
                      <a:pt x="10" y="5079"/>
                    </a:cubicBezTo>
                    <a:cubicBezTo>
                      <a:pt x="10" y="5081"/>
                      <a:pt x="8" y="5083"/>
                      <a:pt x="6" y="5083"/>
                    </a:cubicBezTo>
                    <a:cubicBezTo>
                      <a:pt x="4" y="5083"/>
                      <a:pt x="2" y="5081"/>
                      <a:pt x="2" y="5079"/>
                    </a:cubicBezTo>
                    <a:close/>
                    <a:moveTo>
                      <a:pt x="2" y="5063"/>
                    </a:moveTo>
                    <a:lnTo>
                      <a:pt x="2" y="5063"/>
                    </a:lnTo>
                    <a:cubicBezTo>
                      <a:pt x="2" y="5061"/>
                      <a:pt x="4" y="5059"/>
                      <a:pt x="6" y="5059"/>
                    </a:cubicBezTo>
                    <a:cubicBezTo>
                      <a:pt x="8" y="5059"/>
                      <a:pt x="10" y="5061"/>
                      <a:pt x="10" y="5063"/>
                    </a:cubicBezTo>
                    <a:cubicBezTo>
                      <a:pt x="10" y="5065"/>
                      <a:pt x="8" y="5067"/>
                      <a:pt x="6" y="5067"/>
                    </a:cubicBezTo>
                    <a:cubicBezTo>
                      <a:pt x="4" y="5067"/>
                      <a:pt x="2" y="5065"/>
                      <a:pt x="2" y="5063"/>
                    </a:cubicBezTo>
                    <a:close/>
                    <a:moveTo>
                      <a:pt x="2" y="5047"/>
                    </a:moveTo>
                    <a:lnTo>
                      <a:pt x="2" y="5047"/>
                    </a:lnTo>
                    <a:cubicBezTo>
                      <a:pt x="2" y="5045"/>
                      <a:pt x="4" y="5043"/>
                      <a:pt x="6" y="5043"/>
                    </a:cubicBezTo>
                    <a:cubicBezTo>
                      <a:pt x="8" y="5043"/>
                      <a:pt x="10" y="5045"/>
                      <a:pt x="10" y="5047"/>
                    </a:cubicBezTo>
                    <a:cubicBezTo>
                      <a:pt x="10" y="5049"/>
                      <a:pt x="8" y="5051"/>
                      <a:pt x="6" y="5051"/>
                    </a:cubicBezTo>
                    <a:cubicBezTo>
                      <a:pt x="4" y="5051"/>
                      <a:pt x="2" y="5049"/>
                      <a:pt x="2" y="5047"/>
                    </a:cubicBezTo>
                    <a:close/>
                    <a:moveTo>
                      <a:pt x="2" y="5031"/>
                    </a:moveTo>
                    <a:lnTo>
                      <a:pt x="2" y="5031"/>
                    </a:lnTo>
                    <a:cubicBezTo>
                      <a:pt x="2" y="5029"/>
                      <a:pt x="4" y="5027"/>
                      <a:pt x="6" y="5027"/>
                    </a:cubicBezTo>
                    <a:cubicBezTo>
                      <a:pt x="8" y="5027"/>
                      <a:pt x="10" y="5029"/>
                      <a:pt x="10" y="5031"/>
                    </a:cubicBezTo>
                    <a:cubicBezTo>
                      <a:pt x="10" y="5033"/>
                      <a:pt x="8" y="5035"/>
                      <a:pt x="6" y="5035"/>
                    </a:cubicBezTo>
                    <a:cubicBezTo>
                      <a:pt x="4" y="5035"/>
                      <a:pt x="2" y="5033"/>
                      <a:pt x="2" y="5031"/>
                    </a:cubicBezTo>
                    <a:close/>
                    <a:moveTo>
                      <a:pt x="2" y="5015"/>
                    </a:moveTo>
                    <a:lnTo>
                      <a:pt x="2" y="5015"/>
                    </a:lnTo>
                    <a:cubicBezTo>
                      <a:pt x="2" y="5013"/>
                      <a:pt x="4" y="5011"/>
                      <a:pt x="6" y="5011"/>
                    </a:cubicBezTo>
                    <a:cubicBezTo>
                      <a:pt x="8" y="5011"/>
                      <a:pt x="10" y="5013"/>
                      <a:pt x="10" y="5015"/>
                    </a:cubicBezTo>
                    <a:cubicBezTo>
                      <a:pt x="10" y="5017"/>
                      <a:pt x="8" y="5019"/>
                      <a:pt x="6" y="5019"/>
                    </a:cubicBezTo>
                    <a:cubicBezTo>
                      <a:pt x="4" y="5019"/>
                      <a:pt x="2" y="5017"/>
                      <a:pt x="2" y="5015"/>
                    </a:cubicBezTo>
                    <a:close/>
                    <a:moveTo>
                      <a:pt x="2" y="4999"/>
                    </a:moveTo>
                    <a:lnTo>
                      <a:pt x="2" y="4999"/>
                    </a:lnTo>
                    <a:cubicBezTo>
                      <a:pt x="2" y="4997"/>
                      <a:pt x="4" y="4995"/>
                      <a:pt x="6" y="4995"/>
                    </a:cubicBezTo>
                    <a:cubicBezTo>
                      <a:pt x="8" y="4995"/>
                      <a:pt x="10" y="4997"/>
                      <a:pt x="10" y="4999"/>
                    </a:cubicBezTo>
                    <a:cubicBezTo>
                      <a:pt x="10" y="5001"/>
                      <a:pt x="8" y="5003"/>
                      <a:pt x="6" y="5003"/>
                    </a:cubicBezTo>
                    <a:cubicBezTo>
                      <a:pt x="4" y="5003"/>
                      <a:pt x="2" y="5001"/>
                      <a:pt x="2" y="4999"/>
                    </a:cubicBezTo>
                    <a:close/>
                    <a:moveTo>
                      <a:pt x="2" y="4983"/>
                    </a:moveTo>
                    <a:lnTo>
                      <a:pt x="2" y="4983"/>
                    </a:lnTo>
                    <a:cubicBezTo>
                      <a:pt x="2" y="4981"/>
                      <a:pt x="4" y="4979"/>
                      <a:pt x="6" y="4979"/>
                    </a:cubicBezTo>
                    <a:cubicBezTo>
                      <a:pt x="8" y="4979"/>
                      <a:pt x="10" y="4981"/>
                      <a:pt x="10" y="4983"/>
                    </a:cubicBezTo>
                    <a:cubicBezTo>
                      <a:pt x="10" y="4985"/>
                      <a:pt x="8" y="4987"/>
                      <a:pt x="6" y="4987"/>
                    </a:cubicBezTo>
                    <a:cubicBezTo>
                      <a:pt x="4" y="4987"/>
                      <a:pt x="2" y="4985"/>
                      <a:pt x="2" y="4983"/>
                    </a:cubicBezTo>
                    <a:close/>
                    <a:moveTo>
                      <a:pt x="2" y="4967"/>
                    </a:moveTo>
                    <a:lnTo>
                      <a:pt x="2" y="4967"/>
                    </a:lnTo>
                    <a:cubicBezTo>
                      <a:pt x="2" y="4965"/>
                      <a:pt x="4" y="4963"/>
                      <a:pt x="6" y="4963"/>
                    </a:cubicBezTo>
                    <a:cubicBezTo>
                      <a:pt x="8" y="4963"/>
                      <a:pt x="10" y="4965"/>
                      <a:pt x="10" y="4967"/>
                    </a:cubicBezTo>
                    <a:cubicBezTo>
                      <a:pt x="10" y="4969"/>
                      <a:pt x="8" y="4971"/>
                      <a:pt x="6" y="4971"/>
                    </a:cubicBezTo>
                    <a:cubicBezTo>
                      <a:pt x="4" y="4971"/>
                      <a:pt x="2" y="4969"/>
                      <a:pt x="2" y="4967"/>
                    </a:cubicBezTo>
                    <a:close/>
                    <a:moveTo>
                      <a:pt x="2" y="4951"/>
                    </a:moveTo>
                    <a:lnTo>
                      <a:pt x="2" y="4951"/>
                    </a:lnTo>
                    <a:cubicBezTo>
                      <a:pt x="2" y="4949"/>
                      <a:pt x="4" y="4947"/>
                      <a:pt x="6" y="4947"/>
                    </a:cubicBezTo>
                    <a:cubicBezTo>
                      <a:pt x="8" y="4947"/>
                      <a:pt x="10" y="4949"/>
                      <a:pt x="10" y="4951"/>
                    </a:cubicBezTo>
                    <a:cubicBezTo>
                      <a:pt x="10" y="4953"/>
                      <a:pt x="8" y="4955"/>
                      <a:pt x="6" y="4955"/>
                    </a:cubicBezTo>
                    <a:cubicBezTo>
                      <a:pt x="4" y="4955"/>
                      <a:pt x="2" y="4953"/>
                      <a:pt x="2" y="4951"/>
                    </a:cubicBezTo>
                    <a:close/>
                    <a:moveTo>
                      <a:pt x="2" y="4935"/>
                    </a:moveTo>
                    <a:lnTo>
                      <a:pt x="2" y="4935"/>
                    </a:lnTo>
                    <a:cubicBezTo>
                      <a:pt x="2" y="4933"/>
                      <a:pt x="4" y="4931"/>
                      <a:pt x="6" y="4931"/>
                    </a:cubicBezTo>
                    <a:cubicBezTo>
                      <a:pt x="8" y="4931"/>
                      <a:pt x="10" y="4933"/>
                      <a:pt x="10" y="4935"/>
                    </a:cubicBezTo>
                    <a:cubicBezTo>
                      <a:pt x="10" y="4937"/>
                      <a:pt x="8" y="4939"/>
                      <a:pt x="6" y="4939"/>
                    </a:cubicBezTo>
                    <a:cubicBezTo>
                      <a:pt x="4" y="4939"/>
                      <a:pt x="2" y="4937"/>
                      <a:pt x="2" y="4935"/>
                    </a:cubicBezTo>
                    <a:close/>
                    <a:moveTo>
                      <a:pt x="2" y="4919"/>
                    </a:moveTo>
                    <a:lnTo>
                      <a:pt x="2" y="4919"/>
                    </a:lnTo>
                    <a:cubicBezTo>
                      <a:pt x="2" y="4917"/>
                      <a:pt x="4" y="4915"/>
                      <a:pt x="6" y="4915"/>
                    </a:cubicBezTo>
                    <a:cubicBezTo>
                      <a:pt x="8" y="4915"/>
                      <a:pt x="10" y="4917"/>
                      <a:pt x="10" y="4919"/>
                    </a:cubicBezTo>
                    <a:cubicBezTo>
                      <a:pt x="10" y="4921"/>
                      <a:pt x="8" y="4923"/>
                      <a:pt x="6" y="4923"/>
                    </a:cubicBezTo>
                    <a:cubicBezTo>
                      <a:pt x="4" y="4923"/>
                      <a:pt x="2" y="4921"/>
                      <a:pt x="2" y="4919"/>
                    </a:cubicBezTo>
                    <a:close/>
                    <a:moveTo>
                      <a:pt x="2" y="4903"/>
                    </a:moveTo>
                    <a:lnTo>
                      <a:pt x="2" y="4903"/>
                    </a:lnTo>
                    <a:cubicBezTo>
                      <a:pt x="2" y="4901"/>
                      <a:pt x="4" y="4899"/>
                      <a:pt x="6" y="4899"/>
                    </a:cubicBezTo>
                    <a:cubicBezTo>
                      <a:pt x="8" y="4899"/>
                      <a:pt x="10" y="4901"/>
                      <a:pt x="10" y="4903"/>
                    </a:cubicBezTo>
                    <a:cubicBezTo>
                      <a:pt x="10" y="4905"/>
                      <a:pt x="8" y="4907"/>
                      <a:pt x="6" y="4907"/>
                    </a:cubicBezTo>
                    <a:cubicBezTo>
                      <a:pt x="4" y="4907"/>
                      <a:pt x="2" y="4905"/>
                      <a:pt x="2" y="4903"/>
                    </a:cubicBezTo>
                    <a:close/>
                    <a:moveTo>
                      <a:pt x="2" y="4887"/>
                    </a:moveTo>
                    <a:lnTo>
                      <a:pt x="2" y="4887"/>
                    </a:lnTo>
                    <a:cubicBezTo>
                      <a:pt x="2" y="4885"/>
                      <a:pt x="4" y="4883"/>
                      <a:pt x="6" y="4883"/>
                    </a:cubicBezTo>
                    <a:cubicBezTo>
                      <a:pt x="8" y="4883"/>
                      <a:pt x="10" y="4885"/>
                      <a:pt x="10" y="4887"/>
                    </a:cubicBezTo>
                    <a:cubicBezTo>
                      <a:pt x="10" y="4889"/>
                      <a:pt x="8" y="4891"/>
                      <a:pt x="6" y="4891"/>
                    </a:cubicBezTo>
                    <a:cubicBezTo>
                      <a:pt x="4" y="4891"/>
                      <a:pt x="2" y="4889"/>
                      <a:pt x="2" y="4887"/>
                    </a:cubicBezTo>
                    <a:close/>
                    <a:moveTo>
                      <a:pt x="2" y="4871"/>
                    </a:moveTo>
                    <a:lnTo>
                      <a:pt x="2" y="4871"/>
                    </a:lnTo>
                    <a:cubicBezTo>
                      <a:pt x="2" y="4869"/>
                      <a:pt x="4" y="4867"/>
                      <a:pt x="6" y="4867"/>
                    </a:cubicBezTo>
                    <a:cubicBezTo>
                      <a:pt x="8" y="4867"/>
                      <a:pt x="10" y="4869"/>
                      <a:pt x="10" y="4871"/>
                    </a:cubicBezTo>
                    <a:cubicBezTo>
                      <a:pt x="10" y="4873"/>
                      <a:pt x="8" y="4875"/>
                      <a:pt x="6" y="4875"/>
                    </a:cubicBezTo>
                    <a:cubicBezTo>
                      <a:pt x="4" y="4875"/>
                      <a:pt x="2" y="4873"/>
                      <a:pt x="2" y="4871"/>
                    </a:cubicBezTo>
                    <a:close/>
                    <a:moveTo>
                      <a:pt x="2" y="4855"/>
                    </a:moveTo>
                    <a:lnTo>
                      <a:pt x="2" y="4855"/>
                    </a:lnTo>
                    <a:cubicBezTo>
                      <a:pt x="2" y="4853"/>
                      <a:pt x="4" y="4851"/>
                      <a:pt x="6" y="4851"/>
                    </a:cubicBezTo>
                    <a:cubicBezTo>
                      <a:pt x="8" y="4851"/>
                      <a:pt x="10" y="4853"/>
                      <a:pt x="10" y="4855"/>
                    </a:cubicBezTo>
                    <a:cubicBezTo>
                      <a:pt x="10" y="4857"/>
                      <a:pt x="8" y="4859"/>
                      <a:pt x="6" y="4859"/>
                    </a:cubicBezTo>
                    <a:cubicBezTo>
                      <a:pt x="4" y="4859"/>
                      <a:pt x="2" y="4857"/>
                      <a:pt x="2" y="4855"/>
                    </a:cubicBezTo>
                    <a:close/>
                    <a:moveTo>
                      <a:pt x="2" y="4839"/>
                    </a:moveTo>
                    <a:lnTo>
                      <a:pt x="2" y="4839"/>
                    </a:lnTo>
                    <a:cubicBezTo>
                      <a:pt x="2" y="4837"/>
                      <a:pt x="4" y="4835"/>
                      <a:pt x="6" y="4835"/>
                    </a:cubicBezTo>
                    <a:cubicBezTo>
                      <a:pt x="8" y="4835"/>
                      <a:pt x="10" y="4837"/>
                      <a:pt x="10" y="4839"/>
                    </a:cubicBezTo>
                    <a:cubicBezTo>
                      <a:pt x="10" y="4841"/>
                      <a:pt x="8" y="4843"/>
                      <a:pt x="6" y="4843"/>
                    </a:cubicBezTo>
                    <a:cubicBezTo>
                      <a:pt x="4" y="4843"/>
                      <a:pt x="2" y="4841"/>
                      <a:pt x="2" y="4839"/>
                    </a:cubicBezTo>
                    <a:close/>
                    <a:moveTo>
                      <a:pt x="2" y="4823"/>
                    </a:moveTo>
                    <a:lnTo>
                      <a:pt x="2" y="4823"/>
                    </a:lnTo>
                    <a:cubicBezTo>
                      <a:pt x="2" y="4821"/>
                      <a:pt x="4" y="4819"/>
                      <a:pt x="6" y="4819"/>
                    </a:cubicBezTo>
                    <a:cubicBezTo>
                      <a:pt x="8" y="4819"/>
                      <a:pt x="10" y="4821"/>
                      <a:pt x="10" y="4823"/>
                    </a:cubicBezTo>
                    <a:cubicBezTo>
                      <a:pt x="10" y="4825"/>
                      <a:pt x="8" y="4827"/>
                      <a:pt x="6" y="4827"/>
                    </a:cubicBezTo>
                    <a:cubicBezTo>
                      <a:pt x="4" y="4827"/>
                      <a:pt x="2" y="4825"/>
                      <a:pt x="2" y="4823"/>
                    </a:cubicBezTo>
                    <a:close/>
                    <a:moveTo>
                      <a:pt x="2" y="4807"/>
                    </a:moveTo>
                    <a:lnTo>
                      <a:pt x="2" y="4807"/>
                    </a:lnTo>
                    <a:cubicBezTo>
                      <a:pt x="2" y="4805"/>
                      <a:pt x="4" y="4803"/>
                      <a:pt x="6" y="4803"/>
                    </a:cubicBezTo>
                    <a:cubicBezTo>
                      <a:pt x="8" y="4803"/>
                      <a:pt x="10" y="4805"/>
                      <a:pt x="10" y="4807"/>
                    </a:cubicBezTo>
                    <a:cubicBezTo>
                      <a:pt x="10" y="4809"/>
                      <a:pt x="8" y="4811"/>
                      <a:pt x="6" y="4811"/>
                    </a:cubicBezTo>
                    <a:cubicBezTo>
                      <a:pt x="4" y="4811"/>
                      <a:pt x="2" y="4809"/>
                      <a:pt x="2" y="4807"/>
                    </a:cubicBezTo>
                    <a:close/>
                    <a:moveTo>
                      <a:pt x="2" y="4791"/>
                    </a:moveTo>
                    <a:lnTo>
                      <a:pt x="2" y="4791"/>
                    </a:lnTo>
                    <a:cubicBezTo>
                      <a:pt x="2" y="4789"/>
                      <a:pt x="4" y="4787"/>
                      <a:pt x="6" y="4787"/>
                    </a:cubicBezTo>
                    <a:cubicBezTo>
                      <a:pt x="8" y="4787"/>
                      <a:pt x="10" y="4789"/>
                      <a:pt x="10" y="4791"/>
                    </a:cubicBezTo>
                    <a:cubicBezTo>
                      <a:pt x="10" y="4793"/>
                      <a:pt x="8" y="4795"/>
                      <a:pt x="6" y="4795"/>
                    </a:cubicBezTo>
                    <a:cubicBezTo>
                      <a:pt x="4" y="4795"/>
                      <a:pt x="2" y="4793"/>
                      <a:pt x="2" y="4791"/>
                    </a:cubicBezTo>
                    <a:close/>
                    <a:moveTo>
                      <a:pt x="2" y="4775"/>
                    </a:moveTo>
                    <a:lnTo>
                      <a:pt x="2" y="4775"/>
                    </a:lnTo>
                    <a:cubicBezTo>
                      <a:pt x="2" y="4773"/>
                      <a:pt x="4" y="4771"/>
                      <a:pt x="6" y="4771"/>
                    </a:cubicBezTo>
                    <a:cubicBezTo>
                      <a:pt x="8" y="4771"/>
                      <a:pt x="10" y="4773"/>
                      <a:pt x="10" y="4775"/>
                    </a:cubicBezTo>
                    <a:cubicBezTo>
                      <a:pt x="10" y="4777"/>
                      <a:pt x="8" y="4779"/>
                      <a:pt x="6" y="4779"/>
                    </a:cubicBezTo>
                    <a:cubicBezTo>
                      <a:pt x="4" y="4779"/>
                      <a:pt x="2" y="4777"/>
                      <a:pt x="2" y="4775"/>
                    </a:cubicBezTo>
                    <a:close/>
                    <a:moveTo>
                      <a:pt x="2" y="4759"/>
                    </a:moveTo>
                    <a:lnTo>
                      <a:pt x="2" y="4759"/>
                    </a:lnTo>
                    <a:cubicBezTo>
                      <a:pt x="2" y="4757"/>
                      <a:pt x="4" y="4755"/>
                      <a:pt x="6" y="4755"/>
                    </a:cubicBezTo>
                    <a:cubicBezTo>
                      <a:pt x="8" y="4755"/>
                      <a:pt x="10" y="4757"/>
                      <a:pt x="10" y="4759"/>
                    </a:cubicBezTo>
                    <a:cubicBezTo>
                      <a:pt x="10" y="4761"/>
                      <a:pt x="8" y="4763"/>
                      <a:pt x="6" y="4763"/>
                    </a:cubicBezTo>
                    <a:cubicBezTo>
                      <a:pt x="4" y="4763"/>
                      <a:pt x="2" y="4761"/>
                      <a:pt x="2" y="4759"/>
                    </a:cubicBezTo>
                    <a:close/>
                    <a:moveTo>
                      <a:pt x="2" y="4743"/>
                    </a:moveTo>
                    <a:lnTo>
                      <a:pt x="2" y="4743"/>
                    </a:lnTo>
                    <a:cubicBezTo>
                      <a:pt x="2" y="4741"/>
                      <a:pt x="4" y="4739"/>
                      <a:pt x="6" y="4739"/>
                    </a:cubicBezTo>
                    <a:cubicBezTo>
                      <a:pt x="8" y="4739"/>
                      <a:pt x="10" y="4741"/>
                      <a:pt x="10" y="4743"/>
                    </a:cubicBezTo>
                    <a:cubicBezTo>
                      <a:pt x="10" y="4745"/>
                      <a:pt x="8" y="4747"/>
                      <a:pt x="6" y="4747"/>
                    </a:cubicBezTo>
                    <a:cubicBezTo>
                      <a:pt x="4" y="4747"/>
                      <a:pt x="2" y="4745"/>
                      <a:pt x="2" y="4743"/>
                    </a:cubicBezTo>
                    <a:close/>
                    <a:moveTo>
                      <a:pt x="2" y="4727"/>
                    </a:moveTo>
                    <a:lnTo>
                      <a:pt x="2" y="4727"/>
                    </a:lnTo>
                    <a:cubicBezTo>
                      <a:pt x="2" y="4725"/>
                      <a:pt x="4" y="4723"/>
                      <a:pt x="6" y="4723"/>
                    </a:cubicBezTo>
                    <a:cubicBezTo>
                      <a:pt x="8" y="4723"/>
                      <a:pt x="10" y="4725"/>
                      <a:pt x="10" y="4727"/>
                    </a:cubicBezTo>
                    <a:cubicBezTo>
                      <a:pt x="10" y="4729"/>
                      <a:pt x="8" y="4731"/>
                      <a:pt x="6" y="4731"/>
                    </a:cubicBezTo>
                    <a:cubicBezTo>
                      <a:pt x="4" y="4731"/>
                      <a:pt x="2" y="4729"/>
                      <a:pt x="2" y="4727"/>
                    </a:cubicBezTo>
                    <a:close/>
                    <a:moveTo>
                      <a:pt x="2" y="4711"/>
                    </a:moveTo>
                    <a:lnTo>
                      <a:pt x="2" y="4711"/>
                    </a:lnTo>
                    <a:cubicBezTo>
                      <a:pt x="2" y="4709"/>
                      <a:pt x="4" y="4707"/>
                      <a:pt x="6" y="4707"/>
                    </a:cubicBezTo>
                    <a:cubicBezTo>
                      <a:pt x="8" y="4707"/>
                      <a:pt x="10" y="4709"/>
                      <a:pt x="10" y="4711"/>
                    </a:cubicBezTo>
                    <a:cubicBezTo>
                      <a:pt x="10" y="4713"/>
                      <a:pt x="8" y="4715"/>
                      <a:pt x="6" y="4715"/>
                    </a:cubicBezTo>
                    <a:cubicBezTo>
                      <a:pt x="4" y="4715"/>
                      <a:pt x="2" y="4713"/>
                      <a:pt x="2" y="4711"/>
                    </a:cubicBezTo>
                    <a:close/>
                    <a:moveTo>
                      <a:pt x="2" y="4695"/>
                    </a:moveTo>
                    <a:lnTo>
                      <a:pt x="2" y="4695"/>
                    </a:lnTo>
                    <a:cubicBezTo>
                      <a:pt x="2" y="4693"/>
                      <a:pt x="4" y="4691"/>
                      <a:pt x="6" y="4691"/>
                    </a:cubicBezTo>
                    <a:cubicBezTo>
                      <a:pt x="8" y="4691"/>
                      <a:pt x="10" y="4693"/>
                      <a:pt x="10" y="4695"/>
                    </a:cubicBezTo>
                    <a:cubicBezTo>
                      <a:pt x="10" y="4697"/>
                      <a:pt x="8" y="4699"/>
                      <a:pt x="6" y="4699"/>
                    </a:cubicBezTo>
                    <a:cubicBezTo>
                      <a:pt x="4" y="4699"/>
                      <a:pt x="2" y="4697"/>
                      <a:pt x="2" y="4695"/>
                    </a:cubicBezTo>
                    <a:close/>
                    <a:moveTo>
                      <a:pt x="2" y="4679"/>
                    </a:moveTo>
                    <a:lnTo>
                      <a:pt x="2" y="4679"/>
                    </a:lnTo>
                    <a:cubicBezTo>
                      <a:pt x="2" y="4677"/>
                      <a:pt x="4" y="4675"/>
                      <a:pt x="6" y="4675"/>
                    </a:cubicBezTo>
                    <a:cubicBezTo>
                      <a:pt x="8" y="4675"/>
                      <a:pt x="10" y="4677"/>
                      <a:pt x="10" y="4679"/>
                    </a:cubicBezTo>
                    <a:cubicBezTo>
                      <a:pt x="10" y="4681"/>
                      <a:pt x="8" y="4683"/>
                      <a:pt x="6" y="4683"/>
                    </a:cubicBezTo>
                    <a:cubicBezTo>
                      <a:pt x="4" y="4683"/>
                      <a:pt x="2" y="4681"/>
                      <a:pt x="2" y="4679"/>
                    </a:cubicBezTo>
                    <a:close/>
                    <a:moveTo>
                      <a:pt x="2" y="4663"/>
                    </a:moveTo>
                    <a:lnTo>
                      <a:pt x="2" y="4663"/>
                    </a:lnTo>
                    <a:cubicBezTo>
                      <a:pt x="2" y="4661"/>
                      <a:pt x="4" y="4659"/>
                      <a:pt x="6" y="4659"/>
                    </a:cubicBezTo>
                    <a:cubicBezTo>
                      <a:pt x="8" y="4659"/>
                      <a:pt x="10" y="4661"/>
                      <a:pt x="10" y="4663"/>
                    </a:cubicBezTo>
                    <a:cubicBezTo>
                      <a:pt x="10" y="4665"/>
                      <a:pt x="8" y="4667"/>
                      <a:pt x="6" y="4667"/>
                    </a:cubicBezTo>
                    <a:cubicBezTo>
                      <a:pt x="4" y="4667"/>
                      <a:pt x="2" y="4665"/>
                      <a:pt x="2" y="4663"/>
                    </a:cubicBezTo>
                    <a:close/>
                    <a:moveTo>
                      <a:pt x="2" y="4647"/>
                    </a:moveTo>
                    <a:lnTo>
                      <a:pt x="2" y="4647"/>
                    </a:lnTo>
                    <a:cubicBezTo>
                      <a:pt x="2" y="4645"/>
                      <a:pt x="4" y="4643"/>
                      <a:pt x="6" y="4643"/>
                    </a:cubicBezTo>
                    <a:cubicBezTo>
                      <a:pt x="8" y="4643"/>
                      <a:pt x="10" y="4645"/>
                      <a:pt x="10" y="4647"/>
                    </a:cubicBezTo>
                    <a:cubicBezTo>
                      <a:pt x="10" y="4649"/>
                      <a:pt x="8" y="4651"/>
                      <a:pt x="6" y="4651"/>
                    </a:cubicBezTo>
                    <a:cubicBezTo>
                      <a:pt x="4" y="4651"/>
                      <a:pt x="2" y="4649"/>
                      <a:pt x="2" y="4647"/>
                    </a:cubicBezTo>
                    <a:close/>
                    <a:moveTo>
                      <a:pt x="2" y="4631"/>
                    </a:moveTo>
                    <a:lnTo>
                      <a:pt x="2" y="4631"/>
                    </a:lnTo>
                    <a:cubicBezTo>
                      <a:pt x="2" y="4629"/>
                      <a:pt x="4" y="4627"/>
                      <a:pt x="6" y="4627"/>
                    </a:cubicBezTo>
                    <a:cubicBezTo>
                      <a:pt x="8" y="4627"/>
                      <a:pt x="10" y="4629"/>
                      <a:pt x="10" y="4631"/>
                    </a:cubicBezTo>
                    <a:cubicBezTo>
                      <a:pt x="10" y="4633"/>
                      <a:pt x="8" y="4635"/>
                      <a:pt x="6" y="4635"/>
                    </a:cubicBezTo>
                    <a:cubicBezTo>
                      <a:pt x="4" y="4635"/>
                      <a:pt x="2" y="4633"/>
                      <a:pt x="2" y="4631"/>
                    </a:cubicBezTo>
                    <a:close/>
                    <a:moveTo>
                      <a:pt x="2" y="4615"/>
                    </a:moveTo>
                    <a:lnTo>
                      <a:pt x="2" y="4615"/>
                    </a:lnTo>
                    <a:cubicBezTo>
                      <a:pt x="2" y="4613"/>
                      <a:pt x="4" y="4611"/>
                      <a:pt x="6" y="4611"/>
                    </a:cubicBezTo>
                    <a:cubicBezTo>
                      <a:pt x="8" y="4611"/>
                      <a:pt x="10" y="4613"/>
                      <a:pt x="10" y="4615"/>
                    </a:cubicBezTo>
                    <a:cubicBezTo>
                      <a:pt x="10" y="4617"/>
                      <a:pt x="8" y="4619"/>
                      <a:pt x="6" y="4619"/>
                    </a:cubicBezTo>
                    <a:cubicBezTo>
                      <a:pt x="4" y="4619"/>
                      <a:pt x="2" y="4617"/>
                      <a:pt x="2" y="4615"/>
                    </a:cubicBezTo>
                    <a:close/>
                    <a:moveTo>
                      <a:pt x="2" y="4599"/>
                    </a:moveTo>
                    <a:lnTo>
                      <a:pt x="2" y="4599"/>
                    </a:lnTo>
                    <a:cubicBezTo>
                      <a:pt x="2" y="4597"/>
                      <a:pt x="4" y="4595"/>
                      <a:pt x="6" y="4595"/>
                    </a:cubicBezTo>
                    <a:cubicBezTo>
                      <a:pt x="8" y="4595"/>
                      <a:pt x="10" y="4597"/>
                      <a:pt x="10" y="4599"/>
                    </a:cubicBezTo>
                    <a:cubicBezTo>
                      <a:pt x="10" y="4601"/>
                      <a:pt x="8" y="4603"/>
                      <a:pt x="6" y="4603"/>
                    </a:cubicBezTo>
                    <a:cubicBezTo>
                      <a:pt x="4" y="4603"/>
                      <a:pt x="2" y="4601"/>
                      <a:pt x="2" y="4599"/>
                    </a:cubicBezTo>
                    <a:close/>
                    <a:moveTo>
                      <a:pt x="2" y="4583"/>
                    </a:moveTo>
                    <a:lnTo>
                      <a:pt x="2" y="4583"/>
                    </a:lnTo>
                    <a:cubicBezTo>
                      <a:pt x="2" y="4581"/>
                      <a:pt x="4" y="4579"/>
                      <a:pt x="6" y="4579"/>
                    </a:cubicBezTo>
                    <a:cubicBezTo>
                      <a:pt x="8" y="4579"/>
                      <a:pt x="10" y="4581"/>
                      <a:pt x="10" y="4583"/>
                    </a:cubicBezTo>
                    <a:cubicBezTo>
                      <a:pt x="10" y="4585"/>
                      <a:pt x="8" y="4587"/>
                      <a:pt x="6" y="4587"/>
                    </a:cubicBezTo>
                    <a:cubicBezTo>
                      <a:pt x="4" y="4587"/>
                      <a:pt x="2" y="4585"/>
                      <a:pt x="2" y="4583"/>
                    </a:cubicBezTo>
                    <a:close/>
                    <a:moveTo>
                      <a:pt x="2" y="4567"/>
                    </a:moveTo>
                    <a:lnTo>
                      <a:pt x="2" y="4567"/>
                    </a:lnTo>
                    <a:cubicBezTo>
                      <a:pt x="2" y="4565"/>
                      <a:pt x="4" y="4563"/>
                      <a:pt x="6" y="4563"/>
                    </a:cubicBezTo>
                    <a:cubicBezTo>
                      <a:pt x="8" y="4563"/>
                      <a:pt x="10" y="4565"/>
                      <a:pt x="10" y="4567"/>
                    </a:cubicBezTo>
                    <a:cubicBezTo>
                      <a:pt x="10" y="4569"/>
                      <a:pt x="8" y="4571"/>
                      <a:pt x="6" y="4571"/>
                    </a:cubicBezTo>
                    <a:cubicBezTo>
                      <a:pt x="4" y="4571"/>
                      <a:pt x="2" y="4569"/>
                      <a:pt x="2" y="4567"/>
                    </a:cubicBezTo>
                    <a:close/>
                    <a:moveTo>
                      <a:pt x="2" y="4551"/>
                    </a:moveTo>
                    <a:lnTo>
                      <a:pt x="2" y="4551"/>
                    </a:lnTo>
                    <a:cubicBezTo>
                      <a:pt x="2" y="4549"/>
                      <a:pt x="4" y="4547"/>
                      <a:pt x="6" y="4547"/>
                    </a:cubicBezTo>
                    <a:cubicBezTo>
                      <a:pt x="8" y="4547"/>
                      <a:pt x="10" y="4549"/>
                      <a:pt x="10" y="4551"/>
                    </a:cubicBezTo>
                    <a:cubicBezTo>
                      <a:pt x="10" y="4553"/>
                      <a:pt x="8" y="4555"/>
                      <a:pt x="6" y="4555"/>
                    </a:cubicBezTo>
                    <a:cubicBezTo>
                      <a:pt x="4" y="4555"/>
                      <a:pt x="2" y="4553"/>
                      <a:pt x="2" y="4551"/>
                    </a:cubicBezTo>
                    <a:close/>
                    <a:moveTo>
                      <a:pt x="2" y="4535"/>
                    </a:moveTo>
                    <a:lnTo>
                      <a:pt x="2" y="4535"/>
                    </a:lnTo>
                    <a:cubicBezTo>
                      <a:pt x="2" y="4533"/>
                      <a:pt x="4" y="4531"/>
                      <a:pt x="6" y="4531"/>
                    </a:cubicBezTo>
                    <a:cubicBezTo>
                      <a:pt x="8" y="4531"/>
                      <a:pt x="10" y="4533"/>
                      <a:pt x="10" y="4535"/>
                    </a:cubicBezTo>
                    <a:cubicBezTo>
                      <a:pt x="10" y="4537"/>
                      <a:pt x="8" y="4539"/>
                      <a:pt x="6" y="4539"/>
                    </a:cubicBezTo>
                    <a:cubicBezTo>
                      <a:pt x="4" y="4539"/>
                      <a:pt x="2" y="4537"/>
                      <a:pt x="2" y="4535"/>
                    </a:cubicBezTo>
                    <a:close/>
                    <a:moveTo>
                      <a:pt x="2" y="4519"/>
                    </a:moveTo>
                    <a:lnTo>
                      <a:pt x="2" y="4519"/>
                    </a:lnTo>
                    <a:cubicBezTo>
                      <a:pt x="2" y="4517"/>
                      <a:pt x="4" y="4515"/>
                      <a:pt x="6" y="4515"/>
                    </a:cubicBezTo>
                    <a:cubicBezTo>
                      <a:pt x="8" y="4515"/>
                      <a:pt x="10" y="4517"/>
                      <a:pt x="10" y="4519"/>
                    </a:cubicBezTo>
                    <a:cubicBezTo>
                      <a:pt x="10" y="4521"/>
                      <a:pt x="8" y="4523"/>
                      <a:pt x="6" y="4523"/>
                    </a:cubicBezTo>
                    <a:cubicBezTo>
                      <a:pt x="4" y="4523"/>
                      <a:pt x="2" y="4521"/>
                      <a:pt x="2" y="4519"/>
                    </a:cubicBezTo>
                    <a:close/>
                    <a:moveTo>
                      <a:pt x="2" y="4503"/>
                    </a:moveTo>
                    <a:lnTo>
                      <a:pt x="2" y="4503"/>
                    </a:lnTo>
                    <a:cubicBezTo>
                      <a:pt x="2" y="4501"/>
                      <a:pt x="4" y="4499"/>
                      <a:pt x="6" y="4499"/>
                    </a:cubicBezTo>
                    <a:cubicBezTo>
                      <a:pt x="8" y="4499"/>
                      <a:pt x="10" y="4501"/>
                      <a:pt x="10" y="4503"/>
                    </a:cubicBezTo>
                    <a:cubicBezTo>
                      <a:pt x="10" y="4505"/>
                      <a:pt x="8" y="4507"/>
                      <a:pt x="6" y="4507"/>
                    </a:cubicBezTo>
                    <a:cubicBezTo>
                      <a:pt x="4" y="4507"/>
                      <a:pt x="2" y="4505"/>
                      <a:pt x="2" y="4503"/>
                    </a:cubicBezTo>
                    <a:close/>
                    <a:moveTo>
                      <a:pt x="2" y="4487"/>
                    </a:moveTo>
                    <a:lnTo>
                      <a:pt x="2" y="4487"/>
                    </a:lnTo>
                    <a:cubicBezTo>
                      <a:pt x="2" y="4485"/>
                      <a:pt x="4" y="4483"/>
                      <a:pt x="6" y="4483"/>
                    </a:cubicBezTo>
                    <a:cubicBezTo>
                      <a:pt x="8" y="4483"/>
                      <a:pt x="10" y="4485"/>
                      <a:pt x="10" y="4487"/>
                    </a:cubicBezTo>
                    <a:cubicBezTo>
                      <a:pt x="10" y="4489"/>
                      <a:pt x="8" y="4491"/>
                      <a:pt x="6" y="4491"/>
                    </a:cubicBezTo>
                    <a:cubicBezTo>
                      <a:pt x="4" y="4491"/>
                      <a:pt x="2" y="4489"/>
                      <a:pt x="2" y="4487"/>
                    </a:cubicBezTo>
                    <a:close/>
                    <a:moveTo>
                      <a:pt x="2" y="4471"/>
                    </a:moveTo>
                    <a:lnTo>
                      <a:pt x="2" y="4471"/>
                    </a:lnTo>
                    <a:cubicBezTo>
                      <a:pt x="2" y="4469"/>
                      <a:pt x="4" y="4467"/>
                      <a:pt x="6" y="4467"/>
                    </a:cubicBezTo>
                    <a:cubicBezTo>
                      <a:pt x="8" y="4467"/>
                      <a:pt x="10" y="4469"/>
                      <a:pt x="10" y="4471"/>
                    </a:cubicBezTo>
                    <a:cubicBezTo>
                      <a:pt x="10" y="4473"/>
                      <a:pt x="8" y="4475"/>
                      <a:pt x="6" y="4475"/>
                    </a:cubicBezTo>
                    <a:cubicBezTo>
                      <a:pt x="4" y="4475"/>
                      <a:pt x="2" y="4473"/>
                      <a:pt x="2" y="4471"/>
                    </a:cubicBezTo>
                    <a:close/>
                    <a:moveTo>
                      <a:pt x="2" y="4455"/>
                    </a:moveTo>
                    <a:lnTo>
                      <a:pt x="2" y="4455"/>
                    </a:lnTo>
                    <a:cubicBezTo>
                      <a:pt x="2" y="4453"/>
                      <a:pt x="4" y="4451"/>
                      <a:pt x="6" y="4451"/>
                    </a:cubicBezTo>
                    <a:cubicBezTo>
                      <a:pt x="8" y="4451"/>
                      <a:pt x="10" y="4453"/>
                      <a:pt x="10" y="4455"/>
                    </a:cubicBezTo>
                    <a:cubicBezTo>
                      <a:pt x="10" y="4457"/>
                      <a:pt x="8" y="4459"/>
                      <a:pt x="6" y="4459"/>
                    </a:cubicBezTo>
                    <a:cubicBezTo>
                      <a:pt x="4" y="4459"/>
                      <a:pt x="2" y="4457"/>
                      <a:pt x="2" y="4455"/>
                    </a:cubicBezTo>
                    <a:close/>
                    <a:moveTo>
                      <a:pt x="2" y="4439"/>
                    </a:moveTo>
                    <a:lnTo>
                      <a:pt x="2" y="4439"/>
                    </a:lnTo>
                    <a:cubicBezTo>
                      <a:pt x="2" y="4436"/>
                      <a:pt x="4" y="4435"/>
                      <a:pt x="6" y="4435"/>
                    </a:cubicBezTo>
                    <a:cubicBezTo>
                      <a:pt x="8" y="4435"/>
                      <a:pt x="10" y="4436"/>
                      <a:pt x="10" y="4439"/>
                    </a:cubicBezTo>
                    <a:cubicBezTo>
                      <a:pt x="10" y="4441"/>
                      <a:pt x="8" y="4443"/>
                      <a:pt x="6" y="4443"/>
                    </a:cubicBezTo>
                    <a:cubicBezTo>
                      <a:pt x="4" y="4443"/>
                      <a:pt x="2" y="4441"/>
                      <a:pt x="2" y="4439"/>
                    </a:cubicBezTo>
                    <a:close/>
                    <a:moveTo>
                      <a:pt x="2" y="4423"/>
                    </a:moveTo>
                    <a:lnTo>
                      <a:pt x="2" y="4423"/>
                    </a:lnTo>
                    <a:cubicBezTo>
                      <a:pt x="2" y="4420"/>
                      <a:pt x="4" y="4419"/>
                      <a:pt x="6" y="4419"/>
                    </a:cubicBezTo>
                    <a:cubicBezTo>
                      <a:pt x="8" y="4419"/>
                      <a:pt x="10" y="4420"/>
                      <a:pt x="10" y="4423"/>
                    </a:cubicBezTo>
                    <a:cubicBezTo>
                      <a:pt x="10" y="4425"/>
                      <a:pt x="8" y="4427"/>
                      <a:pt x="6" y="4427"/>
                    </a:cubicBezTo>
                    <a:cubicBezTo>
                      <a:pt x="4" y="4427"/>
                      <a:pt x="2" y="4425"/>
                      <a:pt x="2" y="4423"/>
                    </a:cubicBezTo>
                    <a:close/>
                    <a:moveTo>
                      <a:pt x="2" y="4407"/>
                    </a:moveTo>
                    <a:lnTo>
                      <a:pt x="2" y="4407"/>
                    </a:lnTo>
                    <a:cubicBezTo>
                      <a:pt x="2" y="4404"/>
                      <a:pt x="4" y="4403"/>
                      <a:pt x="6" y="4403"/>
                    </a:cubicBezTo>
                    <a:cubicBezTo>
                      <a:pt x="8" y="4403"/>
                      <a:pt x="10" y="4404"/>
                      <a:pt x="10" y="4407"/>
                    </a:cubicBezTo>
                    <a:cubicBezTo>
                      <a:pt x="10" y="4409"/>
                      <a:pt x="8" y="4411"/>
                      <a:pt x="6" y="4411"/>
                    </a:cubicBezTo>
                    <a:cubicBezTo>
                      <a:pt x="4" y="4411"/>
                      <a:pt x="2" y="4409"/>
                      <a:pt x="2" y="4407"/>
                    </a:cubicBezTo>
                    <a:close/>
                    <a:moveTo>
                      <a:pt x="2" y="4391"/>
                    </a:moveTo>
                    <a:lnTo>
                      <a:pt x="2" y="4391"/>
                    </a:lnTo>
                    <a:cubicBezTo>
                      <a:pt x="2" y="4388"/>
                      <a:pt x="4" y="4387"/>
                      <a:pt x="6" y="4387"/>
                    </a:cubicBezTo>
                    <a:cubicBezTo>
                      <a:pt x="8" y="4387"/>
                      <a:pt x="10" y="4388"/>
                      <a:pt x="10" y="4391"/>
                    </a:cubicBezTo>
                    <a:cubicBezTo>
                      <a:pt x="10" y="4393"/>
                      <a:pt x="8" y="4395"/>
                      <a:pt x="6" y="4395"/>
                    </a:cubicBezTo>
                    <a:cubicBezTo>
                      <a:pt x="4" y="4395"/>
                      <a:pt x="2" y="4393"/>
                      <a:pt x="2" y="4391"/>
                    </a:cubicBezTo>
                    <a:close/>
                    <a:moveTo>
                      <a:pt x="2" y="4375"/>
                    </a:moveTo>
                    <a:lnTo>
                      <a:pt x="2" y="4375"/>
                    </a:lnTo>
                    <a:cubicBezTo>
                      <a:pt x="2" y="4372"/>
                      <a:pt x="4" y="4371"/>
                      <a:pt x="6" y="4371"/>
                    </a:cubicBezTo>
                    <a:cubicBezTo>
                      <a:pt x="8" y="4371"/>
                      <a:pt x="10" y="4372"/>
                      <a:pt x="10" y="4375"/>
                    </a:cubicBezTo>
                    <a:cubicBezTo>
                      <a:pt x="10" y="4377"/>
                      <a:pt x="8" y="4379"/>
                      <a:pt x="6" y="4379"/>
                    </a:cubicBezTo>
                    <a:cubicBezTo>
                      <a:pt x="4" y="4379"/>
                      <a:pt x="2" y="4377"/>
                      <a:pt x="2" y="4375"/>
                    </a:cubicBezTo>
                    <a:close/>
                    <a:moveTo>
                      <a:pt x="2" y="4359"/>
                    </a:moveTo>
                    <a:lnTo>
                      <a:pt x="2" y="4359"/>
                    </a:lnTo>
                    <a:cubicBezTo>
                      <a:pt x="2" y="4356"/>
                      <a:pt x="4" y="4355"/>
                      <a:pt x="6" y="4355"/>
                    </a:cubicBezTo>
                    <a:cubicBezTo>
                      <a:pt x="8" y="4355"/>
                      <a:pt x="10" y="4356"/>
                      <a:pt x="10" y="4359"/>
                    </a:cubicBezTo>
                    <a:cubicBezTo>
                      <a:pt x="10" y="4361"/>
                      <a:pt x="8" y="4363"/>
                      <a:pt x="6" y="4363"/>
                    </a:cubicBezTo>
                    <a:cubicBezTo>
                      <a:pt x="4" y="4363"/>
                      <a:pt x="2" y="4361"/>
                      <a:pt x="2" y="4359"/>
                    </a:cubicBezTo>
                    <a:close/>
                    <a:moveTo>
                      <a:pt x="2" y="4343"/>
                    </a:moveTo>
                    <a:lnTo>
                      <a:pt x="2" y="4343"/>
                    </a:lnTo>
                    <a:cubicBezTo>
                      <a:pt x="2" y="4340"/>
                      <a:pt x="4" y="4339"/>
                      <a:pt x="6" y="4339"/>
                    </a:cubicBezTo>
                    <a:cubicBezTo>
                      <a:pt x="8" y="4339"/>
                      <a:pt x="10" y="4340"/>
                      <a:pt x="10" y="4343"/>
                    </a:cubicBezTo>
                    <a:cubicBezTo>
                      <a:pt x="10" y="4345"/>
                      <a:pt x="8" y="4347"/>
                      <a:pt x="6" y="4347"/>
                    </a:cubicBezTo>
                    <a:cubicBezTo>
                      <a:pt x="4" y="4347"/>
                      <a:pt x="2" y="4345"/>
                      <a:pt x="2" y="4343"/>
                    </a:cubicBezTo>
                    <a:close/>
                    <a:moveTo>
                      <a:pt x="2" y="4327"/>
                    </a:moveTo>
                    <a:lnTo>
                      <a:pt x="2" y="4327"/>
                    </a:lnTo>
                    <a:cubicBezTo>
                      <a:pt x="2" y="4324"/>
                      <a:pt x="4" y="4323"/>
                      <a:pt x="6" y="4323"/>
                    </a:cubicBezTo>
                    <a:cubicBezTo>
                      <a:pt x="8" y="4323"/>
                      <a:pt x="10" y="4324"/>
                      <a:pt x="10" y="4327"/>
                    </a:cubicBezTo>
                    <a:cubicBezTo>
                      <a:pt x="10" y="4329"/>
                      <a:pt x="8" y="4331"/>
                      <a:pt x="6" y="4331"/>
                    </a:cubicBezTo>
                    <a:cubicBezTo>
                      <a:pt x="4" y="4331"/>
                      <a:pt x="2" y="4329"/>
                      <a:pt x="2" y="4327"/>
                    </a:cubicBezTo>
                    <a:close/>
                    <a:moveTo>
                      <a:pt x="2" y="4311"/>
                    </a:moveTo>
                    <a:lnTo>
                      <a:pt x="2" y="4311"/>
                    </a:lnTo>
                    <a:cubicBezTo>
                      <a:pt x="2" y="4308"/>
                      <a:pt x="4" y="4307"/>
                      <a:pt x="6" y="4307"/>
                    </a:cubicBezTo>
                    <a:cubicBezTo>
                      <a:pt x="8" y="4307"/>
                      <a:pt x="10" y="4308"/>
                      <a:pt x="10" y="4311"/>
                    </a:cubicBezTo>
                    <a:cubicBezTo>
                      <a:pt x="10" y="4313"/>
                      <a:pt x="8" y="4315"/>
                      <a:pt x="6" y="4315"/>
                    </a:cubicBezTo>
                    <a:cubicBezTo>
                      <a:pt x="4" y="4315"/>
                      <a:pt x="2" y="4313"/>
                      <a:pt x="2" y="4311"/>
                    </a:cubicBezTo>
                    <a:close/>
                    <a:moveTo>
                      <a:pt x="2" y="4295"/>
                    </a:moveTo>
                    <a:lnTo>
                      <a:pt x="2" y="4295"/>
                    </a:lnTo>
                    <a:cubicBezTo>
                      <a:pt x="2" y="4292"/>
                      <a:pt x="4" y="4291"/>
                      <a:pt x="6" y="4291"/>
                    </a:cubicBezTo>
                    <a:cubicBezTo>
                      <a:pt x="8" y="4291"/>
                      <a:pt x="10" y="4292"/>
                      <a:pt x="10" y="4295"/>
                    </a:cubicBezTo>
                    <a:cubicBezTo>
                      <a:pt x="10" y="4297"/>
                      <a:pt x="8" y="4299"/>
                      <a:pt x="6" y="4299"/>
                    </a:cubicBezTo>
                    <a:cubicBezTo>
                      <a:pt x="4" y="4299"/>
                      <a:pt x="2" y="4297"/>
                      <a:pt x="2" y="4295"/>
                    </a:cubicBezTo>
                    <a:close/>
                    <a:moveTo>
                      <a:pt x="2" y="4279"/>
                    </a:moveTo>
                    <a:lnTo>
                      <a:pt x="2" y="4279"/>
                    </a:lnTo>
                    <a:cubicBezTo>
                      <a:pt x="2" y="4276"/>
                      <a:pt x="4" y="4275"/>
                      <a:pt x="6" y="4275"/>
                    </a:cubicBezTo>
                    <a:cubicBezTo>
                      <a:pt x="8" y="4275"/>
                      <a:pt x="10" y="4276"/>
                      <a:pt x="10" y="4279"/>
                    </a:cubicBezTo>
                    <a:cubicBezTo>
                      <a:pt x="10" y="4281"/>
                      <a:pt x="8" y="4283"/>
                      <a:pt x="6" y="4283"/>
                    </a:cubicBezTo>
                    <a:cubicBezTo>
                      <a:pt x="4" y="4283"/>
                      <a:pt x="2" y="4281"/>
                      <a:pt x="2" y="4279"/>
                    </a:cubicBezTo>
                    <a:close/>
                    <a:moveTo>
                      <a:pt x="2" y="4263"/>
                    </a:moveTo>
                    <a:lnTo>
                      <a:pt x="2" y="4263"/>
                    </a:lnTo>
                    <a:cubicBezTo>
                      <a:pt x="2" y="4260"/>
                      <a:pt x="4" y="4259"/>
                      <a:pt x="6" y="4259"/>
                    </a:cubicBezTo>
                    <a:cubicBezTo>
                      <a:pt x="8" y="4259"/>
                      <a:pt x="10" y="4260"/>
                      <a:pt x="10" y="4263"/>
                    </a:cubicBezTo>
                    <a:cubicBezTo>
                      <a:pt x="10" y="4265"/>
                      <a:pt x="8" y="4267"/>
                      <a:pt x="6" y="4267"/>
                    </a:cubicBezTo>
                    <a:cubicBezTo>
                      <a:pt x="4" y="4267"/>
                      <a:pt x="2" y="4265"/>
                      <a:pt x="2" y="4263"/>
                    </a:cubicBezTo>
                    <a:close/>
                    <a:moveTo>
                      <a:pt x="2" y="4247"/>
                    </a:moveTo>
                    <a:lnTo>
                      <a:pt x="2" y="4247"/>
                    </a:lnTo>
                    <a:cubicBezTo>
                      <a:pt x="2" y="4244"/>
                      <a:pt x="4" y="4243"/>
                      <a:pt x="6" y="4243"/>
                    </a:cubicBezTo>
                    <a:cubicBezTo>
                      <a:pt x="8" y="4243"/>
                      <a:pt x="10" y="4244"/>
                      <a:pt x="10" y="4247"/>
                    </a:cubicBezTo>
                    <a:cubicBezTo>
                      <a:pt x="10" y="4249"/>
                      <a:pt x="8" y="4251"/>
                      <a:pt x="6" y="4251"/>
                    </a:cubicBezTo>
                    <a:cubicBezTo>
                      <a:pt x="4" y="4251"/>
                      <a:pt x="2" y="4249"/>
                      <a:pt x="2" y="4247"/>
                    </a:cubicBezTo>
                    <a:close/>
                    <a:moveTo>
                      <a:pt x="2" y="4231"/>
                    </a:moveTo>
                    <a:lnTo>
                      <a:pt x="2" y="4231"/>
                    </a:lnTo>
                    <a:cubicBezTo>
                      <a:pt x="2" y="4228"/>
                      <a:pt x="4" y="4227"/>
                      <a:pt x="6" y="4227"/>
                    </a:cubicBezTo>
                    <a:cubicBezTo>
                      <a:pt x="8" y="4227"/>
                      <a:pt x="10" y="4228"/>
                      <a:pt x="10" y="4231"/>
                    </a:cubicBezTo>
                    <a:cubicBezTo>
                      <a:pt x="10" y="4233"/>
                      <a:pt x="8" y="4235"/>
                      <a:pt x="6" y="4235"/>
                    </a:cubicBezTo>
                    <a:cubicBezTo>
                      <a:pt x="4" y="4235"/>
                      <a:pt x="2" y="4233"/>
                      <a:pt x="2" y="4231"/>
                    </a:cubicBezTo>
                    <a:close/>
                    <a:moveTo>
                      <a:pt x="2" y="4215"/>
                    </a:moveTo>
                    <a:lnTo>
                      <a:pt x="2" y="4215"/>
                    </a:lnTo>
                    <a:cubicBezTo>
                      <a:pt x="2" y="4212"/>
                      <a:pt x="4" y="4211"/>
                      <a:pt x="6" y="4211"/>
                    </a:cubicBezTo>
                    <a:cubicBezTo>
                      <a:pt x="8" y="4211"/>
                      <a:pt x="10" y="4212"/>
                      <a:pt x="10" y="4215"/>
                    </a:cubicBezTo>
                    <a:cubicBezTo>
                      <a:pt x="10" y="4217"/>
                      <a:pt x="8" y="4219"/>
                      <a:pt x="6" y="4219"/>
                    </a:cubicBezTo>
                    <a:cubicBezTo>
                      <a:pt x="4" y="4219"/>
                      <a:pt x="2" y="4217"/>
                      <a:pt x="2" y="4215"/>
                    </a:cubicBezTo>
                    <a:close/>
                    <a:moveTo>
                      <a:pt x="2" y="4199"/>
                    </a:moveTo>
                    <a:lnTo>
                      <a:pt x="2" y="4199"/>
                    </a:lnTo>
                    <a:cubicBezTo>
                      <a:pt x="2" y="4196"/>
                      <a:pt x="4" y="4195"/>
                      <a:pt x="6" y="4195"/>
                    </a:cubicBezTo>
                    <a:cubicBezTo>
                      <a:pt x="8" y="4195"/>
                      <a:pt x="10" y="4196"/>
                      <a:pt x="10" y="4199"/>
                    </a:cubicBezTo>
                    <a:cubicBezTo>
                      <a:pt x="10" y="4201"/>
                      <a:pt x="8" y="4203"/>
                      <a:pt x="6" y="4203"/>
                    </a:cubicBezTo>
                    <a:cubicBezTo>
                      <a:pt x="4" y="4203"/>
                      <a:pt x="2" y="4201"/>
                      <a:pt x="2" y="4199"/>
                    </a:cubicBezTo>
                    <a:close/>
                    <a:moveTo>
                      <a:pt x="2" y="4183"/>
                    </a:moveTo>
                    <a:lnTo>
                      <a:pt x="2" y="4183"/>
                    </a:lnTo>
                    <a:cubicBezTo>
                      <a:pt x="2" y="4180"/>
                      <a:pt x="4" y="4179"/>
                      <a:pt x="6" y="4179"/>
                    </a:cubicBezTo>
                    <a:cubicBezTo>
                      <a:pt x="8" y="4179"/>
                      <a:pt x="10" y="4180"/>
                      <a:pt x="10" y="4183"/>
                    </a:cubicBezTo>
                    <a:cubicBezTo>
                      <a:pt x="10" y="4185"/>
                      <a:pt x="8" y="4187"/>
                      <a:pt x="6" y="4187"/>
                    </a:cubicBezTo>
                    <a:cubicBezTo>
                      <a:pt x="4" y="4187"/>
                      <a:pt x="2" y="4185"/>
                      <a:pt x="2" y="4183"/>
                    </a:cubicBezTo>
                    <a:close/>
                    <a:moveTo>
                      <a:pt x="2" y="4167"/>
                    </a:moveTo>
                    <a:lnTo>
                      <a:pt x="2" y="4167"/>
                    </a:lnTo>
                    <a:cubicBezTo>
                      <a:pt x="2" y="4164"/>
                      <a:pt x="4" y="4163"/>
                      <a:pt x="6" y="4163"/>
                    </a:cubicBezTo>
                    <a:cubicBezTo>
                      <a:pt x="8" y="4163"/>
                      <a:pt x="10" y="4164"/>
                      <a:pt x="10" y="4167"/>
                    </a:cubicBezTo>
                    <a:cubicBezTo>
                      <a:pt x="10" y="4169"/>
                      <a:pt x="8" y="4171"/>
                      <a:pt x="6" y="4171"/>
                    </a:cubicBezTo>
                    <a:cubicBezTo>
                      <a:pt x="4" y="4171"/>
                      <a:pt x="2" y="4169"/>
                      <a:pt x="2" y="4167"/>
                    </a:cubicBezTo>
                    <a:close/>
                    <a:moveTo>
                      <a:pt x="2" y="4151"/>
                    </a:moveTo>
                    <a:lnTo>
                      <a:pt x="2" y="4151"/>
                    </a:lnTo>
                    <a:cubicBezTo>
                      <a:pt x="2" y="4148"/>
                      <a:pt x="4" y="4147"/>
                      <a:pt x="6" y="4147"/>
                    </a:cubicBezTo>
                    <a:cubicBezTo>
                      <a:pt x="8" y="4147"/>
                      <a:pt x="10" y="4148"/>
                      <a:pt x="10" y="4151"/>
                    </a:cubicBezTo>
                    <a:cubicBezTo>
                      <a:pt x="10" y="4153"/>
                      <a:pt x="8" y="4155"/>
                      <a:pt x="6" y="4155"/>
                    </a:cubicBezTo>
                    <a:cubicBezTo>
                      <a:pt x="4" y="4155"/>
                      <a:pt x="2" y="4153"/>
                      <a:pt x="2" y="4151"/>
                    </a:cubicBezTo>
                    <a:close/>
                    <a:moveTo>
                      <a:pt x="2" y="4135"/>
                    </a:moveTo>
                    <a:lnTo>
                      <a:pt x="2" y="4135"/>
                    </a:lnTo>
                    <a:cubicBezTo>
                      <a:pt x="2" y="4132"/>
                      <a:pt x="4" y="4131"/>
                      <a:pt x="6" y="4131"/>
                    </a:cubicBezTo>
                    <a:cubicBezTo>
                      <a:pt x="8" y="4131"/>
                      <a:pt x="10" y="4132"/>
                      <a:pt x="10" y="4135"/>
                    </a:cubicBezTo>
                    <a:cubicBezTo>
                      <a:pt x="10" y="4137"/>
                      <a:pt x="8" y="4139"/>
                      <a:pt x="6" y="4139"/>
                    </a:cubicBezTo>
                    <a:cubicBezTo>
                      <a:pt x="4" y="4139"/>
                      <a:pt x="2" y="4137"/>
                      <a:pt x="2" y="4135"/>
                    </a:cubicBezTo>
                    <a:close/>
                    <a:moveTo>
                      <a:pt x="2" y="4119"/>
                    </a:moveTo>
                    <a:lnTo>
                      <a:pt x="2" y="4119"/>
                    </a:lnTo>
                    <a:cubicBezTo>
                      <a:pt x="2" y="4116"/>
                      <a:pt x="4" y="4115"/>
                      <a:pt x="6" y="4115"/>
                    </a:cubicBezTo>
                    <a:cubicBezTo>
                      <a:pt x="8" y="4115"/>
                      <a:pt x="10" y="4116"/>
                      <a:pt x="10" y="4119"/>
                    </a:cubicBezTo>
                    <a:cubicBezTo>
                      <a:pt x="10" y="4121"/>
                      <a:pt x="8" y="4123"/>
                      <a:pt x="6" y="4123"/>
                    </a:cubicBezTo>
                    <a:cubicBezTo>
                      <a:pt x="4" y="4123"/>
                      <a:pt x="2" y="4121"/>
                      <a:pt x="2" y="4119"/>
                    </a:cubicBezTo>
                    <a:close/>
                    <a:moveTo>
                      <a:pt x="2" y="4103"/>
                    </a:moveTo>
                    <a:lnTo>
                      <a:pt x="2" y="4103"/>
                    </a:lnTo>
                    <a:cubicBezTo>
                      <a:pt x="2" y="4100"/>
                      <a:pt x="4" y="4099"/>
                      <a:pt x="6" y="4099"/>
                    </a:cubicBezTo>
                    <a:cubicBezTo>
                      <a:pt x="8" y="4099"/>
                      <a:pt x="10" y="4100"/>
                      <a:pt x="10" y="4103"/>
                    </a:cubicBezTo>
                    <a:cubicBezTo>
                      <a:pt x="10" y="4105"/>
                      <a:pt x="8" y="4107"/>
                      <a:pt x="6" y="4107"/>
                    </a:cubicBezTo>
                    <a:cubicBezTo>
                      <a:pt x="4" y="4107"/>
                      <a:pt x="2" y="4105"/>
                      <a:pt x="2" y="4103"/>
                    </a:cubicBezTo>
                    <a:close/>
                    <a:moveTo>
                      <a:pt x="2" y="4087"/>
                    </a:moveTo>
                    <a:lnTo>
                      <a:pt x="2" y="4087"/>
                    </a:lnTo>
                    <a:cubicBezTo>
                      <a:pt x="2" y="4084"/>
                      <a:pt x="4" y="4083"/>
                      <a:pt x="6" y="4083"/>
                    </a:cubicBezTo>
                    <a:cubicBezTo>
                      <a:pt x="8" y="4083"/>
                      <a:pt x="10" y="4084"/>
                      <a:pt x="10" y="4087"/>
                    </a:cubicBezTo>
                    <a:cubicBezTo>
                      <a:pt x="10" y="4089"/>
                      <a:pt x="8" y="4091"/>
                      <a:pt x="6" y="4091"/>
                    </a:cubicBezTo>
                    <a:cubicBezTo>
                      <a:pt x="4" y="4091"/>
                      <a:pt x="2" y="4089"/>
                      <a:pt x="2" y="4087"/>
                    </a:cubicBezTo>
                    <a:close/>
                    <a:moveTo>
                      <a:pt x="2" y="4071"/>
                    </a:moveTo>
                    <a:lnTo>
                      <a:pt x="2" y="4071"/>
                    </a:lnTo>
                    <a:cubicBezTo>
                      <a:pt x="2" y="4068"/>
                      <a:pt x="4" y="4067"/>
                      <a:pt x="6" y="4067"/>
                    </a:cubicBezTo>
                    <a:cubicBezTo>
                      <a:pt x="8" y="4067"/>
                      <a:pt x="10" y="4068"/>
                      <a:pt x="10" y="4071"/>
                    </a:cubicBezTo>
                    <a:cubicBezTo>
                      <a:pt x="10" y="4073"/>
                      <a:pt x="8" y="4075"/>
                      <a:pt x="6" y="4075"/>
                    </a:cubicBezTo>
                    <a:cubicBezTo>
                      <a:pt x="4" y="4075"/>
                      <a:pt x="2" y="4073"/>
                      <a:pt x="2" y="4071"/>
                    </a:cubicBezTo>
                    <a:close/>
                    <a:moveTo>
                      <a:pt x="2" y="4055"/>
                    </a:moveTo>
                    <a:lnTo>
                      <a:pt x="2" y="4055"/>
                    </a:lnTo>
                    <a:cubicBezTo>
                      <a:pt x="2" y="4052"/>
                      <a:pt x="4" y="4051"/>
                      <a:pt x="6" y="4051"/>
                    </a:cubicBezTo>
                    <a:cubicBezTo>
                      <a:pt x="8" y="4051"/>
                      <a:pt x="10" y="4052"/>
                      <a:pt x="10" y="4055"/>
                    </a:cubicBezTo>
                    <a:cubicBezTo>
                      <a:pt x="10" y="4057"/>
                      <a:pt x="8" y="4059"/>
                      <a:pt x="6" y="4059"/>
                    </a:cubicBezTo>
                    <a:cubicBezTo>
                      <a:pt x="4" y="4059"/>
                      <a:pt x="2" y="4057"/>
                      <a:pt x="2" y="4055"/>
                    </a:cubicBezTo>
                    <a:close/>
                    <a:moveTo>
                      <a:pt x="2" y="4039"/>
                    </a:moveTo>
                    <a:lnTo>
                      <a:pt x="2" y="4038"/>
                    </a:lnTo>
                    <a:cubicBezTo>
                      <a:pt x="2" y="4036"/>
                      <a:pt x="4" y="4034"/>
                      <a:pt x="6" y="4034"/>
                    </a:cubicBezTo>
                    <a:cubicBezTo>
                      <a:pt x="8" y="4034"/>
                      <a:pt x="10" y="4036"/>
                      <a:pt x="10" y="4038"/>
                    </a:cubicBezTo>
                    <a:lnTo>
                      <a:pt x="10" y="4039"/>
                    </a:lnTo>
                    <a:cubicBezTo>
                      <a:pt x="10" y="4041"/>
                      <a:pt x="8" y="4043"/>
                      <a:pt x="6" y="4043"/>
                    </a:cubicBezTo>
                    <a:cubicBezTo>
                      <a:pt x="4" y="4043"/>
                      <a:pt x="2" y="4041"/>
                      <a:pt x="2" y="4039"/>
                    </a:cubicBezTo>
                    <a:close/>
                    <a:moveTo>
                      <a:pt x="2" y="4022"/>
                    </a:moveTo>
                    <a:lnTo>
                      <a:pt x="2" y="4022"/>
                    </a:lnTo>
                    <a:cubicBezTo>
                      <a:pt x="2" y="4020"/>
                      <a:pt x="4" y="4018"/>
                      <a:pt x="6" y="4018"/>
                    </a:cubicBezTo>
                    <a:cubicBezTo>
                      <a:pt x="8" y="4018"/>
                      <a:pt x="10" y="4020"/>
                      <a:pt x="10" y="4022"/>
                    </a:cubicBezTo>
                    <a:cubicBezTo>
                      <a:pt x="10" y="4025"/>
                      <a:pt x="8" y="4026"/>
                      <a:pt x="6" y="4026"/>
                    </a:cubicBezTo>
                    <a:cubicBezTo>
                      <a:pt x="4" y="4026"/>
                      <a:pt x="2" y="4025"/>
                      <a:pt x="2" y="4022"/>
                    </a:cubicBezTo>
                    <a:close/>
                    <a:moveTo>
                      <a:pt x="2" y="4006"/>
                    </a:moveTo>
                    <a:lnTo>
                      <a:pt x="2" y="4006"/>
                    </a:lnTo>
                    <a:cubicBezTo>
                      <a:pt x="2" y="4004"/>
                      <a:pt x="4" y="4002"/>
                      <a:pt x="6" y="4002"/>
                    </a:cubicBezTo>
                    <a:cubicBezTo>
                      <a:pt x="8" y="4002"/>
                      <a:pt x="10" y="4004"/>
                      <a:pt x="10" y="4006"/>
                    </a:cubicBezTo>
                    <a:cubicBezTo>
                      <a:pt x="10" y="4009"/>
                      <a:pt x="8" y="4010"/>
                      <a:pt x="6" y="4010"/>
                    </a:cubicBezTo>
                    <a:cubicBezTo>
                      <a:pt x="4" y="4010"/>
                      <a:pt x="2" y="4009"/>
                      <a:pt x="2" y="4006"/>
                    </a:cubicBezTo>
                    <a:close/>
                    <a:moveTo>
                      <a:pt x="2" y="3990"/>
                    </a:moveTo>
                    <a:lnTo>
                      <a:pt x="2" y="3990"/>
                    </a:lnTo>
                    <a:cubicBezTo>
                      <a:pt x="2" y="3988"/>
                      <a:pt x="4" y="3986"/>
                      <a:pt x="6" y="3986"/>
                    </a:cubicBezTo>
                    <a:cubicBezTo>
                      <a:pt x="8" y="3986"/>
                      <a:pt x="10" y="3988"/>
                      <a:pt x="10" y="3990"/>
                    </a:cubicBezTo>
                    <a:cubicBezTo>
                      <a:pt x="10" y="3993"/>
                      <a:pt x="8" y="3994"/>
                      <a:pt x="6" y="3994"/>
                    </a:cubicBezTo>
                    <a:cubicBezTo>
                      <a:pt x="4" y="3994"/>
                      <a:pt x="2" y="3993"/>
                      <a:pt x="2" y="3990"/>
                    </a:cubicBezTo>
                    <a:close/>
                    <a:moveTo>
                      <a:pt x="2" y="3974"/>
                    </a:moveTo>
                    <a:lnTo>
                      <a:pt x="2" y="3974"/>
                    </a:lnTo>
                    <a:cubicBezTo>
                      <a:pt x="2" y="3972"/>
                      <a:pt x="4" y="3970"/>
                      <a:pt x="6" y="3970"/>
                    </a:cubicBezTo>
                    <a:cubicBezTo>
                      <a:pt x="8" y="3970"/>
                      <a:pt x="10" y="3972"/>
                      <a:pt x="10" y="3974"/>
                    </a:cubicBezTo>
                    <a:cubicBezTo>
                      <a:pt x="10" y="3977"/>
                      <a:pt x="8" y="3978"/>
                      <a:pt x="6" y="3978"/>
                    </a:cubicBezTo>
                    <a:cubicBezTo>
                      <a:pt x="4" y="3978"/>
                      <a:pt x="2" y="3977"/>
                      <a:pt x="2" y="3974"/>
                    </a:cubicBezTo>
                    <a:close/>
                    <a:moveTo>
                      <a:pt x="2" y="3958"/>
                    </a:moveTo>
                    <a:lnTo>
                      <a:pt x="2" y="3958"/>
                    </a:lnTo>
                    <a:cubicBezTo>
                      <a:pt x="2" y="3956"/>
                      <a:pt x="4" y="3954"/>
                      <a:pt x="6" y="3954"/>
                    </a:cubicBezTo>
                    <a:cubicBezTo>
                      <a:pt x="8" y="3954"/>
                      <a:pt x="10" y="3956"/>
                      <a:pt x="10" y="3958"/>
                    </a:cubicBezTo>
                    <a:cubicBezTo>
                      <a:pt x="10" y="3961"/>
                      <a:pt x="8" y="3962"/>
                      <a:pt x="6" y="3962"/>
                    </a:cubicBezTo>
                    <a:cubicBezTo>
                      <a:pt x="4" y="3962"/>
                      <a:pt x="2" y="3961"/>
                      <a:pt x="2" y="3958"/>
                    </a:cubicBezTo>
                    <a:close/>
                    <a:moveTo>
                      <a:pt x="2" y="3942"/>
                    </a:moveTo>
                    <a:lnTo>
                      <a:pt x="2" y="3942"/>
                    </a:lnTo>
                    <a:cubicBezTo>
                      <a:pt x="2" y="3940"/>
                      <a:pt x="4" y="3938"/>
                      <a:pt x="6" y="3938"/>
                    </a:cubicBezTo>
                    <a:cubicBezTo>
                      <a:pt x="8" y="3938"/>
                      <a:pt x="10" y="3940"/>
                      <a:pt x="10" y="3942"/>
                    </a:cubicBezTo>
                    <a:cubicBezTo>
                      <a:pt x="10" y="3945"/>
                      <a:pt x="8" y="3946"/>
                      <a:pt x="6" y="3946"/>
                    </a:cubicBezTo>
                    <a:cubicBezTo>
                      <a:pt x="4" y="3946"/>
                      <a:pt x="2" y="3945"/>
                      <a:pt x="2" y="3942"/>
                    </a:cubicBezTo>
                    <a:close/>
                    <a:moveTo>
                      <a:pt x="2" y="3926"/>
                    </a:moveTo>
                    <a:lnTo>
                      <a:pt x="2" y="3926"/>
                    </a:lnTo>
                    <a:cubicBezTo>
                      <a:pt x="2" y="3924"/>
                      <a:pt x="4" y="3922"/>
                      <a:pt x="6" y="3922"/>
                    </a:cubicBezTo>
                    <a:cubicBezTo>
                      <a:pt x="8" y="3922"/>
                      <a:pt x="10" y="3924"/>
                      <a:pt x="10" y="3926"/>
                    </a:cubicBezTo>
                    <a:cubicBezTo>
                      <a:pt x="10" y="3929"/>
                      <a:pt x="8" y="3930"/>
                      <a:pt x="6" y="3930"/>
                    </a:cubicBezTo>
                    <a:cubicBezTo>
                      <a:pt x="4" y="3930"/>
                      <a:pt x="2" y="3929"/>
                      <a:pt x="2" y="3926"/>
                    </a:cubicBezTo>
                    <a:close/>
                    <a:moveTo>
                      <a:pt x="2" y="3910"/>
                    </a:moveTo>
                    <a:lnTo>
                      <a:pt x="2" y="3910"/>
                    </a:lnTo>
                    <a:cubicBezTo>
                      <a:pt x="2" y="3908"/>
                      <a:pt x="4" y="3906"/>
                      <a:pt x="6" y="3906"/>
                    </a:cubicBezTo>
                    <a:cubicBezTo>
                      <a:pt x="8" y="3906"/>
                      <a:pt x="10" y="3908"/>
                      <a:pt x="10" y="3910"/>
                    </a:cubicBezTo>
                    <a:cubicBezTo>
                      <a:pt x="10" y="3913"/>
                      <a:pt x="8" y="3914"/>
                      <a:pt x="6" y="3914"/>
                    </a:cubicBezTo>
                    <a:cubicBezTo>
                      <a:pt x="4" y="3914"/>
                      <a:pt x="2" y="3913"/>
                      <a:pt x="2" y="3910"/>
                    </a:cubicBezTo>
                    <a:close/>
                    <a:moveTo>
                      <a:pt x="2" y="3894"/>
                    </a:moveTo>
                    <a:lnTo>
                      <a:pt x="2" y="3894"/>
                    </a:lnTo>
                    <a:cubicBezTo>
                      <a:pt x="2" y="3892"/>
                      <a:pt x="4" y="3890"/>
                      <a:pt x="6" y="3890"/>
                    </a:cubicBezTo>
                    <a:cubicBezTo>
                      <a:pt x="8" y="3890"/>
                      <a:pt x="10" y="3892"/>
                      <a:pt x="10" y="3894"/>
                    </a:cubicBezTo>
                    <a:cubicBezTo>
                      <a:pt x="10" y="3897"/>
                      <a:pt x="8" y="3898"/>
                      <a:pt x="6" y="3898"/>
                    </a:cubicBezTo>
                    <a:cubicBezTo>
                      <a:pt x="4" y="3898"/>
                      <a:pt x="2" y="3897"/>
                      <a:pt x="2" y="3894"/>
                    </a:cubicBezTo>
                    <a:close/>
                    <a:moveTo>
                      <a:pt x="2" y="3878"/>
                    </a:moveTo>
                    <a:lnTo>
                      <a:pt x="2" y="3878"/>
                    </a:lnTo>
                    <a:cubicBezTo>
                      <a:pt x="2" y="3876"/>
                      <a:pt x="4" y="3874"/>
                      <a:pt x="6" y="3874"/>
                    </a:cubicBezTo>
                    <a:cubicBezTo>
                      <a:pt x="8" y="3874"/>
                      <a:pt x="10" y="3876"/>
                      <a:pt x="10" y="3878"/>
                    </a:cubicBezTo>
                    <a:cubicBezTo>
                      <a:pt x="10" y="3881"/>
                      <a:pt x="8" y="3882"/>
                      <a:pt x="6" y="3882"/>
                    </a:cubicBezTo>
                    <a:cubicBezTo>
                      <a:pt x="4" y="3882"/>
                      <a:pt x="2" y="3881"/>
                      <a:pt x="2" y="3878"/>
                    </a:cubicBezTo>
                    <a:close/>
                    <a:moveTo>
                      <a:pt x="2" y="3862"/>
                    </a:moveTo>
                    <a:lnTo>
                      <a:pt x="2" y="3862"/>
                    </a:lnTo>
                    <a:cubicBezTo>
                      <a:pt x="2" y="3860"/>
                      <a:pt x="4" y="3858"/>
                      <a:pt x="6" y="3858"/>
                    </a:cubicBezTo>
                    <a:cubicBezTo>
                      <a:pt x="8" y="3858"/>
                      <a:pt x="10" y="3860"/>
                      <a:pt x="10" y="3862"/>
                    </a:cubicBezTo>
                    <a:cubicBezTo>
                      <a:pt x="10" y="3865"/>
                      <a:pt x="8" y="3866"/>
                      <a:pt x="6" y="3866"/>
                    </a:cubicBezTo>
                    <a:cubicBezTo>
                      <a:pt x="4" y="3866"/>
                      <a:pt x="2" y="3865"/>
                      <a:pt x="2" y="3862"/>
                    </a:cubicBezTo>
                    <a:close/>
                    <a:moveTo>
                      <a:pt x="2" y="3846"/>
                    </a:moveTo>
                    <a:lnTo>
                      <a:pt x="2" y="3846"/>
                    </a:lnTo>
                    <a:cubicBezTo>
                      <a:pt x="2" y="3844"/>
                      <a:pt x="4" y="3842"/>
                      <a:pt x="6" y="3842"/>
                    </a:cubicBezTo>
                    <a:cubicBezTo>
                      <a:pt x="8" y="3842"/>
                      <a:pt x="10" y="3844"/>
                      <a:pt x="10" y="3846"/>
                    </a:cubicBezTo>
                    <a:cubicBezTo>
                      <a:pt x="10" y="3849"/>
                      <a:pt x="8" y="3850"/>
                      <a:pt x="6" y="3850"/>
                    </a:cubicBezTo>
                    <a:cubicBezTo>
                      <a:pt x="4" y="3850"/>
                      <a:pt x="2" y="3849"/>
                      <a:pt x="2" y="3846"/>
                    </a:cubicBezTo>
                    <a:close/>
                    <a:moveTo>
                      <a:pt x="2" y="3830"/>
                    </a:moveTo>
                    <a:lnTo>
                      <a:pt x="2" y="3830"/>
                    </a:lnTo>
                    <a:cubicBezTo>
                      <a:pt x="2" y="3828"/>
                      <a:pt x="4" y="3826"/>
                      <a:pt x="6" y="3826"/>
                    </a:cubicBezTo>
                    <a:cubicBezTo>
                      <a:pt x="8" y="3826"/>
                      <a:pt x="10" y="3828"/>
                      <a:pt x="10" y="3830"/>
                    </a:cubicBezTo>
                    <a:cubicBezTo>
                      <a:pt x="10" y="3833"/>
                      <a:pt x="8" y="3834"/>
                      <a:pt x="6" y="3834"/>
                    </a:cubicBezTo>
                    <a:cubicBezTo>
                      <a:pt x="4" y="3834"/>
                      <a:pt x="2" y="3833"/>
                      <a:pt x="2" y="3830"/>
                    </a:cubicBezTo>
                    <a:close/>
                    <a:moveTo>
                      <a:pt x="2" y="3814"/>
                    </a:moveTo>
                    <a:lnTo>
                      <a:pt x="2" y="3814"/>
                    </a:lnTo>
                    <a:cubicBezTo>
                      <a:pt x="2" y="3812"/>
                      <a:pt x="4" y="3810"/>
                      <a:pt x="6" y="3810"/>
                    </a:cubicBezTo>
                    <a:cubicBezTo>
                      <a:pt x="8" y="3810"/>
                      <a:pt x="10" y="3812"/>
                      <a:pt x="10" y="3814"/>
                    </a:cubicBezTo>
                    <a:cubicBezTo>
                      <a:pt x="10" y="3817"/>
                      <a:pt x="8" y="3818"/>
                      <a:pt x="6" y="3818"/>
                    </a:cubicBezTo>
                    <a:cubicBezTo>
                      <a:pt x="4" y="3818"/>
                      <a:pt x="2" y="3817"/>
                      <a:pt x="2" y="3814"/>
                    </a:cubicBezTo>
                    <a:close/>
                    <a:moveTo>
                      <a:pt x="2" y="3798"/>
                    </a:moveTo>
                    <a:lnTo>
                      <a:pt x="2" y="3798"/>
                    </a:lnTo>
                    <a:cubicBezTo>
                      <a:pt x="2" y="3796"/>
                      <a:pt x="4" y="3794"/>
                      <a:pt x="6" y="3794"/>
                    </a:cubicBezTo>
                    <a:cubicBezTo>
                      <a:pt x="8" y="3794"/>
                      <a:pt x="10" y="3796"/>
                      <a:pt x="10" y="3798"/>
                    </a:cubicBezTo>
                    <a:cubicBezTo>
                      <a:pt x="10" y="3801"/>
                      <a:pt x="8" y="3802"/>
                      <a:pt x="6" y="3802"/>
                    </a:cubicBezTo>
                    <a:cubicBezTo>
                      <a:pt x="4" y="3802"/>
                      <a:pt x="2" y="3801"/>
                      <a:pt x="2" y="3798"/>
                    </a:cubicBezTo>
                    <a:close/>
                    <a:moveTo>
                      <a:pt x="2" y="3782"/>
                    </a:moveTo>
                    <a:lnTo>
                      <a:pt x="2" y="3782"/>
                    </a:lnTo>
                    <a:cubicBezTo>
                      <a:pt x="2" y="3780"/>
                      <a:pt x="4" y="3778"/>
                      <a:pt x="6" y="3778"/>
                    </a:cubicBezTo>
                    <a:cubicBezTo>
                      <a:pt x="8" y="3778"/>
                      <a:pt x="10" y="3780"/>
                      <a:pt x="10" y="3782"/>
                    </a:cubicBezTo>
                    <a:cubicBezTo>
                      <a:pt x="10" y="3785"/>
                      <a:pt x="8" y="3786"/>
                      <a:pt x="6" y="3786"/>
                    </a:cubicBezTo>
                    <a:cubicBezTo>
                      <a:pt x="4" y="3786"/>
                      <a:pt x="2" y="3785"/>
                      <a:pt x="2" y="3782"/>
                    </a:cubicBezTo>
                    <a:close/>
                    <a:moveTo>
                      <a:pt x="2" y="3766"/>
                    </a:moveTo>
                    <a:lnTo>
                      <a:pt x="2" y="3766"/>
                    </a:lnTo>
                    <a:cubicBezTo>
                      <a:pt x="2" y="3764"/>
                      <a:pt x="4" y="3762"/>
                      <a:pt x="6" y="3762"/>
                    </a:cubicBezTo>
                    <a:cubicBezTo>
                      <a:pt x="8" y="3762"/>
                      <a:pt x="10" y="3764"/>
                      <a:pt x="10" y="3766"/>
                    </a:cubicBezTo>
                    <a:cubicBezTo>
                      <a:pt x="10" y="3769"/>
                      <a:pt x="8" y="3770"/>
                      <a:pt x="6" y="3770"/>
                    </a:cubicBezTo>
                    <a:cubicBezTo>
                      <a:pt x="4" y="3770"/>
                      <a:pt x="2" y="3769"/>
                      <a:pt x="2" y="3766"/>
                    </a:cubicBezTo>
                    <a:close/>
                    <a:moveTo>
                      <a:pt x="2" y="3750"/>
                    </a:moveTo>
                    <a:lnTo>
                      <a:pt x="2" y="3750"/>
                    </a:lnTo>
                    <a:cubicBezTo>
                      <a:pt x="2" y="3748"/>
                      <a:pt x="4" y="3746"/>
                      <a:pt x="6" y="3746"/>
                    </a:cubicBezTo>
                    <a:cubicBezTo>
                      <a:pt x="8" y="3746"/>
                      <a:pt x="10" y="3748"/>
                      <a:pt x="10" y="3750"/>
                    </a:cubicBezTo>
                    <a:cubicBezTo>
                      <a:pt x="10" y="3753"/>
                      <a:pt x="8" y="3754"/>
                      <a:pt x="6" y="3754"/>
                    </a:cubicBezTo>
                    <a:cubicBezTo>
                      <a:pt x="4" y="3754"/>
                      <a:pt x="2" y="3753"/>
                      <a:pt x="2" y="3750"/>
                    </a:cubicBezTo>
                    <a:close/>
                    <a:moveTo>
                      <a:pt x="2" y="3734"/>
                    </a:moveTo>
                    <a:lnTo>
                      <a:pt x="2" y="3734"/>
                    </a:lnTo>
                    <a:cubicBezTo>
                      <a:pt x="2" y="3732"/>
                      <a:pt x="4" y="3730"/>
                      <a:pt x="6" y="3730"/>
                    </a:cubicBezTo>
                    <a:cubicBezTo>
                      <a:pt x="8" y="3730"/>
                      <a:pt x="10" y="3732"/>
                      <a:pt x="10" y="3734"/>
                    </a:cubicBezTo>
                    <a:cubicBezTo>
                      <a:pt x="10" y="3737"/>
                      <a:pt x="8" y="3738"/>
                      <a:pt x="6" y="3738"/>
                    </a:cubicBezTo>
                    <a:cubicBezTo>
                      <a:pt x="4" y="3738"/>
                      <a:pt x="2" y="3737"/>
                      <a:pt x="2" y="3734"/>
                    </a:cubicBezTo>
                    <a:close/>
                    <a:moveTo>
                      <a:pt x="2" y="3718"/>
                    </a:moveTo>
                    <a:lnTo>
                      <a:pt x="2" y="3718"/>
                    </a:lnTo>
                    <a:cubicBezTo>
                      <a:pt x="2" y="3716"/>
                      <a:pt x="4" y="3714"/>
                      <a:pt x="6" y="3714"/>
                    </a:cubicBezTo>
                    <a:cubicBezTo>
                      <a:pt x="8" y="3714"/>
                      <a:pt x="10" y="3716"/>
                      <a:pt x="10" y="3718"/>
                    </a:cubicBezTo>
                    <a:cubicBezTo>
                      <a:pt x="10" y="3721"/>
                      <a:pt x="8" y="3722"/>
                      <a:pt x="6" y="3722"/>
                    </a:cubicBezTo>
                    <a:cubicBezTo>
                      <a:pt x="4" y="3722"/>
                      <a:pt x="2" y="3721"/>
                      <a:pt x="2" y="3718"/>
                    </a:cubicBezTo>
                    <a:close/>
                    <a:moveTo>
                      <a:pt x="2" y="3702"/>
                    </a:moveTo>
                    <a:lnTo>
                      <a:pt x="2" y="3702"/>
                    </a:lnTo>
                    <a:cubicBezTo>
                      <a:pt x="2" y="3700"/>
                      <a:pt x="4" y="3698"/>
                      <a:pt x="6" y="3698"/>
                    </a:cubicBezTo>
                    <a:cubicBezTo>
                      <a:pt x="8" y="3698"/>
                      <a:pt x="10" y="3700"/>
                      <a:pt x="10" y="3702"/>
                    </a:cubicBezTo>
                    <a:cubicBezTo>
                      <a:pt x="10" y="3705"/>
                      <a:pt x="8" y="3706"/>
                      <a:pt x="6" y="3706"/>
                    </a:cubicBezTo>
                    <a:cubicBezTo>
                      <a:pt x="4" y="3706"/>
                      <a:pt x="2" y="3705"/>
                      <a:pt x="2" y="3702"/>
                    </a:cubicBezTo>
                    <a:close/>
                    <a:moveTo>
                      <a:pt x="2" y="3686"/>
                    </a:moveTo>
                    <a:lnTo>
                      <a:pt x="2" y="3686"/>
                    </a:lnTo>
                    <a:cubicBezTo>
                      <a:pt x="2" y="3684"/>
                      <a:pt x="4" y="3682"/>
                      <a:pt x="6" y="3682"/>
                    </a:cubicBezTo>
                    <a:cubicBezTo>
                      <a:pt x="8" y="3682"/>
                      <a:pt x="10" y="3684"/>
                      <a:pt x="10" y="3686"/>
                    </a:cubicBezTo>
                    <a:cubicBezTo>
                      <a:pt x="10" y="3689"/>
                      <a:pt x="8" y="3690"/>
                      <a:pt x="6" y="3690"/>
                    </a:cubicBezTo>
                    <a:cubicBezTo>
                      <a:pt x="4" y="3690"/>
                      <a:pt x="2" y="3689"/>
                      <a:pt x="2" y="3686"/>
                    </a:cubicBezTo>
                    <a:close/>
                    <a:moveTo>
                      <a:pt x="2" y="3670"/>
                    </a:moveTo>
                    <a:lnTo>
                      <a:pt x="2" y="3670"/>
                    </a:lnTo>
                    <a:cubicBezTo>
                      <a:pt x="2" y="3668"/>
                      <a:pt x="4" y="3666"/>
                      <a:pt x="6" y="3666"/>
                    </a:cubicBezTo>
                    <a:cubicBezTo>
                      <a:pt x="8" y="3666"/>
                      <a:pt x="10" y="3668"/>
                      <a:pt x="10" y="3670"/>
                    </a:cubicBezTo>
                    <a:cubicBezTo>
                      <a:pt x="10" y="3673"/>
                      <a:pt x="8" y="3674"/>
                      <a:pt x="6" y="3674"/>
                    </a:cubicBezTo>
                    <a:cubicBezTo>
                      <a:pt x="4" y="3674"/>
                      <a:pt x="2" y="3673"/>
                      <a:pt x="2" y="3670"/>
                    </a:cubicBezTo>
                    <a:close/>
                    <a:moveTo>
                      <a:pt x="2" y="3654"/>
                    </a:moveTo>
                    <a:lnTo>
                      <a:pt x="2" y="3654"/>
                    </a:lnTo>
                    <a:cubicBezTo>
                      <a:pt x="2" y="3652"/>
                      <a:pt x="4" y="3650"/>
                      <a:pt x="6" y="3650"/>
                    </a:cubicBezTo>
                    <a:cubicBezTo>
                      <a:pt x="8" y="3650"/>
                      <a:pt x="10" y="3652"/>
                      <a:pt x="10" y="3654"/>
                    </a:cubicBezTo>
                    <a:cubicBezTo>
                      <a:pt x="10" y="3657"/>
                      <a:pt x="8" y="3658"/>
                      <a:pt x="6" y="3658"/>
                    </a:cubicBezTo>
                    <a:cubicBezTo>
                      <a:pt x="4" y="3658"/>
                      <a:pt x="2" y="3657"/>
                      <a:pt x="2" y="3654"/>
                    </a:cubicBezTo>
                    <a:close/>
                    <a:moveTo>
                      <a:pt x="2" y="3638"/>
                    </a:moveTo>
                    <a:lnTo>
                      <a:pt x="2" y="3638"/>
                    </a:lnTo>
                    <a:cubicBezTo>
                      <a:pt x="2" y="3636"/>
                      <a:pt x="4" y="3634"/>
                      <a:pt x="6" y="3634"/>
                    </a:cubicBezTo>
                    <a:cubicBezTo>
                      <a:pt x="8" y="3634"/>
                      <a:pt x="10" y="3636"/>
                      <a:pt x="10" y="3638"/>
                    </a:cubicBezTo>
                    <a:cubicBezTo>
                      <a:pt x="10" y="3641"/>
                      <a:pt x="8" y="3642"/>
                      <a:pt x="6" y="3642"/>
                    </a:cubicBezTo>
                    <a:cubicBezTo>
                      <a:pt x="4" y="3642"/>
                      <a:pt x="2" y="3641"/>
                      <a:pt x="2" y="3638"/>
                    </a:cubicBezTo>
                    <a:close/>
                    <a:moveTo>
                      <a:pt x="2" y="3622"/>
                    </a:moveTo>
                    <a:lnTo>
                      <a:pt x="2" y="3622"/>
                    </a:lnTo>
                    <a:cubicBezTo>
                      <a:pt x="2" y="3620"/>
                      <a:pt x="4" y="3618"/>
                      <a:pt x="6" y="3618"/>
                    </a:cubicBezTo>
                    <a:cubicBezTo>
                      <a:pt x="8" y="3618"/>
                      <a:pt x="10" y="3620"/>
                      <a:pt x="10" y="3622"/>
                    </a:cubicBezTo>
                    <a:cubicBezTo>
                      <a:pt x="10" y="3625"/>
                      <a:pt x="8" y="3626"/>
                      <a:pt x="6" y="3626"/>
                    </a:cubicBezTo>
                    <a:cubicBezTo>
                      <a:pt x="4" y="3626"/>
                      <a:pt x="2" y="3625"/>
                      <a:pt x="2" y="3622"/>
                    </a:cubicBezTo>
                    <a:close/>
                    <a:moveTo>
                      <a:pt x="2" y="3606"/>
                    </a:moveTo>
                    <a:lnTo>
                      <a:pt x="2" y="3606"/>
                    </a:lnTo>
                    <a:cubicBezTo>
                      <a:pt x="2" y="3604"/>
                      <a:pt x="4" y="3602"/>
                      <a:pt x="6" y="3602"/>
                    </a:cubicBezTo>
                    <a:cubicBezTo>
                      <a:pt x="8" y="3602"/>
                      <a:pt x="10" y="3604"/>
                      <a:pt x="10" y="3606"/>
                    </a:cubicBezTo>
                    <a:cubicBezTo>
                      <a:pt x="10" y="3608"/>
                      <a:pt x="8" y="3610"/>
                      <a:pt x="6" y="3610"/>
                    </a:cubicBezTo>
                    <a:cubicBezTo>
                      <a:pt x="4" y="3610"/>
                      <a:pt x="2" y="3608"/>
                      <a:pt x="2" y="3606"/>
                    </a:cubicBezTo>
                    <a:close/>
                    <a:moveTo>
                      <a:pt x="2" y="3590"/>
                    </a:moveTo>
                    <a:lnTo>
                      <a:pt x="2" y="3590"/>
                    </a:lnTo>
                    <a:cubicBezTo>
                      <a:pt x="2" y="3588"/>
                      <a:pt x="4" y="3586"/>
                      <a:pt x="6" y="3586"/>
                    </a:cubicBezTo>
                    <a:cubicBezTo>
                      <a:pt x="8" y="3586"/>
                      <a:pt x="10" y="3588"/>
                      <a:pt x="10" y="3590"/>
                    </a:cubicBezTo>
                    <a:cubicBezTo>
                      <a:pt x="10" y="3592"/>
                      <a:pt x="8" y="3594"/>
                      <a:pt x="6" y="3594"/>
                    </a:cubicBezTo>
                    <a:cubicBezTo>
                      <a:pt x="4" y="3594"/>
                      <a:pt x="2" y="3592"/>
                      <a:pt x="2" y="3590"/>
                    </a:cubicBezTo>
                    <a:close/>
                    <a:moveTo>
                      <a:pt x="2" y="3574"/>
                    </a:moveTo>
                    <a:lnTo>
                      <a:pt x="2" y="3574"/>
                    </a:lnTo>
                    <a:cubicBezTo>
                      <a:pt x="2" y="3572"/>
                      <a:pt x="4" y="3570"/>
                      <a:pt x="6" y="3570"/>
                    </a:cubicBezTo>
                    <a:cubicBezTo>
                      <a:pt x="8" y="3570"/>
                      <a:pt x="10" y="3572"/>
                      <a:pt x="10" y="3574"/>
                    </a:cubicBezTo>
                    <a:cubicBezTo>
                      <a:pt x="10" y="3576"/>
                      <a:pt x="8" y="3578"/>
                      <a:pt x="6" y="3578"/>
                    </a:cubicBezTo>
                    <a:cubicBezTo>
                      <a:pt x="4" y="3578"/>
                      <a:pt x="2" y="3576"/>
                      <a:pt x="2" y="3574"/>
                    </a:cubicBezTo>
                    <a:close/>
                    <a:moveTo>
                      <a:pt x="2" y="3558"/>
                    </a:moveTo>
                    <a:lnTo>
                      <a:pt x="2" y="3558"/>
                    </a:lnTo>
                    <a:cubicBezTo>
                      <a:pt x="2" y="3556"/>
                      <a:pt x="4" y="3554"/>
                      <a:pt x="6" y="3554"/>
                    </a:cubicBezTo>
                    <a:cubicBezTo>
                      <a:pt x="8" y="3554"/>
                      <a:pt x="10" y="3556"/>
                      <a:pt x="10" y="3558"/>
                    </a:cubicBezTo>
                    <a:cubicBezTo>
                      <a:pt x="10" y="3560"/>
                      <a:pt x="8" y="3562"/>
                      <a:pt x="6" y="3562"/>
                    </a:cubicBezTo>
                    <a:cubicBezTo>
                      <a:pt x="4" y="3562"/>
                      <a:pt x="2" y="3560"/>
                      <a:pt x="2" y="3558"/>
                    </a:cubicBezTo>
                    <a:close/>
                    <a:moveTo>
                      <a:pt x="2" y="3542"/>
                    </a:moveTo>
                    <a:lnTo>
                      <a:pt x="2" y="3542"/>
                    </a:lnTo>
                    <a:cubicBezTo>
                      <a:pt x="2" y="3540"/>
                      <a:pt x="4" y="3538"/>
                      <a:pt x="6" y="3538"/>
                    </a:cubicBezTo>
                    <a:cubicBezTo>
                      <a:pt x="8" y="3538"/>
                      <a:pt x="10" y="3540"/>
                      <a:pt x="10" y="3542"/>
                    </a:cubicBezTo>
                    <a:cubicBezTo>
                      <a:pt x="10" y="3544"/>
                      <a:pt x="8" y="3546"/>
                      <a:pt x="6" y="3546"/>
                    </a:cubicBezTo>
                    <a:cubicBezTo>
                      <a:pt x="4" y="3546"/>
                      <a:pt x="2" y="3544"/>
                      <a:pt x="2" y="3542"/>
                    </a:cubicBezTo>
                    <a:close/>
                    <a:moveTo>
                      <a:pt x="2" y="3526"/>
                    </a:moveTo>
                    <a:lnTo>
                      <a:pt x="2" y="3526"/>
                    </a:lnTo>
                    <a:cubicBezTo>
                      <a:pt x="2" y="3524"/>
                      <a:pt x="4" y="3522"/>
                      <a:pt x="6" y="3522"/>
                    </a:cubicBezTo>
                    <a:cubicBezTo>
                      <a:pt x="8" y="3522"/>
                      <a:pt x="10" y="3524"/>
                      <a:pt x="10" y="3526"/>
                    </a:cubicBezTo>
                    <a:cubicBezTo>
                      <a:pt x="10" y="3528"/>
                      <a:pt x="8" y="3530"/>
                      <a:pt x="6" y="3530"/>
                    </a:cubicBezTo>
                    <a:cubicBezTo>
                      <a:pt x="4" y="3530"/>
                      <a:pt x="2" y="3528"/>
                      <a:pt x="2" y="3526"/>
                    </a:cubicBezTo>
                    <a:close/>
                    <a:moveTo>
                      <a:pt x="2" y="3510"/>
                    </a:moveTo>
                    <a:lnTo>
                      <a:pt x="2" y="3510"/>
                    </a:lnTo>
                    <a:cubicBezTo>
                      <a:pt x="2" y="3508"/>
                      <a:pt x="4" y="3506"/>
                      <a:pt x="6" y="3506"/>
                    </a:cubicBezTo>
                    <a:cubicBezTo>
                      <a:pt x="8" y="3506"/>
                      <a:pt x="10" y="3508"/>
                      <a:pt x="10" y="3510"/>
                    </a:cubicBezTo>
                    <a:cubicBezTo>
                      <a:pt x="10" y="3512"/>
                      <a:pt x="8" y="3514"/>
                      <a:pt x="6" y="3514"/>
                    </a:cubicBezTo>
                    <a:cubicBezTo>
                      <a:pt x="4" y="3514"/>
                      <a:pt x="2" y="3512"/>
                      <a:pt x="2" y="3510"/>
                    </a:cubicBezTo>
                    <a:close/>
                    <a:moveTo>
                      <a:pt x="2" y="3494"/>
                    </a:moveTo>
                    <a:lnTo>
                      <a:pt x="2" y="3494"/>
                    </a:lnTo>
                    <a:cubicBezTo>
                      <a:pt x="2" y="3492"/>
                      <a:pt x="4" y="3490"/>
                      <a:pt x="6" y="3490"/>
                    </a:cubicBezTo>
                    <a:cubicBezTo>
                      <a:pt x="8" y="3490"/>
                      <a:pt x="10" y="3492"/>
                      <a:pt x="10" y="3494"/>
                    </a:cubicBezTo>
                    <a:cubicBezTo>
                      <a:pt x="10" y="3496"/>
                      <a:pt x="8" y="3498"/>
                      <a:pt x="6" y="3498"/>
                    </a:cubicBezTo>
                    <a:cubicBezTo>
                      <a:pt x="4" y="3498"/>
                      <a:pt x="2" y="3496"/>
                      <a:pt x="2" y="3494"/>
                    </a:cubicBezTo>
                    <a:close/>
                    <a:moveTo>
                      <a:pt x="2" y="3478"/>
                    </a:moveTo>
                    <a:lnTo>
                      <a:pt x="2" y="3478"/>
                    </a:lnTo>
                    <a:cubicBezTo>
                      <a:pt x="2" y="3476"/>
                      <a:pt x="4" y="3474"/>
                      <a:pt x="6" y="3474"/>
                    </a:cubicBezTo>
                    <a:cubicBezTo>
                      <a:pt x="8" y="3474"/>
                      <a:pt x="10" y="3476"/>
                      <a:pt x="10" y="3478"/>
                    </a:cubicBezTo>
                    <a:cubicBezTo>
                      <a:pt x="10" y="3480"/>
                      <a:pt x="8" y="3482"/>
                      <a:pt x="6" y="3482"/>
                    </a:cubicBezTo>
                    <a:cubicBezTo>
                      <a:pt x="4" y="3482"/>
                      <a:pt x="2" y="3480"/>
                      <a:pt x="2" y="3478"/>
                    </a:cubicBezTo>
                    <a:close/>
                    <a:moveTo>
                      <a:pt x="2" y="3462"/>
                    </a:moveTo>
                    <a:lnTo>
                      <a:pt x="2" y="3462"/>
                    </a:lnTo>
                    <a:cubicBezTo>
                      <a:pt x="2" y="3460"/>
                      <a:pt x="4" y="3458"/>
                      <a:pt x="6" y="3458"/>
                    </a:cubicBezTo>
                    <a:cubicBezTo>
                      <a:pt x="8" y="3458"/>
                      <a:pt x="10" y="3460"/>
                      <a:pt x="10" y="3462"/>
                    </a:cubicBezTo>
                    <a:cubicBezTo>
                      <a:pt x="10" y="3464"/>
                      <a:pt x="8" y="3466"/>
                      <a:pt x="6" y="3466"/>
                    </a:cubicBezTo>
                    <a:cubicBezTo>
                      <a:pt x="4" y="3466"/>
                      <a:pt x="2" y="3464"/>
                      <a:pt x="2" y="3462"/>
                    </a:cubicBezTo>
                    <a:close/>
                    <a:moveTo>
                      <a:pt x="2" y="3446"/>
                    </a:moveTo>
                    <a:lnTo>
                      <a:pt x="2" y="3446"/>
                    </a:lnTo>
                    <a:cubicBezTo>
                      <a:pt x="2" y="3444"/>
                      <a:pt x="4" y="3442"/>
                      <a:pt x="6" y="3442"/>
                    </a:cubicBezTo>
                    <a:cubicBezTo>
                      <a:pt x="9" y="3442"/>
                      <a:pt x="10" y="3444"/>
                      <a:pt x="10" y="3446"/>
                    </a:cubicBezTo>
                    <a:cubicBezTo>
                      <a:pt x="10" y="3448"/>
                      <a:pt x="9" y="3450"/>
                      <a:pt x="6" y="3450"/>
                    </a:cubicBezTo>
                    <a:cubicBezTo>
                      <a:pt x="4" y="3450"/>
                      <a:pt x="2" y="3448"/>
                      <a:pt x="2" y="3446"/>
                    </a:cubicBezTo>
                    <a:close/>
                    <a:moveTo>
                      <a:pt x="2" y="3430"/>
                    </a:moveTo>
                    <a:lnTo>
                      <a:pt x="2" y="3430"/>
                    </a:lnTo>
                    <a:cubicBezTo>
                      <a:pt x="2" y="3428"/>
                      <a:pt x="4" y="3426"/>
                      <a:pt x="6" y="3426"/>
                    </a:cubicBezTo>
                    <a:cubicBezTo>
                      <a:pt x="9" y="3426"/>
                      <a:pt x="10" y="3428"/>
                      <a:pt x="10" y="3430"/>
                    </a:cubicBezTo>
                    <a:cubicBezTo>
                      <a:pt x="10" y="3432"/>
                      <a:pt x="9" y="3434"/>
                      <a:pt x="6" y="3434"/>
                    </a:cubicBezTo>
                    <a:cubicBezTo>
                      <a:pt x="4" y="3434"/>
                      <a:pt x="2" y="3432"/>
                      <a:pt x="2" y="3430"/>
                    </a:cubicBezTo>
                    <a:close/>
                    <a:moveTo>
                      <a:pt x="2" y="3414"/>
                    </a:moveTo>
                    <a:lnTo>
                      <a:pt x="2" y="3414"/>
                    </a:lnTo>
                    <a:cubicBezTo>
                      <a:pt x="2" y="3412"/>
                      <a:pt x="4" y="3410"/>
                      <a:pt x="6" y="3410"/>
                    </a:cubicBezTo>
                    <a:cubicBezTo>
                      <a:pt x="9" y="3410"/>
                      <a:pt x="10" y="3412"/>
                      <a:pt x="10" y="3414"/>
                    </a:cubicBezTo>
                    <a:cubicBezTo>
                      <a:pt x="10" y="3416"/>
                      <a:pt x="9" y="3418"/>
                      <a:pt x="6" y="3418"/>
                    </a:cubicBezTo>
                    <a:cubicBezTo>
                      <a:pt x="4" y="3418"/>
                      <a:pt x="2" y="3416"/>
                      <a:pt x="2" y="3414"/>
                    </a:cubicBezTo>
                    <a:close/>
                    <a:moveTo>
                      <a:pt x="2" y="3398"/>
                    </a:moveTo>
                    <a:lnTo>
                      <a:pt x="2" y="3398"/>
                    </a:lnTo>
                    <a:cubicBezTo>
                      <a:pt x="2" y="3396"/>
                      <a:pt x="4" y="3394"/>
                      <a:pt x="6" y="3394"/>
                    </a:cubicBezTo>
                    <a:cubicBezTo>
                      <a:pt x="9" y="3394"/>
                      <a:pt x="10" y="3396"/>
                      <a:pt x="10" y="3398"/>
                    </a:cubicBezTo>
                    <a:cubicBezTo>
                      <a:pt x="10" y="3400"/>
                      <a:pt x="9" y="3402"/>
                      <a:pt x="6" y="3402"/>
                    </a:cubicBezTo>
                    <a:cubicBezTo>
                      <a:pt x="4" y="3402"/>
                      <a:pt x="2" y="3400"/>
                      <a:pt x="2" y="3398"/>
                    </a:cubicBezTo>
                    <a:close/>
                    <a:moveTo>
                      <a:pt x="2" y="3382"/>
                    </a:moveTo>
                    <a:lnTo>
                      <a:pt x="2" y="3382"/>
                    </a:lnTo>
                    <a:cubicBezTo>
                      <a:pt x="2" y="3380"/>
                      <a:pt x="4" y="3378"/>
                      <a:pt x="6" y="3378"/>
                    </a:cubicBezTo>
                    <a:cubicBezTo>
                      <a:pt x="9" y="3378"/>
                      <a:pt x="10" y="3380"/>
                      <a:pt x="10" y="3382"/>
                    </a:cubicBezTo>
                    <a:cubicBezTo>
                      <a:pt x="10" y="3384"/>
                      <a:pt x="9" y="3386"/>
                      <a:pt x="6" y="3386"/>
                    </a:cubicBezTo>
                    <a:cubicBezTo>
                      <a:pt x="4" y="3386"/>
                      <a:pt x="2" y="3384"/>
                      <a:pt x="2" y="3382"/>
                    </a:cubicBezTo>
                    <a:close/>
                    <a:moveTo>
                      <a:pt x="2" y="3366"/>
                    </a:moveTo>
                    <a:lnTo>
                      <a:pt x="2" y="3366"/>
                    </a:lnTo>
                    <a:cubicBezTo>
                      <a:pt x="2" y="3364"/>
                      <a:pt x="4" y="3362"/>
                      <a:pt x="6" y="3362"/>
                    </a:cubicBezTo>
                    <a:cubicBezTo>
                      <a:pt x="9" y="3362"/>
                      <a:pt x="10" y="3364"/>
                      <a:pt x="10" y="3366"/>
                    </a:cubicBezTo>
                    <a:cubicBezTo>
                      <a:pt x="10" y="3368"/>
                      <a:pt x="9" y="3370"/>
                      <a:pt x="6" y="3370"/>
                    </a:cubicBezTo>
                    <a:cubicBezTo>
                      <a:pt x="4" y="3370"/>
                      <a:pt x="2" y="3368"/>
                      <a:pt x="2" y="3366"/>
                    </a:cubicBezTo>
                    <a:close/>
                    <a:moveTo>
                      <a:pt x="2" y="3350"/>
                    </a:moveTo>
                    <a:lnTo>
                      <a:pt x="2" y="3350"/>
                    </a:lnTo>
                    <a:cubicBezTo>
                      <a:pt x="2" y="3348"/>
                      <a:pt x="4" y="3346"/>
                      <a:pt x="6" y="3346"/>
                    </a:cubicBezTo>
                    <a:cubicBezTo>
                      <a:pt x="9" y="3346"/>
                      <a:pt x="10" y="3348"/>
                      <a:pt x="10" y="3350"/>
                    </a:cubicBezTo>
                    <a:cubicBezTo>
                      <a:pt x="10" y="3352"/>
                      <a:pt x="9" y="3354"/>
                      <a:pt x="6" y="3354"/>
                    </a:cubicBezTo>
                    <a:cubicBezTo>
                      <a:pt x="4" y="3354"/>
                      <a:pt x="2" y="3352"/>
                      <a:pt x="2" y="3350"/>
                    </a:cubicBezTo>
                    <a:close/>
                    <a:moveTo>
                      <a:pt x="2" y="3334"/>
                    </a:moveTo>
                    <a:lnTo>
                      <a:pt x="2" y="3334"/>
                    </a:lnTo>
                    <a:cubicBezTo>
                      <a:pt x="2" y="3332"/>
                      <a:pt x="4" y="3330"/>
                      <a:pt x="6" y="3330"/>
                    </a:cubicBezTo>
                    <a:cubicBezTo>
                      <a:pt x="9" y="3330"/>
                      <a:pt x="10" y="3332"/>
                      <a:pt x="10" y="3334"/>
                    </a:cubicBezTo>
                    <a:cubicBezTo>
                      <a:pt x="10" y="3336"/>
                      <a:pt x="9" y="3338"/>
                      <a:pt x="6" y="3338"/>
                    </a:cubicBezTo>
                    <a:cubicBezTo>
                      <a:pt x="4" y="3338"/>
                      <a:pt x="2" y="3336"/>
                      <a:pt x="2" y="3334"/>
                    </a:cubicBezTo>
                    <a:close/>
                    <a:moveTo>
                      <a:pt x="2" y="3318"/>
                    </a:moveTo>
                    <a:lnTo>
                      <a:pt x="2" y="3318"/>
                    </a:lnTo>
                    <a:cubicBezTo>
                      <a:pt x="2" y="3316"/>
                      <a:pt x="4" y="3314"/>
                      <a:pt x="6" y="3314"/>
                    </a:cubicBezTo>
                    <a:cubicBezTo>
                      <a:pt x="9" y="3314"/>
                      <a:pt x="10" y="3316"/>
                      <a:pt x="10" y="3318"/>
                    </a:cubicBezTo>
                    <a:cubicBezTo>
                      <a:pt x="10" y="3320"/>
                      <a:pt x="9" y="3322"/>
                      <a:pt x="6" y="3322"/>
                    </a:cubicBezTo>
                    <a:cubicBezTo>
                      <a:pt x="4" y="3322"/>
                      <a:pt x="2" y="3320"/>
                      <a:pt x="2" y="3318"/>
                    </a:cubicBezTo>
                    <a:close/>
                    <a:moveTo>
                      <a:pt x="2" y="3302"/>
                    </a:moveTo>
                    <a:lnTo>
                      <a:pt x="2" y="3302"/>
                    </a:lnTo>
                    <a:cubicBezTo>
                      <a:pt x="2" y="3300"/>
                      <a:pt x="4" y="3298"/>
                      <a:pt x="6" y="3298"/>
                    </a:cubicBezTo>
                    <a:cubicBezTo>
                      <a:pt x="9" y="3298"/>
                      <a:pt x="10" y="3300"/>
                      <a:pt x="10" y="3302"/>
                    </a:cubicBezTo>
                    <a:cubicBezTo>
                      <a:pt x="10" y="3304"/>
                      <a:pt x="9" y="3306"/>
                      <a:pt x="6" y="3306"/>
                    </a:cubicBezTo>
                    <a:cubicBezTo>
                      <a:pt x="4" y="3306"/>
                      <a:pt x="2" y="3304"/>
                      <a:pt x="2" y="3302"/>
                    </a:cubicBezTo>
                    <a:close/>
                    <a:moveTo>
                      <a:pt x="2" y="3286"/>
                    </a:moveTo>
                    <a:lnTo>
                      <a:pt x="2" y="3286"/>
                    </a:lnTo>
                    <a:cubicBezTo>
                      <a:pt x="2" y="3284"/>
                      <a:pt x="4" y="3282"/>
                      <a:pt x="6" y="3282"/>
                    </a:cubicBezTo>
                    <a:cubicBezTo>
                      <a:pt x="9" y="3282"/>
                      <a:pt x="10" y="3284"/>
                      <a:pt x="10" y="3286"/>
                    </a:cubicBezTo>
                    <a:cubicBezTo>
                      <a:pt x="10" y="3288"/>
                      <a:pt x="9" y="3290"/>
                      <a:pt x="6" y="3290"/>
                    </a:cubicBezTo>
                    <a:cubicBezTo>
                      <a:pt x="4" y="3290"/>
                      <a:pt x="2" y="3288"/>
                      <a:pt x="2" y="3286"/>
                    </a:cubicBezTo>
                    <a:close/>
                    <a:moveTo>
                      <a:pt x="2" y="3270"/>
                    </a:moveTo>
                    <a:lnTo>
                      <a:pt x="2" y="3270"/>
                    </a:lnTo>
                    <a:cubicBezTo>
                      <a:pt x="2" y="3268"/>
                      <a:pt x="4" y="3266"/>
                      <a:pt x="6" y="3266"/>
                    </a:cubicBezTo>
                    <a:cubicBezTo>
                      <a:pt x="9" y="3266"/>
                      <a:pt x="10" y="3268"/>
                      <a:pt x="10" y="3270"/>
                    </a:cubicBezTo>
                    <a:cubicBezTo>
                      <a:pt x="10" y="3272"/>
                      <a:pt x="9" y="3274"/>
                      <a:pt x="6" y="3274"/>
                    </a:cubicBezTo>
                    <a:cubicBezTo>
                      <a:pt x="4" y="3274"/>
                      <a:pt x="2" y="3272"/>
                      <a:pt x="2" y="3270"/>
                    </a:cubicBezTo>
                    <a:close/>
                    <a:moveTo>
                      <a:pt x="2" y="3254"/>
                    </a:moveTo>
                    <a:lnTo>
                      <a:pt x="2" y="3254"/>
                    </a:lnTo>
                    <a:cubicBezTo>
                      <a:pt x="2" y="3252"/>
                      <a:pt x="4" y="3250"/>
                      <a:pt x="6" y="3250"/>
                    </a:cubicBezTo>
                    <a:cubicBezTo>
                      <a:pt x="9" y="3250"/>
                      <a:pt x="10" y="3252"/>
                      <a:pt x="10" y="3254"/>
                    </a:cubicBezTo>
                    <a:cubicBezTo>
                      <a:pt x="10" y="3256"/>
                      <a:pt x="9" y="3258"/>
                      <a:pt x="6" y="3258"/>
                    </a:cubicBezTo>
                    <a:cubicBezTo>
                      <a:pt x="4" y="3258"/>
                      <a:pt x="2" y="3256"/>
                      <a:pt x="2" y="3254"/>
                    </a:cubicBezTo>
                    <a:close/>
                    <a:moveTo>
                      <a:pt x="2" y="3238"/>
                    </a:moveTo>
                    <a:lnTo>
                      <a:pt x="2" y="3238"/>
                    </a:lnTo>
                    <a:cubicBezTo>
                      <a:pt x="2" y="3236"/>
                      <a:pt x="4" y="3234"/>
                      <a:pt x="6" y="3234"/>
                    </a:cubicBezTo>
                    <a:cubicBezTo>
                      <a:pt x="9" y="3234"/>
                      <a:pt x="10" y="3236"/>
                      <a:pt x="10" y="3238"/>
                    </a:cubicBezTo>
                    <a:cubicBezTo>
                      <a:pt x="10" y="3240"/>
                      <a:pt x="9" y="3242"/>
                      <a:pt x="6" y="3242"/>
                    </a:cubicBezTo>
                    <a:cubicBezTo>
                      <a:pt x="4" y="3242"/>
                      <a:pt x="2" y="3240"/>
                      <a:pt x="2" y="3238"/>
                    </a:cubicBezTo>
                    <a:close/>
                    <a:moveTo>
                      <a:pt x="2" y="3222"/>
                    </a:moveTo>
                    <a:lnTo>
                      <a:pt x="2" y="3222"/>
                    </a:lnTo>
                    <a:cubicBezTo>
                      <a:pt x="2" y="3220"/>
                      <a:pt x="4" y="3218"/>
                      <a:pt x="6" y="3218"/>
                    </a:cubicBezTo>
                    <a:cubicBezTo>
                      <a:pt x="9" y="3218"/>
                      <a:pt x="10" y="3220"/>
                      <a:pt x="10" y="3222"/>
                    </a:cubicBezTo>
                    <a:cubicBezTo>
                      <a:pt x="10" y="3224"/>
                      <a:pt x="9" y="3226"/>
                      <a:pt x="6" y="3226"/>
                    </a:cubicBezTo>
                    <a:cubicBezTo>
                      <a:pt x="4" y="3226"/>
                      <a:pt x="2" y="3224"/>
                      <a:pt x="2" y="3222"/>
                    </a:cubicBezTo>
                    <a:close/>
                    <a:moveTo>
                      <a:pt x="2" y="3206"/>
                    </a:moveTo>
                    <a:lnTo>
                      <a:pt x="2" y="3206"/>
                    </a:lnTo>
                    <a:cubicBezTo>
                      <a:pt x="2" y="3204"/>
                      <a:pt x="4" y="3202"/>
                      <a:pt x="6" y="3202"/>
                    </a:cubicBezTo>
                    <a:cubicBezTo>
                      <a:pt x="9" y="3202"/>
                      <a:pt x="10" y="3204"/>
                      <a:pt x="10" y="3206"/>
                    </a:cubicBezTo>
                    <a:cubicBezTo>
                      <a:pt x="10" y="3208"/>
                      <a:pt x="9" y="3210"/>
                      <a:pt x="6" y="3210"/>
                    </a:cubicBezTo>
                    <a:cubicBezTo>
                      <a:pt x="4" y="3210"/>
                      <a:pt x="2" y="3208"/>
                      <a:pt x="2" y="3206"/>
                    </a:cubicBezTo>
                    <a:close/>
                    <a:moveTo>
                      <a:pt x="2" y="3190"/>
                    </a:moveTo>
                    <a:lnTo>
                      <a:pt x="2" y="3190"/>
                    </a:lnTo>
                    <a:cubicBezTo>
                      <a:pt x="2" y="3188"/>
                      <a:pt x="4" y="3186"/>
                      <a:pt x="6" y="3186"/>
                    </a:cubicBezTo>
                    <a:cubicBezTo>
                      <a:pt x="9" y="3186"/>
                      <a:pt x="10" y="3188"/>
                      <a:pt x="10" y="3190"/>
                    </a:cubicBezTo>
                    <a:cubicBezTo>
                      <a:pt x="10" y="3192"/>
                      <a:pt x="9" y="3194"/>
                      <a:pt x="6" y="3194"/>
                    </a:cubicBezTo>
                    <a:cubicBezTo>
                      <a:pt x="4" y="3194"/>
                      <a:pt x="2" y="3192"/>
                      <a:pt x="2" y="3190"/>
                    </a:cubicBezTo>
                    <a:close/>
                    <a:moveTo>
                      <a:pt x="2" y="3174"/>
                    </a:moveTo>
                    <a:lnTo>
                      <a:pt x="2" y="3174"/>
                    </a:lnTo>
                    <a:cubicBezTo>
                      <a:pt x="2" y="3172"/>
                      <a:pt x="4" y="3170"/>
                      <a:pt x="6" y="3170"/>
                    </a:cubicBezTo>
                    <a:cubicBezTo>
                      <a:pt x="9" y="3170"/>
                      <a:pt x="10" y="3172"/>
                      <a:pt x="10" y="3174"/>
                    </a:cubicBezTo>
                    <a:cubicBezTo>
                      <a:pt x="10" y="3176"/>
                      <a:pt x="9" y="3178"/>
                      <a:pt x="6" y="3178"/>
                    </a:cubicBezTo>
                    <a:cubicBezTo>
                      <a:pt x="4" y="3178"/>
                      <a:pt x="2" y="3176"/>
                      <a:pt x="2" y="3174"/>
                    </a:cubicBezTo>
                    <a:close/>
                    <a:moveTo>
                      <a:pt x="2" y="3158"/>
                    </a:moveTo>
                    <a:lnTo>
                      <a:pt x="2" y="3158"/>
                    </a:lnTo>
                    <a:cubicBezTo>
                      <a:pt x="2" y="3156"/>
                      <a:pt x="4" y="3154"/>
                      <a:pt x="6" y="3154"/>
                    </a:cubicBezTo>
                    <a:cubicBezTo>
                      <a:pt x="9" y="3154"/>
                      <a:pt x="10" y="3156"/>
                      <a:pt x="10" y="3158"/>
                    </a:cubicBezTo>
                    <a:cubicBezTo>
                      <a:pt x="10" y="3160"/>
                      <a:pt x="9" y="3162"/>
                      <a:pt x="6" y="3162"/>
                    </a:cubicBezTo>
                    <a:cubicBezTo>
                      <a:pt x="4" y="3162"/>
                      <a:pt x="2" y="3160"/>
                      <a:pt x="2" y="3158"/>
                    </a:cubicBezTo>
                    <a:close/>
                    <a:moveTo>
                      <a:pt x="2" y="3142"/>
                    </a:moveTo>
                    <a:lnTo>
                      <a:pt x="2" y="3142"/>
                    </a:lnTo>
                    <a:cubicBezTo>
                      <a:pt x="2" y="3140"/>
                      <a:pt x="4" y="3138"/>
                      <a:pt x="6" y="3138"/>
                    </a:cubicBezTo>
                    <a:cubicBezTo>
                      <a:pt x="9" y="3138"/>
                      <a:pt x="10" y="3140"/>
                      <a:pt x="10" y="3142"/>
                    </a:cubicBezTo>
                    <a:cubicBezTo>
                      <a:pt x="10" y="3144"/>
                      <a:pt x="9" y="3146"/>
                      <a:pt x="6" y="3146"/>
                    </a:cubicBezTo>
                    <a:cubicBezTo>
                      <a:pt x="4" y="3146"/>
                      <a:pt x="2" y="3144"/>
                      <a:pt x="2" y="3142"/>
                    </a:cubicBezTo>
                    <a:close/>
                    <a:moveTo>
                      <a:pt x="2" y="3126"/>
                    </a:moveTo>
                    <a:lnTo>
                      <a:pt x="2" y="3126"/>
                    </a:lnTo>
                    <a:cubicBezTo>
                      <a:pt x="2" y="3124"/>
                      <a:pt x="4" y="3122"/>
                      <a:pt x="6" y="3122"/>
                    </a:cubicBezTo>
                    <a:cubicBezTo>
                      <a:pt x="9" y="3122"/>
                      <a:pt x="10" y="3124"/>
                      <a:pt x="10" y="3126"/>
                    </a:cubicBezTo>
                    <a:cubicBezTo>
                      <a:pt x="10" y="3128"/>
                      <a:pt x="9" y="3130"/>
                      <a:pt x="6" y="3130"/>
                    </a:cubicBezTo>
                    <a:cubicBezTo>
                      <a:pt x="4" y="3130"/>
                      <a:pt x="2" y="3128"/>
                      <a:pt x="2" y="3126"/>
                    </a:cubicBezTo>
                    <a:close/>
                    <a:moveTo>
                      <a:pt x="2" y="3110"/>
                    </a:moveTo>
                    <a:lnTo>
                      <a:pt x="2" y="3110"/>
                    </a:lnTo>
                    <a:cubicBezTo>
                      <a:pt x="2" y="3108"/>
                      <a:pt x="4" y="3106"/>
                      <a:pt x="6" y="3106"/>
                    </a:cubicBezTo>
                    <a:cubicBezTo>
                      <a:pt x="9" y="3106"/>
                      <a:pt x="10" y="3108"/>
                      <a:pt x="10" y="3110"/>
                    </a:cubicBezTo>
                    <a:cubicBezTo>
                      <a:pt x="10" y="3112"/>
                      <a:pt x="9" y="3114"/>
                      <a:pt x="6" y="3114"/>
                    </a:cubicBezTo>
                    <a:cubicBezTo>
                      <a:pt x="4" y="3114"/>
                      <a:pt x="2" y="3112"/>
                      <a:pt x="2" y="3110"/>
                    </a:cubicBezTo>
                    <a:close/>
                    <a:moveTo>
                      <a:pt x="2" y="3094"/>
                    </a:moveTo>
                    <a:lnTo>
                      <a:pt x="2" y="3094"/>
                    </a:lnTo>
                    <a:cubicBezTo>
                      <a:pt x="2" y="3092"/>
                      <a:pt x="4" y="3090"/>
                      <a:pt x="6" y="3090"/>
                    </a:cubicBezTo>
                    <a:cubicBezTo>
                      <a:pt x="9" y="3090"/>
                      <a:pt x="10" y="3092"/>
                      <a:pt x="10" y="3094"/>
                    </a:cubicBezTo>
                    <a:cubicBezTo>
                      <a:pt x="10" y="3096"/>
                      <a:pt x="9" y="3098"/>
                      <a:pt x="6" y="3098"/>
                    </a:cubicBezTo>
                    <a:cubicBezTo>
                      <a:pt x="4" y="3098"/>
                      <a:pt x="2" y="3096"/>
                      <a:pt x="2" y="3094"/>
                    </a:cubicBezTo>
                    <a:close/>
                    <a:moveTo>
                      <a:pt x="2" y="3078"/>
                    </a:moveTo>
                    <a:lnTo>
                      <a:pt x="2" y="3078"/>
                    </a:lnTo>
                    <a:cubicBezTo>
                      <a:pt x="2" y="3076"/>
                      <a:pt x="4" y="3074"/>
                      <a:pt x="6" y="3074"/>
                    </a:cubicBezTo>
                    <a:cubicBezTo>
                      <a:pt x="9" y="3074"/>
                      <a:pt x="10" y="3076"/>
                      <a:pt x="10" y="3078"/>
                    </a:cubicBezTo>
                    <a:cubicBezTo>
                      <a:pt x="10" y="3080"/>
                      <a:pt x="9" y="3082"/>
                      <a:pt x="6" y="3082"/>
                    </a:cubicBezTo>
                    <a:cubicBezTo>
                      <a:pt x="4" y="3082"/>
                      <a:pt x="2" y="3080"/>
                      <a:pt x="2" y="3078"/>
                    </a:cubicBezTo>
                    <a:close/>
                    <a:moveTo>
                      <a:pt x="2" y="3062"/>
                    </a:moveTo>
                    <a:lnTo>
                      <a:pt x="2" y="3062"/>
                    </a:lnTo>
                    <a:cubicBezTo>
                      <a:pt x="2" y="3060"/>
                      <a:pt x="4" y="3058"/>
                      <a:pt x="6" y="3058"/>
                    </a:cubicBezTo>
                    <a:cubicBezTo>
                      <a:pt x="9" y="3058"/>
                      <a:pt x="10" y="3060"/>
                      <a:pt x="10" y="3062"/>
                    </a:cubicBezTo>
                    <a:cubicBezTo>
                      <a:pt x="10" y="3064"/>
                      <a:pt x="9" y="3066"/>
                      <a:pt x="6" y="3066"/>
                    </a:cubicBezTo>
                    <a:cubicBezTo>
                      <a:pt x="4" y="3066"/>
                      <a:pt x="2" y="3064"/>
                      <a:pt x="2" y="3062"/>
                    </a:cubicBezTo>
                    <a:close/>
                    <a:moveTo>
                      <a:pt x="2" y="3046"/>
                    </a:moveTo>
                    <a:lnTo>
                      <a:pt x="2" y="3046"/>
                    </a:lnTo>
                    <a:cubicBezTo>
                      <a:pt x="2" y="3044"/>
                      <a:pt x="4" y="3042"/>
                      <a:pt x="6" y="3042"/>
                    </a:cubicBezTo>
                    <a:cubicBezTo>
                      <a:pt x="9" y="3042"/>
                      <a:pt x="10" y="3044"/>
                      <a:pt x="10" y="3046"/>
                    </a:cubicBezTo>
                    <a:cubicBezTo>
                      <a:pt x="10" y="3048"/>
                      <a:pt x="9" y="3050"/>
                      <a:pt x="6" y="3050"/>
                    </a:cubicBezTo>
                    <a:cubicBezTo>
                      <a:pt x="4" y="3050"/>
                      <a:pt x="2" y="3048"/>
                      <a:pt x="2" y="3046"/>
                    </a:cubicBezTo>
                    <a:close/>
                    <a:moveTo>
                      <a:pt x="2" y="3030"/>
                    </a:moveTo>
                    <a:lnTo>
                      <a:pt x="2" y="3030"/>
                    </a:lnTo>
                    <a:cubicBezTo>
                      <a:pt x="2" y="3028"/>
                      <a:pt x="4" y="3026"/>
                      <a:pt x="6" y="3026"/>
                    </a:cubicBezTo>
                    <a:cubicBezTo>
                      <a:pt x="9" y="3026"/>
                      <a:pt x="10" y="3028"/>
                      <a:pt x="10" y="3030"/>
                    </a:cubicBezTo>
                    <a:cubicBezTo>
                      <a:pt x="10" y="3032"/>
                      <a:pt x="9" y="3034"/>
                      <a:pt x="6" y="3034"/>
                    </a:cubicBezTo>
                    <a:cubicBezTo>
                      <a:pt x="4" y="3034"/>
                      <a:pt x="2" y="3032"/>
                      <a:pt x="2" y="3030"/>
                    </a:cubicBezTo>
                    <a:close/>
                    <a:moveTo>
                      <a:pt x="2" y="3014"/>
                    </a:moveTo>
                    <a:lnTo>
                      <a:pt x="2" y="3014"/>
                    </a:lnTo>
                    <a:cubicBezTo>
                      <a:pt x="2" y="3012"/>
                      <a:pt x="4" y="3010"/>
                      <a:pt x="6" y="3010"/>
                    </a:cubicBezTo>
                    <a:cubicBezTo>
                      <a:pt x="9" y="3010"/>
                      <a:pt x="10" y="3012"/>
                      <a:pt x="10" y="3014"/>
                    </a:cubicBezTo>
                    <a:cubicBezTo>
                      <a:pt x="10" y="3016"/>
                      <a:pt x="9" y="3018"/>
                      <a:pt x="6" y="3018"/>
                    </a:cubicBezTo>
                    <a:cubicBezTo>
                      <a:pt x="4" y="3018"/>
                      <a:pt x="2" y="3016"/>
                      <a:pt x="2" y="3014"/>
                    </a:cubicBezTo>
                    <a:close/>
                    <a:moveTo>
                      <a:pt x="2" y="2998"/>
                    </a:moveTo>
                    <a:lnTo>
                      <a:pt x="2" y="2998"/>
                    </a:lnTo>
                    <a:cubicBezTo>
                      <a:pt x="2" y="2996"/>
                      <a:pt x="4" y="2994"/>
                      <a:pt x="6" y="2994"/>
                    </a:cubicBezTo>
                    <a:cubicBezTo>
                      <a:pt x="9" y="2994"/>
                      <a:pt x="10" y="2996"/>
                      <a:pt x="10" y="2998"/>
                    </a:cubicBezTo>
                    <a:cubicBezTo>
                      <a:pt x="10" y="3000"/>
                      <a:pt x="9" y="3002"/>
                      <a:pt x="6" y="3002"/>
                    </a:cubicBezTo>
                    <a:cubicBezTo>
                      <a:pt x="4" y="3002"/>
                      <a:pt x="2" y="3000"/>
                      <a:pt x="2" y="2998"/>
                    </a:cubicBezTo>
                    <a:close/>
                    <a:moveTo>
                      <a:pt x="2" y="2982"/>
                    </a:moveTo>
                    <a:lnTo>
                      <a:pt x="2" y="2982"/>
                    </a:lnTo>
                    <a:cubicBezTo>
                      <a:pt x="2" y="2980"/>
                      <a:pt x="4" y="2978"/>
                      <a:pt x="6" y="2978"/>
                    </a:cubicBezTo>
                    <a:cubicBezTo>
                      <a:pt x="9" y="2978"/>
                      <a:pt x="10" y="2980"/>
                      <a:pt x="10" y="2982"/>
                    </a:cubicBezTo>
                    <a:cubicBezTo>
                      <a:pt x="10" y="2984"/>
                      <a:pt x="9" y="2986"/>
                      <a:pt x="6" y="2986"/>
                    </a:cubicBezTo>
                    <a:cubicBezTo>
                      <a:pt x="4" y="2986"/>
                      <a:pt x="2" y="2984"/>
                      <a:pt x="2" y="2982"/>
                    </a:cubicBezTo>
                    <a:close/>
                    <a:moveTo>
                      <a:pt x="2" y="2966"/>
                    </a:moveTo>
                    <a:lnTo>
                      <a:pt x="2" y="2966"/>
                    </a:lnTo>
                    <a:cubicBezTo>
                      <a:pt x="2" y="2964"/>
                      <a:pt x="4" y="2962"/>
                      <a:pt x="6" y="2962"/>
                    </a:cubicBezTo>
                    <a:cubicBezTo>
                      <a:pt x="9" y="2962"/>
                      <a:pt x="10" y="2964"/>
                      <a:pt x="10" y="2966"/>
                    </a:cubicBezTo>
                    <a:cubicBezTo>
                      <a:pt x="10" y="2968"/>
                      <a:pt x="9" y="2970"/>
                      <a:pt x="6" y="2970"/>
                    </a:cubicBezTo>
                    <a:cubicBezTo>
                      <a:pt x="4" y="2970"/>
                      <a:pt x="2" y="2968"/>
                      <a:pt x="2" y="2966"/>
                    </a:cubicBezTo>
                    <a:close/>
                    <a:moveTo>
                      <a:pt x="2" y="2950"/>
                    </a:moveTo>
                    <a:lnTo>
                      <a:pt x="2" y="2950"/>
                    </a:lnTo>
                    <a:cubicBezTo>
                      <a:pt x="2" y="2948"/>
                      <a:pt x="4" y="2946"/>
                      <a:pt x="6" y="2946"/>
                    </a:cubicBezTo>
                    <a:cubicBezTo>
                      <a:pt x="9" y="2946"/>
                      <a:pt x="10" y="2948"/>
                      <a:pt x="10" y="2950"/>
                    </a:cubicBezTo>
                    <a:cubicBezTo>
                      <a:pt x="10" y="2952"/>
                      <a:pt x="9" y="2954"/>
                      <a:pt x="6" y="2954"/>
                    </a:cubicBezTo>
                    <a:cubicBezTo>
                      <a:pt x="4" y="2954"/>
                      <a:pt x="2" y="2952"/>
                      <a:pt x="2" y="2950"/>
                    </a:cubicBezTo>
                    <a:close/>
                    <a:moveTo>
                      <a:pt x="2" y="2934"/>
                    </a:moveTo>
                    <a:lnTo>
                      <a:pt x="2" y="2934"/>
                    </a:lnTo>
                    <a:cubicBezTo>
                      <a:pt x="2" y="2932"/>
                      <a:pt x="4" y="2930"/>
                      <a:pt x="6" y="2930"/>
                    </a:cubicBezTo>
                    <a:cubicBezTo>
                      <a:pt x="9" y="2930"/>
                      <a:pt x="10" y="2932"/>
                      <a:pt x="10" y="2934"/>
                    </a:cubicBezTo>
                    <a:cubicBezTo>
                      <a:pt x="10" y="2936"/>
                      <a:pt x="9" y="2938"/>
                      <a:pt x="6" y="2938"/>
                    </a:cubicBezTo>
                    <a:cubicBezTo>
                      <a:pt x="4" y="2938"/>
                      <a:pt x="2" y="2936"/>
                      <a:pt x="2" y="2934"/>
                    </a:cubicBezTo>
                    <a:close/>
                    <a:moveTo>
                      <a:pt x="2" y="2918"/>
                    </a:moveTo>
                    <a:lnTo>
                      <a:pt x="2" y="2918"/>
                    </a:lnTo>
                    <a:cubicBezTo>
                      <a:pt x="2" y="2916"/>
                      <a:pt x="4" y="2914"/>
                      <a:pt x="6" y="2914"/>
                    </a:cubicBezTo>
                    <a:cubicBezTo>
                      <a:pt x="9" y="2914"/>
                      <a:pt x="10" y="2916"/>
                      <a:pt x="10" y="2918"/>
                    </a:cubicBezTo>
                    <a:cubicBezTo>
                      <a:pt x="10" y="2920"/>
                      <a:pt x="9" y="2922"/>
                      <a:pt x="6" y="2922"/>
                    </a:cubicBezTo>
                    <a:cubicBezTo>
                      <a:pt x="4" y="2922"/>
                      <a:pt x="2" y="2920"/>
                      <a:pt x="2" y="2918"/>
                    </a:cubicBezTo>
                    <a:close/>
                    <a:moveTo>
                      <a:pt x="2" y="2902"/>
                    </a:moveTo>
                    <a:lnTo>
                      <a:pt x="2" y="2902"/>
                    </a:lnTo>
                    <a:cubicBezTo>
                      <a:pt x="2" y="2900"/>
                      <a:pt x="4" y="2898"/>
                      <a:pt x="6" y="2898"/>
                    </a:cubicBezTo>
                    <a:cubicBezTo>
                      <a:pt x="9" y="2898"/>
                      <a:pt x="10" y="2900"/>
                      <a:pt x="10" y="2902"/>
                    </a:cubicBezTo>
                    <a:cubicBezTo>
                      <a:pt x="10" y="2904"/>
                      <a:pt x="9" y="2906"/>
                      <a:pt x="6" y="2906"/>
                    </a:cubicBezTo>
                    <a:cubicBezTo>
                      <a:pt x="4" y="2906"/>
                      <a:pt x="2" y="2904"/>
                      <a:pt x="2" y="2902"/>
                    </a:cubicBezTo>
                    <a:close/>
                    <a:moveTo>
                      <a:pt x="2" y="2886"/>
                    </a:moveTo>
                    <a:lnTo>
                      <a:pt x="2" y="2886"/>
                    </a:lnTo>
                    <a:cubicBezTo>
                      <a:pt x="2" y="2884"/>
                      <a:pt x="4" y="2882"/>
                      <a:pt x="6" y="2882"/>
                    </a:cubicBezTo>
                    <a:cubicBezTo>
                      <a:pt x="9" y="2882"/>
                      <a:pt x="10" y="2884"/>
                      <a:pt x="10" y="2886"/>
                    </a:cubicBezTo>
                    <a:cubicBezTo>
                      <a:pt x="10" y="2888"/>
                      <a:pt x="9" y="2890"/>
                      <a:pt x="6" y="2890"/>
                    </a:cubicBezTo>
                    <a:cubicBezTo>
                      <a:pt x="4" y="2890"/>
                      <a:pt x="2" y="2888"/>
                      <a:pt x="2" y="2886"/>
                    </a:cubicBezTo>
                    <a:close/>
                    <a:moveTo>
                      <a:pt x="2" y="2870"/>
                    </a:moveTo>
                    <a:lnTo>
                      <a:pt x="2" y="2870"/>
                    </a:lnTo>
                    <a:cubicBezTo>
                      <a:pt x="2" y="2868"/>
                      <a:pt x="4" y="2866"/>
                      <a:pt x="6" y="2866"/>
                    </a:cubicBezTo>
                    <a:cubicBezTo>
                      <a:pt x="9" y="2866"/>
                      <a:pt x="10" y="2868"/>
                      <a:pt x="10" y="2870"/>
                    </a:cubicBezTo>
                    <a:cubicBezTo>
                      <a:pt x="10" y="2872"/>
                      <a:pt x="9" y="2874"/>
                      <a:pt x="6" y="2874"/>
                    </a:cubicBezTo>
                    <a:cubicBezTo>
                      <a:pt x="4" y="2874"/>
                      <a:pt x="2" y="2872"/>
                      <a:pt x="2" y="2870"/>
                    </a:cubicBezTo>
                    <a:close/>
                    <a:moveTo>
                      <a:pt x="2" y="2854"/>
                    </a:moveTo>
                    <a:lnTo>
                      <a:pt x="2" y="2854"/>
                    </a:lnTo>
                    <a:cubicBezTo>
                      <a:pt x="2" y="2852"/>
                      <a:pt x="4" y="2850"/>
                      <a:pt x="6" y="2850"/>
                    </a:cubicBezTo>
                    <a:cubicBezTo>
                      <a:pt x="9" y="2850"/>
                      <a:pt x="10" y="2852"/>
                      <a:pt x="10" y="2854"/>
                    </a:cubicBezTo>
                    <a:cubicBezTo>
                      <a:pt x="10" y="2856"/>
                      <a:pt x="9" y="2858"/>
                      <a:pt x="6" y="2858"/>
                    </a:cubicBezTo>
                    <a:cubicBezTo>
                      <a:pt x="4" y="2858"/>
                      <a:pt x="2" y="2856"/>
                      <a:pt x="2" y="2854"/>
                    </a:cubicBezTo>
                    <a:close/>
                    <a:moveTo>
                      <a:pt x="2" y="2838"/>
                    </a:moveTo>
                    <a:lnTo>
                      <a:pt x="2" y="2838"/>
                    </a:lnTo>
                    <a:cubicBezTo>
                      <a:pt x="2" y="2836"/>
                      <a:pt x="4" y="2834"/>
                      <a:pt x="6" y="2834"/>
                    </a:cubicBezTo>
                    <a:cubicBezTo>
                      <a:pt x="9" y="2834"/>
                      <a:pt x="10" y="2836"/>
                      <a:pt x="10" y="2838"/>
                    </a:cubicBezTo>
                    <a:cubicBezTo>
                      <a:pt x="10" y="2840"/>
                      <a:pt x="9" y="2842"/>
                      <a:pt x="6" y="2842"/>
                    </a:cubicBezTo>
                    <a:cubicBezTo>
                      <a:pt x="4" y="2842"/>
                      <a:pt x="2" y="2840"/>
                      <a:pt x="2" y="2838"/>
                    </a:cubicBezTo>
                    <a:close/>
                    <a:moveTo>
                      <a:pt x="2" y="2822"/>
                    </a:moveTo>
                    <a:lnTo>
                      <a:pt x="2" y="2822"/>
                    </a:lnTo>
                    <a:cubicBezTo>
                      <a:pt x="2" y="2820"/>
                      <a:pt x="4" y="2818"/>
                      <a:pt x="6" y="2818"/>
                    </a:cubicBezTo>
                    <a:cubicBezTo>
                      <a:pt x="9" y="2818"/>
                      <a:pt x="10" y="2820"/>
                      <a:pt x="10" y="2822"/>
                    </a:cubicBezTo>
                    <a:cubicBezTo>
                      <a:pt x="10" y="2824"/>
                      <a:pt x="9" y="2826"/>
                      <a:pt x="6" y="2826"/>
                    </a:cubicBezTo>
                    <a:cubicBezTo>
                      <a:pt x="4" y="2826"/>
                      <a:pt x="2" y="2824"/>
                      <a:pt x="2" y="2822"/>
                    </a:cubicBezTo>
                    <a:close/>
                    <a:moveTo>
                      <a:pt x="2" y="2806"/>
                    </a:moveTo>
                    <a:lnTo>
                      <a:pt x="2" y="2806"/>
                    </a:lnTo>
                    <a:cubicBezTo>
                      <a:pt x="2" y="2804"/>
                      <a:pt x="4" y="2802"/>
                      <a:pt x="6" y="2802"/>
                    </a:cubicBezTo>
                    <a:cubicBezTo>
                      <a:pt x="9" y="2802"/>
                      <a:pt x="10" y="2804"/>
                      <a:pt x="10" y="2806"/>
                    </a:cubicBezTo>
                    <a:cubicBezTo>
                      <a:pt x="10" y="2808"/>
                      <a:pt x="9" y="2810"/>
                      <a:pt x="6" y="2810"/>
                    </a:cubicBezTo>
                    <a:cubicBezTo>
                      <a:pt x="4" y="2810"/>
                      <a:pt x="2" y="2808"/>
                      <a:pt x="2" y="2806"/>
                    </a:cubicBezTo>
                    <a:close/>
                    <a:moveTo>
                      <a:pt x="2" y="2790"/>
                    </a:moveTo>
                    <a:lnTo>
                      <a:pt x="2" y="2790"/>
                    </a:lnTo>
                    <a:cubicBezTo>
                      <a:pt x="2" y="2788"/>
                      <a:pt x="4" y="2786"/>
                      <a:pt x="6" y="2786"/>
                    </a:cubicBezTo>
                    <a:cubicBezTo>
                      <a:pt x="9" y="2786"/>
                      <a:pt x="10" y="2788"/>
                      <a:pt x="10" y="2790"/>
                    </a:cubicBezTo>
                    <a:cubicBezTo>
                      <a:pt x="10" y="2792"/>
                      <a:pt x="9" y="2794"/>
                      <a:pt x="6" y="2794"/>
                    </a:cubicBezTo>
                    <a:cubicBezTo>
                      <a:pt x="4" y="2794"/>
                      <a:pt x="2" y="2792"/>
                      <a:pt x="2" y="2790"/>
                    </a:cubicBezTo>
                    <a:close/>
                    <a:moveTo>
                      <a:pt x="2" y="2774"/>
                    </a:moveTo>
                    <a:lnTo>
                      <a:pt x="2" y="2774"/>
                    </a:lnTo>
                    <a:cubicBezTo>
                      <a:pt x="2" y="2772"/>
                      <a:pt x="4" y="2770"/>
                      <a:pt x="6" y="2770"/>
                    </a:cubicBezTo>
                    <a:cubicBezTo>
                      <a:pt x="9" y="2770"/>
                      <a:pt x="10" y="2772"/>
                      <a:pt x="10" y="2774"/>
                    </a:cubicBezTo>
                    <a:cubicBezTo>
                      <a:pt x="10" y="2776"/>
                      <a:pt x="9" y="2778"/>
                      <a:pt x="6" y="2778"/>
                    </a:cubicBezTo>
                    <a:cubicBezTo>
                      <a:pt x="4" y="2778"/>
                      <a:pt x="2" y="2776"/>
                      <a:pt x="2" y="2774"/>
                    </a:cubicBezTo>
                    <a:close/>
                    <a:moveTo>
                      <a:pt x="2" y="2758"/>
                    </a:moveTo>
                    <a:lnTo>
                      <a:pt x="2" y="2758"/>
                    </a:lnTo>
                    <a:cubicBezTo>
                      <a:pt x="2" y="2756"/>
                      <a:pt x="4" y="2754"/>
                      <a:pt x="6" y="2754"/>
                    </a:cubicBezTo>
                    <a:cubicBezTo>
                      <a:pt x="9" y="2754"/>
                      <a:pt x="10" y="2756"/>
                      <a:pt x="10" y="2758"/>
                    </a:cubicBezTo>
                    <a:cubicBezTo>
                      <a:pt x="10" y="2760"/>
                      <a:pt x="9" y="2762"/>
                      <a:pt x="6" y="2762"/>
                    </a:cubicBezTo>
                    <a:cubicBezTo>
                      <a:pt x="4" y="2762"/>
                      <a:pt x="2" y="2760"/>
                      <a:pt x="2" y="2758"/>
                    </a:cubicBezTo>
                    <a:close/>
                    <a:moveTo>
                      <a:pt x="2" y="2742"/>
                    </a:moveTo>
                    <a:lnTo>
                      <a:pt x="2" y="2742"/>
                    </a:lnTo>
                    <a:cubicBezTo>
                      <a:pt x="2" y="2740"/>
                      <a:pt x="4" y="2738"/>
                      <a:pt x="6" y="2738"/>
                    </a:cubicBezTo>
                    <a:cubicBezTo>
                      <a:pt x="9" y="2738"/>
                      <a:pt x="10" y="2740"/>
                      <a:pt x="10" y="2742"/>
                    </a:cubicBezTo>
                    <a:cubicBezTo>
                      <a:pt x="10" y="2744"/>
                      <a:pt x="9" y="2746"/>
                      <a:pt x="6" y="2746"/>
                    </a:cubicBezTo>
                    <a:cubicBezTo>
                      <a:pt x="4" y="2746"/>
                      <a:pt x="2" y="2744"/>
                      <a:pt x="2" y="2742"/>
                    </a:cubicBezTo>
                    <a:close/>
                    <a:moveTo>
                      <a:pt x="2" y="2726"/>
                    </a:moveTo>
                    <a:lnTo>
                      <a:pt x="2" y="2726"/>
                    </a:lnTo>
                    <a:cubicBezTo>
                      <a:pt x="2" y="2724"/>
                      <a:pt x="4" y="2722"/>
                      <a:pt x="6" y="2722"/>
                    </a:cubicBezTo>
                    <a:cubicBezTo>
                      <a:pt x="9" y="2722"/>
                      <a:pt x="10" y="2724"/>
                      <a:pt x="10" y="2726"/>
                    </a:cubicBezTo>
                    <a:cubicBezTo>
                      <a:pt x="10" y="2728"/>
                      <a:pt x="9" y="2730"/>
                      <a:pt x="6" y="2730"/>
                    </a:cubicBezTo>
                    <a:cubicBezTo>
                      <a:pt x="4" y="2730"/>
                      <a:pt x="2" y="2728"/>
                      <a:pt x="2" y="2726"/>
                    </a:cubicBezTo>
                    <a:close/>
                    <a:moveTo>
                      <a:pt x="2" y="2710"/>
                    </a:moveTo>
                    <a:lnTo>
                      <a:pt x="2" y="2710"/>
                    </a:lnTo>
                    <a:cubicBezTo>
                      <a:pt x="2" y="2708"/>
                      <a:pt x="4" y="2706"/>
                      <a:pt x="6" y="2706"/>
                    </a:cubicBezTo>
                    <a:cubicBezTo>
                      <a:pt x="9" y="2706"/>
                      <a:pt x="10" y="2708"/>
                      <a:pt x="10" y="2710"/>
                    </a:cubicBezTo>
                    <a:cubicBezTo>
                      <a:pt x="10" y="2712"/>
                      <a:pt x="9" y="2714"/>
                      <a:pt x="6" y="2714"/>
                    </a:cubicBezTo>
                    <a:cubicBezTo>
                      <a:pt x="4" y="2714"/>
                      <a:pt x="2" y="2712"/>
                      <a:pt x="2" y="2710"/>
                    </a:cubicBezTo>
                    <a:close/>
                    <a:moveTo>
                      <a:pt x="2" y="2694"/>
                    </a:moveTo>
                    <a:lnTo>
                      <a:pt x="2" y="2694"/>
                    </a:lnTo>
                    <a:cubicBezTo>
                      <a:pt x="2" y="2692"/>
                      <a:pt x="4" y="2690"/>
                      <a:pt x="6" y="2690"/>
                    </a:cubicBezTo>
                    <a:cubicBezTo>
                      <a:pt x="9" y="2690"/>
                      <a:pt x="10" y="2692"/>
                      <a:pt x="10" y="2694"/>
                    </a:cubicBezTo>
                    <a:cubicBezTo>
                      <a:pt x="10" y="2696"/>
                      <a:pt x="9" y="2698"/>
                      <a:pt x="6" y="2698"/>
                    </a:cubicBezTo>
                    <a:cubicBezTo>
                      <a:pt x="4" y="2698"/>
                      <a:pt x="2" y="2696"/>
                      <a:pt x="2" y="2694"/>
                    </a:cubicBezTo>
                    <a:close/>
                    <a:moveTo>
                      <a:pt x="2" y="2678"/>
                    </a:moveTo>
                    <a:lnTo>
                      <a:pt x="2" y="2678"/>
                    </a:lnTo>
                    <a:cubicBezTo>
                      <a:pt x="2" y="2676"/>
                      <a:pt x="4" y="2674"/>
                      <a:pt x="6" y="2674"/>
                    </a:cubicBezTo>
                    <a:cubicBezTo>
                      <a:pt x="9" y="2674"/>
                      <a:pt x="10" y="2676"/>
                      <a:pt x="10" y="2678"/>
                    </a:cubicBezTo>
                    <a:cubicBezTo>
                      <a:pt x="10" y="2680"/>
                      <a:pt x="9" y="2682"/>
                      <a:pt x="6" y="2682"/>
                    </a:cubicBezTo>
                    <a:cubicBezTo>
                      <a:pt x="4" y="2682"/>
                      <a:pt x="2" y="2680"/>
                      <a:pt x="2" y="2678"/>
                    </a:cubicBezTo>
                    <a:close/>
                    <a:moveTo>
                      <a:pt x="2" y="2662"/>
                    </a:moveTo>
                    <a:lnTo>
                      <a:pt x="2" y="2662"/>
                    </a:lnTo>
                    <a:cubicBezTo>
                      <a:pt x="2" y="2660"/>
                      <a:pt x="4" y="2658"/>
                      <a:pt x="6" y="2658"/>
                    </a:cubicBezTo>
                    <a:cubicBezTo>
                      <a:pt x="9" y="2658"/>
                      <a:pt x="10" y="2660"/>
                      <a:pt x="10" y="2662"/>
                    </a:cubicBezTo>
                    <a:cubicBezTo>
                      <a:pt x="10" y="2664"/>
                      <a:pt x="9" y="2666"/>
                      <a:pt x="6" y="2666"/>
                    </a:cubicBezTo>
                    <a:cubicBezTo>
                      <a:pt x="4" y="2666"/>
                      <a:pt x="2" y="2664"/>
                      <a:pt x="2" y="2662"/>
                    </a:cubicBezTo>
                    <a:close/>
                    <a:moveTo>
                      <a:pt x="2" y="2646"/>
                    </a:moveTo>
                    <a:lnTo>
                      <a:pt x="2" y="2646"/>
                    </a:lnTo>
                    <a:cubicBezTo>
                      <a:pt x="2" y="2644"/>
                      <a:pt x="4" y="2642"/>
                      <a:pt x="6" y="2642"/>
                    </a:cubicBezTo>
                    <a:cubicBezTo>
                      <a:pt x="9" y="2642"/>
                      <a:pt x="10" y="2644"/>
                      <a:pt x="10" y="2646"/>
                    </a:cubicBezTo>
                    <a:cubicBezTo>
                      <a:pt x="10" y="2648"/>
                      <a:pt x="9" y="2650"/>
                      <a:pt x="6" y="2650"/>
                    </a:cubicBezTo>
                    <a:cubicBezTo>
                      <a:pt x="4" y="2650"/>
                      <a:pt x="2" y="2648"/>
                      <a:pt x="2" y="2646"/>
                    </a:cubicBezTo>
                    <a:close/>
                    <a:moveTo>
                      <a:pt x="2" y="2630"/>
                    </a:moveTo>
                    <a:lnTo>
                      <a:pt x="2" y="2630"/>
                    </a:lnTo>
                    <a:cubicBezTo>
                      <a:pt x="2" y="2628"/>
                      <a:pt x="4" y="2626"/>
                      <a:pt x="6" y="2626"/>
                    </a:cubicBezTo>
                    <a:cubicBezTo>
                      <a:pt x="9" y="2626"/>
                      <a:pt x="10" y="2628"/>
                      <a:pt x="10" y="2630"/>
                    </a:cubicBezTo>
                    <a:cubicBezTo>
                      <a:pt x="10" y="2632"/>
                      <a:pt x="9" y="2634"/>
                      <a:pt x="6" y="2634"/>
                    </a:cubicBezTo>
                    <a:cubicBezTo>
                      <a:pt x="4" y="2634"/>
                      <a:pt x="2" y="2632"/>
                      <a:pt x="2" y="2630"/>
                    </a:cubicBezTo>
                    <a:close/>
                    <a:moveTo>
                      <a:pt x="2" y="2614"/>
                    </a:moveTo>
                    <a:lnTo>
                      <a:pt x="2" y="2614"/>
                    </a:lnTo>
                    <a:cubicBezTo>
                      <a:pt x="2" y="2612"/>
                      <a:pt x="4" y="2610"/>
                      <a:pt x="6" y="2610"/>
                    </a:cubicBezTo>
                    <a:cubicBezTo>
                      <a:pt x="9" y="2610"/>
                      <a:pt x="10" y="2612"/>
                      <a:pt x="10" y="2614"/>
                    </a:cubicBezTo>
                    <a:cubicBezTo>
                      <a:pt x="10" y="2616"/>
                      <a:pt x="9" y="2618"/>
                      <a:pt x="6" y="2618"/>
                    </a:cubicBezTo>
                    <a:cubicBezTo>
                      <a:pt x="4" y="2618"/>
                      <a:pt x="2" y="2616"/>
                      <a:pt x="2" y="2614"/>
                    </a:cubicBezTo>
                    <a:close/>
                    <a:moveTo>
                      <a:pt x="2" y="2598"/>
                    </a:moveTo>
                    <a:lnTo>
                      <a:pt x="2" y="2598"/>
                    </a:lnTo>
                    <a:cubicBezTo>
                      <a:pt x="2" y="2596"/>
                      <a:pt x="4" y="2594"/>
                      <a:pt x="7" y="2594"/>
                    </a:cubicBezTo>
                    <a:cubicBezTo>
                      <a:pt x="9" y="2594"/>
                      <a:pt x="11" y="2596"/>
                      <a:pt x="11" y="2598"/>
                    </a:cubicBezTo>
                    <a:cubicBezTo>
                      <a:pt x="11" y="2600"/>
                      <a:pt x="9" y="2602"/>
                      <a:pt x="7" y="2602"/>
                    </a:cubicBezTo>
                    <a:cubicBezTo>
                      <a:pt x="4" y="2602"/>
                      <a:pt x="2" y="2600"/>
                      <a:pt x="2" y="2598"/>
                    </a:cubicBezTo>
                    <a:close/>
                    <a:moveTo>
                      <a:pt x="3" y="2582"/>
                    </a:moveTo>
                    <a:lnTo>
                      <a:pt x="3" y="2582"/>
                    </a:lnTo>
                    <a:cubicBezTo>
                      <a:pt x="3" y="2580"/>
                      <a:pt x="4" y="2578"/>
                      <a:pt x="7" y="2578"/>
                    </a:cubicBezTo>
                    <a:cubicBezTo>
                      <a:pt x="9" y="2578"/>
                      <a:pt x="11" y="2580"/>
                      <a:pt x="11" y="2582"/>
                    </a:cubicBezTo>
                    <a:cubicBezTo>
                      <a:pt x="11" y="2584"/>
                      <a:pt x="9" y="2586"/>
                      <a:pt x="7" y="2586"/>
                    </a:cubicBezTo>
                    <a:cubicBezTo>
                      <a:pt x="4" y="2586"/>
                      <a:pt x="3" y="2584"/>
                      <a:pt x="3" y="2582"/>
                    </a:cubicBezTo>
                    <a:close/>
                    <a:moveTo>
                      <a:pt x="3" y="2566"/>
                    </a:moveTo>
                    <a:lnTo>
                      <a:pt x="3" y="2566"/>
                    </a:lnTo>
                    <a:cubicBezTo>
                      <a:pt x="3" y="2564"/>
                      <a:pt x="4" y="2562"/>
                      <a:pt x="7" y="2562"/>
                    </a:cubicBezTo>
                    <a:cubicBezTo>
                      <a:pt x="9" y="2562"/>
                      <a:pt x="11" y="2564"/>
                      <a:pt x="11" y="2566"/>
                    </a:cubicBezTo>
                    <a:cubicBezTo>
                      <a:pt x="11" y="2568"/>
                      <a:pt x="9" y="2570"/>
                      <a:pt x="7" y="2570"/>
                    </a:cubicBezTo>
                    <a:cubicBezTo>
                      <a:pt x="4" y="2570"/>
                      <a:pt x="3" y="2568"/>
                      <a:pt x="3" y="2566"/>
                    </a:cubicBezTo>
                    <a:close/>
                    <a:moveTo>
                      <a:pt x="3" y="2550"/>
                    </a:moveTo>
                    <a:lnTo>
                      <a:pt x="3" y="2550"/>
                    </a:lnTo>
                    <a:cubicBezTo>
                      <a:pt x="3" y="2548"/>
                      <a:pt x="4" y="2546"/>
                      <a:pt x="7" y="2546"/>
                    </a:cubicBezTo>
                    <a:cubicBezTo>
                      <a:pt x="9" y="2546"/>
                      <a:pt x="11" y="2548"/>
                      <a:pt x="11" y="2550"/>
                    </a:cubicBezTo>
                    <a:cubicBezTo>
                      <a:pt x="11" y="2552"/>
                      <a:pt x="9" y="2554"/>
                      <a:pt x="7" y="2554"/>
                    </a:cubicBezTo>
                    <a:cubicBezTo>
                      <a:pt x="4" y="2554"/>
                      <a:pt x="3" y="2552"/>
                      <a:pt x="3" y="2550"/>
                    </a:cubicBezTo>
                    <a:close/>
                    <a:moveTo>
                      <a:pt x="3" y="2534"/>
                    </a:moveTo>
                    <a:lnTo>
                      <a:pt x="3" y="2534"/>
                    </a:lnTo>
                    <a:cubicBezTo>
                      <a:pt x="3" y="2532"/>
                      <a:pt x="4" y="2530"/>
                      <a:pt x="7" y="2530"/>
                    </a:cubicBezTo>
                    <a:cubicBezTo>
                      <a:pt x="9" y="2530"/>
                      <a:pt x="11" y="2532"/>
                      <a:pt x="11" y="2534"/>
                    </a:cubicBezTo>
                    <a:cubicBezTo>
                      <a:pt x="11" y="2536"/>
                      <a:pt x="9" y="2538"/>
                      <a:pt x="7" y="2538"/>
                    </a:cubicBezTo>
                    <a:cubicBezTo>
                      <a:pt x="4" y="2538"/>
                      <a:pt x="3" y="2536"/>
                      <a:pt x="3" y="2534"/>
                    </a:cubicBezTo>
                    <a:close/>
                    <a:moveTo>
                      <a:pt x="3" y="2518"/>
                    </a:moveTo>
                    <a:lnTo>
                      <a:pt x="3" y="2518"/>
                    </a:lnTo>
                    <a:cubicBezTo>
                      <a:pt x="3" y="2516"/>
                      <a:pt x="4" y="2514"/>
                      <a:pt x="7" y="2514"/>
                    </a:cubicBezTo>
                    <a:cubicBezTo>
                      <a:pt x="9" y="2514"/>
                      <a:pt x="11" y="2516"/>
                      <a:pt x="11" y="2518"/>
                    </a:cubicBezTo>
                    <a:cubicBezTo>
                      <a:pt x="11" y="2520"/>
                      <a:pt x="9" y="2522"/>
                      <a:pt x="7" y="2522"/>
                    </a:cubicBezTo>
                    <a:cubicBezTo>
                      <a:pt x="4" y="2522"/>
                      <a:pt x="3" y="2520"/>
                      <a:pt x="3" y="2518"/>
                    </a:cubicBezTo>
                    <a:close/>
                    <a:moveTo>
                      <a:pt x="3" y="2502"/>
                    </a:moveTo>
                    <a:lnTo>
                      <a:pt x="3" y="2502"/>
                    </a:lnTo>
                    <a:cubicBezTo>
                      <a:pt x="3" y="2500"/>
                      <a:pt x="4" y="2498"/>
                      <a:pt x="7" y="2498"/>
                    </a:cubicBezTo>
                    <a:cubicBezTo>
                      <a:pt x="9" y="2498"/>
                      <a:pt x="11" y="2500"/>
                      <a:pt x="11" y="2502"/>
                    </a:cubicBezTo>
                    <a:cubicBezTo>
                      <a:pt x="11" y="2504"/>
                      <a:pt x="9" y="2506"/>
                      <a:pt x="7" y="2506"/>
                    </a:cubicBezTo>
                    <a:cubicBezTo>
                      <a:pt x="4" y="2506"/>
                      <a:pt x="3" y="2504"/>
                      <a:pt x="3" y="2502"/>
                    </a:cubicBezTo>
                    <a:close/>
                    <a:moveTo>
                      <a:pt x="3" y="2486"/>
                    </a:moveTo>
                    <a:lnTo>
                      <a:pt x="3" y="2486"/>
                    </a:lnTo>
                    <a:cubicBezTo>
                      <a:pt x="3" y="2484"/>
                      <a:pt x="4" y="2482"/>
                      <a:pt x="7" y="2482"/>
                    </a:cubicBezTo>
                    <a:cubicBezTo>
                      <a:pt x="9" y="2482"/>
                      <a:pt x="11" y="2484"/>
                      <a:pt x="11" y="2486"/>
                    </a:cubicBezTo>
                    <a:cubicBezTo>
                      <a:pt x="11" y="2488"/>
                      <a:pt x="9" y="2490"/>
                      <a:pt x="7" y="2490"/>
                    </a:cubicBezTo>
                    <a:cubicBezTo>
                      <a:pt x="4" y="2490"/>
                      <a:pt x="3" y="2488"/>
                      <a:pt x="3" y="2486"/>
                    </a:cubicBezTo>
                    <a:close/>
                    <a:moveTo>
                      <a:pt x="3" y="2470"/>
                    </a:moveTo>
                    <a:lnTo>
                      <a:pt x="3" y="2470"/>
                    </a:lnTo>
                    <a:cubicBezTo>
                      <a:pt x="3" y="2467"/>
                      <a:pt x="4" y="2466"/>
                      <a:pt x="7" y="2466"/>
                    </a:cubicBezTo>
                    <a:cubicBezTo>
                      <a:pt x="9" y="2466"/>
                      <a:pt x="11" y="2467"/>
                      <a:pt x="11" y="2470"/>
                    </a:cubicBezTo>
                    <a:cubicBezTo>
                      <a:pt x="11" y="2472"/>
                      <a:pt x="9" y="2474"/>
                      <a:pt x="7" y="2474"/>
                    </a:cubicBezTo>
                    <a:cubicBezTo>
                      <a:pt x="4" y="2474"/>
                      <a:pt x="3" y="2472"/>
                      <a:pt x="3" y="2470"/>
                    </a:cubicBezTo>
                    <a:close/>
                    <a:moveTo>
                      <a:pt x="3" y="2454"/>
                    </a:moveTo>
                    <a:lnTo>
                      <a:pt x="3" y="2454"/>
                    </a:lnTo>
                    <a:cubicBezTo>
                      <a:pt x="3" y="2451"/>
                      <a:pt x="4" y="2450"/>
                      <a:pt x="7" y="2450"/>
                    </a:cubicBezTo>
                    <a:cubicBezTo>
                      <a:pt x="9" y="2450"/>
                      <a:pt x="11" y="2451"/>
                      <a:pt x="11" y="2454"/>
                    </a:cubicBezTo>
                    <a:cubicBezTo>
                      <a:pt x="11" y="2456"/>
                      <a:pt x="9" y="2458"/>
                      <a:pt x="7" y="2458"/>
                    </a:cubicBezTo>
                    <a:cubicBezTo>
                      <a:pt x="4" y="2458"/>
                      <a:pt x="3" y="2456"/>
                      <a:pt x="3" y="2454"/>
                    </a:cubicBezTo>
                    <a:close/>
                    <a:moveTo>
                      <a:pt x="3" y="2438"/>
                    </a:moveTo>
                    <a:lnTo>
                      <a:pt x="3" y="2438"/>
                    </a:lnTo>
                    <a:cubicBezTo>
                      <a:pt x="3" y="2435"/>
                      <a:pt x="4" y="2434"/>
                      <a:pt x="7" y="2434"/>
                    </a:cubicBezTo>
                    <a:cubicBezTo>
                      <a:pt x="9" y="2434"/>
                      <a:pt x="11" y="2435"/>
                      <a:pt x="11" y="2438"/>
                    </a:cubicBezTo>
                    <a:cubicBezTo>
                      <a:pt x="11" y="2440"/>
                      <a:pt x="9" y="2442"/>
                      <a:pt x="7" y="2442"/>
                    </a:cubicBezTo>
                    <a:cubicBezTo>
                      <a:pt x="4" y="2442"/>
                      <a:pt x="3" y="2440"/>
                      <a:pt x="3" y="2438"/>
                    </a:cubicBezTo>
                    <a:close/>
                    <a:moveTo>
                      <a:pt x="3" y="2422"/>
                    </a:moveTo>
                    <a:lnTo>
                      <a:pt x="3" y="2422"/>
                    </a:lnTo>
                    <a:cubicBezTo>
                      <a:pt x="3" y="2419"/>
                      <a:pt x="4" y="2418"/>
                      <a:pt x="7" y="2418"/>
                    </a:cubicBezTo>
                    <a:cubicBezTo>
                      <a:pt x="9" y="2418"/>
                      <a:pt x="11" y="2419"/>
                      <a:pt x="11" y="2422"/>
                    </a:cubicBezTo>
                    <a:cubicBezTo>
                      <a:pt x="11" y="2424"/>
                      <a:pt x="9" y="2426"/>
                      <a:pt x="7" y="2426"/>
                    </a:cubicBezTo>
                    <a:cubicBezTo>
                      <a:pt x="4" y="2426"/>
                      <a:pt x="3" y="2424"/>
                      <a:pt x="3" y="2422"/>
                    </a:cubicBezTo>
                    <a:close/>
                    <a:moveTo>
                      <a:pt x="3" y="2406"/>
                    </a:moveTo>
                    <a:lnTo>
                      <a:pt x="3" y="2406"/>
                    </a:lnTo>
                    <a:cubicBezTo>
                      <a:pt x="3" y="2403"/>
                      <a:pt x="4" y="2402"/>
                      <a:pt x="7" y="2402"/>
                    </a:cubicBezTo>
                    <a:cubicBezTo>
                      <a:pt x="9" y="2402"/>
                      <a:pt x="11" y="2403"/>
                      <a:pt x="11" y="2406"/>
                    </a:cubicBezTo>
                    <a:cubicBezTo>
                      <a:pt x="11" y="2408"/>
                      <a:pt x="9" y="2410"/>
                      <a:pt x="7" y="2410"/>
                    </a:cubicBezTo>
                    <a:cubicBezTo>
                      <a:pt x="4" y="2410"/>
                      <a:pt x="3" y="2408"/>
                      <a:pt x="3" y="2406"/>
                    </a:cubicBezTo>
                    <a:close/>
                    <a:moveTo>
                      <a:pt x="3" y="2390"/>
                    </a:moveTo>
                    <a:lnTo>
                      <a:pt x="3" y="2390"/>
                    </a:lnTo>
                    <a:cubicBezTo>
                      <a:pt x="3" y="2387"/>
                      <a:pt x="4" y="2386"/>
                      <a:pt x="7" y="2386"/>
                    </a:cubicBezTo>
                    <a:cubicBezTo>
                      <a:pt x="9" y="2386"/>
                      <a:pt x="11" y="2387"/>
                      <a:pt x="11" y="2390"/>
                    </a:cubicBezTo>
                    <a:cubicBezTo>
                      <a:pt x="11" y="2392"/>
                      <a:pt x="9" y="2394"/>
                      <a:pt x="7" y="2394"/>
                    </a:cubicBezTo>
                    <a:cubicBezTo>
                      <a:pt x="4" y="2394"/>
                      <a:pt x="3" y="2392"/>
                      <a:pt x="3" y="2390"/>
                    </a:cubicBezTo>
                    <a:close/>
                    <a:moveTo>
                      <a:pt x="3" y="2374"/>
                    </a:moveTo>
                    <a:lnTo>
                      <a:pt x="3" y="2374"/>
                    </a:lnTo>
                    <a:cubicBezTo>
                      <a:pt x="3" y="2371"/>
                      <a:pt x="4" y="2370"/>
                      <a:pt x="7" y="2370"/>
                    </a:cubicBezTo>
                    <a:cubicBezTo>
                      <a:pt x="9" y="2370"/>
                      <a:pt x="11" y="2371"/>
                      <a:pt x="11" y="2374"/>
                    </a:cubicBezTo>
                    <a:cubicBezTo>
                      <a:pt x="11" y="2376"/>
                      <a:pt x="9" y="2378"/>
                      <a:pt x="7" y="2378"/>
                    </a:cubicBezTo>
                    <a:cubicBezTo>
                      <a:pt x="4" y="2378"/>
                      <a:pt x="3" y="2376"/>
                      <a:pt x="3" y="2374"/>
                    </a:cubicBezTo>
                    <a:close/>
                    <a:moveTo>
                      <a:pt x="3" y="2358"/>
                    </a:moveTo>
                    <a:lnTo>
                      <a:pt x="3" y="2358"/>
                    </a:lnTo>
                    <a:cubicBezTo>
                      <a:pt x="3" y="2355"/>
                      <a:pt x="4" y="2354"/>
                      <a:pt x="7" y="2354"/>
                    </a:cubicBezTo>
                    <a:cubicBezTo>
                      <a:pt x="9" y="2354"/>
                      <a:pt x="11" y="2355"/>
                      <a:pt x="11" y="2358"/>
                    </a:cubicBezTo>
                    <a:cubicBezTo>
                      <a:pt x="11" y="2360"/>
                      <a:pt x="9" y="2362"/>
                      <a:pt x="7" y="2362"/>
                    </a:cubicBezTo>
                    <a:cubicBezTo>
                      <a:pt x="4" y="2362"/>
                      <a:pt x="3" y="2360"/>
                      <a:pt x="3" y="2358"/>
                    </a:cubicBezTo>
                    <a:close/>
                    <a:moveTo>
                      <a:pt x="3" y="2342"/>
                    </a:moveTo>
                    <a:lnTo>
                      <a:pt x="3" y="2342"/>
                    </a:lnTo>
                    <a:cubicBezTo>
                      <a:pt x="3" y="2339"/>
                      <a:pt x="4" y="2338"/>
                      <a:pt x="7" y="2338"/>
                    </a:cubicBezTo>
                    <a:cubicBezTo>
                      <a:pt x="9" y="2338"/>
                      <a:pt x="11" y="2339"/>
                      <a:pt x="11" y="2342"/>
                    </a:cubicBezTo>
                    <a:cubicBezTo>
                      <a:pt x="11" y="2344"/>
                      <a:pt x="9" y="2346"/>
                      <a:pt x="7" y="2346"/>
                    </a:cubicBezTo>
                    <a:cubicBezTo>
                      <a:pt x="4" y="2346"/>
                      <a:pt x="3" y="2344"/>
                      <a:pt x="3" y="2342"/>
                    </a:cubicBezTo>
                    <a:close/>
                    <a:moveTo>
                      <a:pt x="3" y="2326"/>
                    </a:moveTo>
                    <a:lnTo>
                      <a:pt x="3" y="2326"/>
                    </a:lnTo>
                    <a:cubicBezTo>
                      <a:pt x="3" y="2323"/>
                      <a:pt x="4" y="2322"/>
                      <a:pt x="7" y="2322"/>
                    </a:cubicBezTo>
                    <a:cubicBezTo>
                      <a:pt x="9" y="2322"/>
                      <a:pt x="11" y="2323"/>
                      <a:pt x="11" y="2326"/>
                    </a:cubicBezTo>
                    <a:cubicBezTo>
                      <a:pt x="11" y="2328"/>
                      <a:pt x="9" y="2330"/>
                      <a:pt x="7" y="2330"/>
                    </a:cubicBezTo>
                    <a:cubicBezTo>
                      <a:pt x="4" y="2330"/>
                      <a:pt x="3" y="2328"/>
                      <a:pt x="3" y="2326"/>
                    </a:cubicBezTo>
                    <a:close/>
                    <a:moveTo>
                      <a:pt x="3" y="2310"/>
                    </a:moveTo>
                    <a:lnTo>
                      <a:pt x="3" y="2310"/>
                    </a:lnTo>
                    <a:cubicBezTo>
                      <a:pt x="3" y="2307"/>
                      <a:pt x="4" y="2306"/>
                      <a:pt x="7" y="2306"/>
                    </a:cubicBezTo>
                    <a:cubicBezTo>
                      <a:pt x="9" y="2306"/>
                      <a:pt x="11" y="2307"/>
                      <a:pt x="11" y="2310"/>
                    </a:cubicBezTo>
                    <a:cubicBezTo>
                      <a:pt x="11" y="2312"/>
                      <a:pt x="9" y="2314"/>
                      <a:pt x="7" y="2314"/>
                    </a:cubicBezTo>
                    <a:cubicBezTo>
                      <a:pt x="4" y="2314"/>
                      <a:pt x="3" y="2312"/>
                      <a:pt x="3" y="2310"/>
                    </a:cubicBezTo>
                    <a:close/>
                    <a:moveTo>
                      <a:pt x="3" y="2294"/>
                    </a:moveTo>
                    <a:lnTo>
                      <a:pt x="3" y="2294"/>
                    </a:lnTo>
                    <a:cubicBezTo>
                      <a:pt x="3" y="2291"/>
                      <a:pt x="4" y="2290"/>
                      <a:pt x="7" y="2290"/>
                    </a:cubicBezTo>
                    <a:cubicBezTo>
                      <a:pt x="9" y="2290"/>
                      <a:pt x="11" y="2291"/>
                      <a:pt x="11" y="2294"/>
                    </a:cubicBezTo>
                    <a:cubicBezTo>
                      <a:pt x="11" y="2296"/>
                      <a:pt x="9" y="2298"/>
                      <a:pt x="7" y="2298"/>
                    </a:cubicBezTo>
                    <a:cubicBezTo>
                      <a:pt x="4" y="2298"/>
                      <a:pt x="3" y="2296"/>
                      <a:pt x="3" y="2294"/>
                    </a:cubicBezTo>
                    <a:close/>
                    <a:moveTo>
                      <a:pt x="3" y="2278"/>
                    </a:moveTo>
                    <a:lnTo>
                      <a:pt x="3" y="2278"/>
                    </a:lnTo>
                    <a:cubicBezTo>
                      <a:pt x="3" y="2275"/>
                      <a:pt x="4" y="2274"/>
                      <a:pt x="7" y="2274"/>
                    </a:cubicBezTo>
                    <a:cubicBezTo>
                      <a:pt x="9" y="2274"/>
                      <a:pt x="11" y="2275"/>
                      <a:pt x="11" y="2278"/>
                    </a:cubicBezTo>
                    <a:cubicBezTo>
                      <a:pt x="11" y="2280"/>
                      <a:pt x="9" y="2282"/>
                      <a:pt x="7" y="2282"/>
                    </a:cubicBezTo>
                    <a:cubicBezTo>
                      <a:pt x="4" y="2282"/>
                      <a:pt x="3" y="2280"/>
                      <a:pt x="3" y="2278"/>
                    </a:cubicBezTo>
                    <a:close/>
                    <a:moveTo>
                      <a:pt x="3" y="2262"/>
                    </a:moveTo>
                    <a:lnTo>
                      <a:pt x="3" y="2262"/>
                    </a:lnTo>
                    <a:cubicBezTo>
                      <a:pt x="3" y="2259"/>
                      <a:pt x="4" y="2258"/>
                      <a:pt x="7" y="2258"/>
                    </a:cubicBezTo>
                    <a:cubicBezTo>
                      <a:pt x="9" y="2258"/>
                      <a:pt x="11" y="2259"/>
                      <a:pt x="11" y="2262"/>
                    </a:cubicBezTo>
                    <a:cubicBezTo>
                      <a:pt x="11" y="2264"/>
                      <a:pt x="9" y="2266"/>
                      <a:pt x="7" y="2266"/>
                    </a:cubicBezTo>
                    <a:cubicBezTo>
                      <a:pt x="4" y="2266"/>
                      <a:pt x="3" y="2264"/>
                      <a:pt x="3" y="2262"/>
                    </a:cubicBezTo>
                    <a:close/>
                    <a:moveTo>
                      <a:pt x="3" y="2246"/>
                    </a:moveTo>
                    <a:lnTo>
                      <a:pt x="3" y="2246"/>
                    </a:lnTo>
                    <a:cubicBezTo>
                      <a:pt x="3" y="2243"/>
                      <a:pt x="4" y="2242"/>
                      <a:pt x="7" y="2242"/>
                    </a:cubicBezTo>
                    <a:cubicBezTo>
                      <a:pt x="9" y="2242"/>
                      <a:pt x="11" y="2243"/>
                      <a:pt x="11" y="2246"/>
                    </a:cubicBezTo>
                    <a:cubicBezTo>
                      <a:pt x="11" y="2248"/>
                      <a:pt x="9" y="2250"/>
                      <a:pt x="7" y="2250"/>
                    </a:cubicBezTo>
                    <a:cubicBezTo>
                      <a:pt x="4" y="2250"/>
                      <a:pt x="3" y="2248"/>
                      <a:pt x="3" y="2246"/>
                    </a:cubicBezTo>
                    <a:close/>
                    <a:moveTo>
                      <a:pt x="3" y="2230"/>
                    </a:moveTo>
                    <a:lnTo>
                      <a:pt x="3" y="2230"/>
                    </a:lnTo>
                    <a:cubicBezTo>
                      <a:pt x="3" y="2227"/>
                      <a:pt x="4" y="2226"/>
                      <a:pt x="7" y="2226"/>
                    </a:cubicBezTo>
                    <a:cubicBezTo>
                      <a:pt x="9" y="2226"/>
                      <a:pt x="11" y="2227"/>
                      <a:pt x="11" y="2230"/>
                    </a:cubicBezTo>
                    <a:cubicBezTo>
                      <a:pt x="11" y="2232"/>
                      <a:pt x="9" y="2234"/>
                      <a:pt x="7" y="2234"/>
                    </a:cubicBezTo>
                    <a:cubicBezTo>
                      <a:pt x="4" y="2234"/>
                      <a:pt x="3" y="2232"/>
                      <a:pt x="3" y="2230"/>
                    </a:cubicBezTo>
                    <a:close/>
                    <a:moveTo>
                      <a:pt x="3" y="2214"/>
                    </a:moveTo>
                    <a:lnTo>
                      <a:pt x="3" y="2214"/>
                    </a:lnTo>
                    <a:cubicBezTo>
                      <a:pt x="3" y="2211"/>
                      <a:pt x="4" y="2210"/>
                      <a:pt x="7" y="2210"/>
                    </a:cubicBezTo>
                    <a:cubicBezTo>
                      <a:pt x="9" y="2210"/>
                      <a:pt x="11" y="2211"/>
                      <a:pt x="11" y="2214"/>
                    </a:cubicBezTo>
                    <a:cubicBezTo>
                      <a:pt x="11" y="2216"/>
                      <a:pt x="9" y="2218"/>
                      <a:pt x="7" y="2218"/>
                    </a:cubicBezTo>
                    <a:cubicBezTo>
                      <a:pt x="4" y="2218"/>
                      <a:pt x="3" y="2216"/>
                      <a:pt x="3" y="2214"/>
                    </a:cubicBezTo>
                    <a:close/>
                    <a:moveTo>
                      <a:pt x="3" y="2198"/>
                    </a:moveTo>
                    <a:lnTo>
                      <a:pt x="3" y="2198"/>
                    </a:lnTo>
                    <a:cubicBezTo>
                      <a:pt x="3" y="2195"/>
                      <a:pt x="4" y="2194"/>
                      <a:pt x="7" y="2194"/>
                    </a:cubicBezTo>
                    <a:cubicBezTo>
                      <a:pt x="9" y="2194"/>
                      <a:pt x="11" y="2195"/>
                      <a:pt x="11" y="2198"/>
                    </a:cubicBezTo>
                    <a:cubicBezTo>
                      <a:pt x="11" y="2200"/>
                      <a:pt x="9" y="2202"/>
                      <a:pt x="7" y="2202"/>
                    </a:cubicBezTo>
                    <a:cubicBezTo>
                      <a:pt x="4" y="2202"/>
                      <a:pt x="3" y="2200"/>
                      <a:pt x="3" y="2198"/>
                    </a:cubicBezTo>
                    <a:close/>
                    <a:moveTo>
                      <a:pt x="3" y="2182"/>
                    </a:moveTo>
                    <a:lnTo>
                      <a:pt x="3" y="2182"/>
                    </a:lnTo>
                    <a:cubicBezTo>
                      <a:pt x="3" y="2179"/>
                      <a:pt x="4" y="2178"/>
                      <a:pt x="7" y="2178"/>
                    </a:cubicBezTo>
                    <a:cubicBezTo>
                      <a:pt x="9" y="2178"/>
                      <a:pt x="11" y="2179"/>
                      <a:pt x="11" y="2182"/>
                    </a:cubicBezTo>
                    <a:cubicBezTo>
                      <a:pt x="11" y="2184"/>
                      <a:pt x="9" y="2186"/>
                      <a:pt x="7" y="2186"/>
                    </a:cubicBezTo>
                    <a:cubicBezTo>
                      <a:pt x="4" y="2186"/>
                      <a:pt x="3" y="2184"/>
                      <a:pt x="3" y="2182"/>
                    </a:cubicBezTo>
                    <a:close/>
                    <a:moveTo>
                      <a:pt x="3" y="2166"/>
                    </a:moveTo>
                    <a:lnTo>
                      <a:pt x="3" y="2166"/>
                    </a:lnTo>
                    <a:cubicBezTo>
                      <a:pt x="3" y="2163"/>
                      <a:pt x="4" y="2162"/>
                      <a:pt x="7" y="2162"/>
                    </a:cubicBezTo>
                    <a:cubicBezTo>
                      <a:pt x="9" y="2162"/>
                      <a:pt x="11" y="2163"/>
                      <a:pt x="11" y="2166"/>
                    </a:cubicBezTo>
                    <a:cubicBezTo>
                      <a:pt x="11" y="2168"/>
                      <a:pt x="9" y="2170"/>
                      <a:pt x="7" y="2170"/>
                    </a:cubicBezTo>
                    <a:cubicBezTo>
                      <a:pt x="4" y="2170"/>
                      <a:pt x="3" y="2168"/>
                      <a:pt x="3" y="2166"/>
                    </a:cubicBezTo>
                    <a:close/>
                    <a:moveTo>
                      <a:pt x="3" y="2150"/>
                    </a:moveTo>
                    <a:lnTo>
                      <a:pt x="3" y="2150"/>
                    </a:lnTo>
                    <a:cubicBezTo>
                      <a:pt x="3" y="2147"/>
                      <a:pt x="4" y="2146"/>
                      <a:pt x="7" y="2146"/>
                    </a:cubicBezTo>
                    <a:cubicBezTo>
                      <a:pt x="9" y="2146"/>
                      <a:pt x="11" y="2147"/>
                      <a:pt x="11" y="2150"/>
                    </a:cubicBezTo>
                    <a:cubicBezTo>
                      <a:pt x="11" y="2152"/>
                      <a:pt x="9" y="2154"/>
                      <a:pt x="7" y="2154"/>
                    </a:cubicBezTo>
                    <a:cubicBezTo>
                      <a:pt x="4" y="2154"/>
                      <a:pt x="3" y="2152"/>
                      <a:pt x="3" y="2150"/>
                    </a:cubicBezTo>
                    <a:close/>
                    <a:moveTo>
                      <a:pt x="3" y="2134"/>
                    </a:moveTo>
                    <a:lnTo>
                      <a:pt x="3" y="2134"/>
                    </a:lnTo>
                    <a:cubicBezTo>
                      <a:pt x="3" y="2131"/>
                      <a:pt x="4" y="2130"/>
                      <a:pt x="7" y="2130"/>
                    </a:cubicBezTo>
                    <a:cubicBezTo>
                      <a:pt x="9" y="2130"/>
                      <a:pt x="11" y="2131"/>
                      <a:pt x="11" y="2134"/>
                    </a:cubicBezTo>
                    <a:cubicBezTo>
                      <a:pt x="11" y="2136"/>
                      <a:pt x="9" y="2138"/>
                      <a:pt x="7" y="2138"/>
                    </a:cubicBezTo>
                    <a:cubicBezTo>
                      <a:pt x="4" y="2138"/>
                      <a:pt x="3" y="2136"/>
                      <a:pt x="3" y="2134"/>
                    </a:cubicBezTo>
                    <a:close/>
                    <a:moveTo>
                      <a:pt x="3" y="2118"/>
                    </a:moveTo>
                    <a:lnTo>
                      <a:pt x="3" y="2118"/>
                    </a:lnTo>
                    <a:cubicBezTo>
                      <a:pt x="3" y="2115"/>
                      <a:pt x="4" y="2114"/>
                      <a:pt x="7" y="2114"/>
                    </a:cubicBezTo>
                    <a:cubicBezTo>
                      <a:pt x="9" y="2114"/>
                      <a:pt x="11" y="2115"/>
                      <a:pt x="11" y="2118"/>
                    </a:cubicBezTo>
                    <a:cubicBezTo>
                      <a:pt x="11" y="2120"/>
                      <a:pt x="9" y="2122"/>
                      <a:pt x="7" y="2122"/>
                    </a:cubicBezTo>
                    <a:cubicBezTo>
                      <a:pt x="4" y="2122"/>
                      <a:pt x="3" y="2120"/>
                      <a:pt x="3" y="2118"/>
                    </a:cubicBezTo>
                    <a:close/>
                    <a:moveTo>
                      <a:pt x="3" y="2102"/>
                    </a:moveTo>
                    <a:lnTo>
                      <a:pt x="3" y="2102"/>
                    </a:lnTo>
                    <a:cubicBezTo>
                      <a:pt x="3" y="2099"/>
                      <a:pt x="4" y="2098"/>
                      <a:pt x="7" y="2098"/>
                    </a:cubicBezTo>
                    <a:cubicBezTo>
                      <a:pt x="9" y="2098"/>
                      <a:pt x="11" y="2099"/>
                      <a:pt x="11" y="2102"/>
                    </a:cubicBezTo>
                    <a:cubicBezTo>
                      <a:pt x="11" y="2104"/>
                      <a:pt x="9" y="2106"/>
                      <a:pt x="7" y="2106"/>
                    </a:cubicBezTo>
                    <a:cubicBezTo>
                      <a:pt x="4" y="2106"/>
                      <a:pt x="3" y="2104"/>
                      <a:pt x="3" y="2102"/>
                    </a:cubicBezTo>
                    <a:close/>
                    <a:moveTo>
                      <a:pt x="3" y="2086"/>
                    </a:moveTo>
                    <a:lnTo>
                      <a:pt x="3" y="2086"/>
                    </a:lnTo>
                    <a:cubicBezTo>
                      <a:pt x="3" y="2083"/>
                      <a:pt x="4" y="2082"/>
                      <a:pt x="7" y="2082"/>
                    </a:cubicBezTo>
                    <a:cubicBezTo>
                      <a:pt x="9" y="2082"/>
                      <a:pt x="11" y="2083"/>
                      <a:pt x="11" y="2086"/>
                    </a:cubicBezTo>
                    <a:cubicBezTo>
                      <a:pt x="11" y="2088"/>
                      <a:pt x="9" y="2090"/>
                      <a:pt x="7" y="2090"/>
                    </a:cubicBezTo>
                    <a:cubicBezTo>
                      <a:pt x="4" y="2090"/>
                      <a:pt x="3" y="2088"/>
                      <a:pt x="3" y="2086"/>
                    </a:cubicBezTo>
                    <a:close/>
                    <a:moveTo>
                      <a:pt x="3" y="2070"/>
                    </a:moveTo>
                    <a:lnTo>
                      <a:pt x="3" y="2070"/>
                    </a:lnTo>
                    <a:cubicBezTo>
                      <a:pt x="3" y="2067"/>
                      <a:pt x="4" y="2066"/>
                      <a:pt x="7" y="2066"/>
                    </a:cubicBezTo>
                    <a:cubicBezTo>
                      <a:pt x="9" y="2066"/>
                      <a:pt x="11" y="2067"/>
                      <a:pt x="11" y="2070"/>
                    </a:cubicBezTo>
                    <a:cubicBezTo>
                      <a:pt x="11" y="2072"/>
                      <a:pt x="9" y="2074"/>
                      <a:pt x="7" y="2074"/>
                    </a:cubicBezTo>
                    <a:cubicBezTo>
                      <a:pt x="4" y="2074"/>
                      <a:pt x="3" y="2072"/>
                      <a:pt x="3" y="2070"/>
                    </a:cubicBezTo>
                    <a:close/>
                    <a:moveTo>
                      <a:pt x="3" y="2054"/>
                    </a:moveTo>
                    <a:lnTo>
                      <a:pt x="3" y="2053"/>
                    </a:lnTo>
                    <a:cubicBezTo>
                      <a:pt x="3" y="2051"/>
                      <a:pt x="4" y="2049"/>
                      <a:pt x="7" y="2049"/>
                    </a:cubicBezTo>
                    <a:cubicBezTo>
                      <a:pt x="9" y="2049"/>
                      <a:pt x="11" y="2051"/>
                      <a:pt x="11" y="2053"/>
                    </a:cubicBezTo>
                    <a:lnTo>
                      <a:pt x="11" y="2054"/>
                    </a:lnTo>
                    <a:cubicBezTo>
                      <a:pt x="11" y="2056"/>
                      <a:pt x="9" y="2058"/>
                      <a:pt x="7" y="2058"/>
                    </a:cubicBezTo>
                    <a:cubicBezTo>
                      <a:pt x="4" y="2058"/>
                      <a:pt x="3" y="2056"/>
                      <a:pt x="3" y="2054"/>
                    </a:cubicBezTo>
                    <a:close/>
                    <a:moveTo>
                      <a:pt x="3" y="2037"/>
                    </a:moveTo>
                    <a:lnTo>
                      <a:pt x="3" y="2037"/>
                    </a:lnTo>
                    <a:cubicBezTo>
                      <a:pt x="3" y="2035"/>
                      <a:pt x="4" y="2033"/>
                      <a:pt x="7" y="2033"/>
                    </a:cubicBezTo>
                    <a:cubicBezTo>
                      <a:pt x="9" y="2033"/>
                      <a:pt x="11" y="2035"/>
                      <a:pt x="11" y="2037"/>
                    </a:cubicBezTo>
                    <a:cubicBezTo>
                      <a:pt x="11" y="2040"/>
                      <a:pt x="9" y="2041"/>
                      <a:pt x="7" y="2041"/>
                    </a:cubicBezTo>
                    <a:cubicBezTo>
                      <a:pt x="4" y="2041"/>
                      <a:pt x="3" y="2040"/>
                      <a:pt x="3" y="2037"/>
                    </a:cubicBezTo>
                    <a:close/>
                    <a:moveTo>
                      <a:pt x="3" y="2021"/>
                    </a:moveTo>
                    <a:lnTo>
                      <a:pt x="3" y="2021"/>
                    </a:lnTo>
                    <a:cubicBezTo>
                      <a:pt x="3" y="2019"/>
                      <a:pt x="4" y="2017"/>
                      <a:pt x="7" y="2017"/>
                    </a:cubicBezTo>
                    <a:cubicBezTo>
                      <a:pt x="9" y="2017"/>
                      <a:pt x="11" y="2019"/>
                      <a:pt x="11" y="2021"/>
                    </a:cubicBezTo>
                    <a:cubicBezTo>
                      <a:pt x="11" y="2024"/>
                      <a:pt x="9" y="2025"/>
                      <a:pt x="7" y="2025"/>
                    </a:cubicBezTo>
                    <a:cubicBezTo>
                      <a:pt x="4" y="2025"/>
                      <a:pt x="3" y="2024"/>
                      <a:pt x="3" y="2021"/>
                    </a:cubicBezTo>
                    <a:close/>
                    <a:moveTo>
                      <a:pt x="3" y="2005"/>
                    </a:moveTo>
                    <a:lnTo>
                      <a:pt x="3" y="2005"/>
                    </a:lnTo>
                    <a:cubicBezTo>
                      <a:pt x="3" y="2003"/>
                      <a:pt x="4" y="2001"/>
                      <a:pt x="7" y="2001"/>
                    </a:cubicBezTo>
                    <a:cubicBezTo>
                      <a:pt x="9" y="2001"/>
                      <a:pt x="11" y="2003"/>
                      <a:pt x="11" y="2005"/>
                    </a:cubicBezTo>
                    <a:cubicBezTo>
                      <a:pt x="11" y="2008"/>
                      <a:pt x="9" y="2009"/>
                      <a:pt x="7" y="2009"/>
                    </a:cubicBezTo>
                    <a:cubicBezTo>
                      <a:pt x="4" y="2009"/>
                      <a:pt x="3" y="2008"/>
                      <a:pt x="3" y="2005"/>
                    </a:cubicBezTo>
                    <a:close/>
                    <a:moveTo>
                      <a:pt x="3" y="1989"/>
                    </a:moveTo>
                    <a:lnTo>
                      <a:pt x="3" y="1989"/>
                    </a:lnTo>
                    <a:cubicBezTo>
                      <a:pt x="3" y="1987"/>
                      <a:pt x="4" y="1985"/>
                      <a:pt x="7" y="1985"/>
                    </a:cubicBezTo>
                    <a:cubicBezTo>
                      <a:pt x="9" y="1985"/>
                      <a:pt x="11" y="1987"/>
                      <a:pt x="11" y="1989"/>
                    </a:cubicBezTo>
                    <a:cubicBezTo>
                      <a:pt x="11" y="1992"/>
                      <a:pt x="9" y="1993"/>
                      <a:pt x="7" y="1993"/>
                    </a:cubicBezTo>
                    <a:cubicBezTo>
                      <a:pt x="4" y="1993"/>
                      <a:pt x="3" y="1992"/>
                      <a:pt x="3" y="1989"/>
                    </a:cubicBezTo>
                    <a:close/>
                    <a:moveTo>
                      <a:pt x="3" y="1973"/>
                    </a:moveTo>
                    <a:lnTo>
                      <a:pt x="3" y="1973"/>
                    </a:lnTo>
                    <a:cubicBezTo>
                      <a:pt x="3" y="1971"/>
                      <a:pt x="4" y="1969"/>
                      <a:pt x="7" y="1969"/>
                    </a:cubicBezTo>
                    <a:cubicBezTo>
                      <a:pt x="9" y="1969"/>
                      <a:pt x="11" y="1971"/>
                      <a:pt x="11" y="1973"/>
                    </a:cubicBezTo>
                    <a:cubicBezTo>
                      <a:pt x="11" y="1976"/>
                      <a:pt x="9" y="1977"/>
                      <a:pt x="7" y="1977"/>
                    </a:cubicBezTo>
                    <a:cubicBezTo>
                      <a:pt x="4" y="1977"/>
                      <a:pt x="3" y="1976"/>
                      <a:pt x="3" y="1973"/>
                    </a:cubicBezTo>
                    <a:close/>
                    <a:moveTo>
                      <a:pt x="3" y="1957"/>
                    </a:moveTo>
                    <a:lnTo>
                      <a:pt x="3" y="1957"/>
                    </a:lnTo>
                    <a:cubicBezTo>
                      <a:pt x="3" y="1955"/>
                      <a:pt x="4" y="1953"/>
                      <a:pt x="7" y="1953"/>
                    </a:cubicBezTo>
                    <a:cubicBezTo>
                      <a:pt x="9" y="1953"/>
                      <a:pt x="11" y="1955"/>
                      <a:pt x="11" y="1957"/>
                    </a:cubicBezTo>
                    <a:cubicBezTo>
                      <a:pt x="11" y="1960"/>
                      <a:pt x="9" y="1961"/>
                      <a:pt x="7" y="1961"/>
                    </a:cubicBezTo>
                    <a:cubicBezTo>
                      <a:pt x="4" y="1961"/>
                      <a:pt x="3" y="1960"/>
                      <a:pt x="3" y="1957"/>
                    </a:cubicBezTo>
                    <a:close/>
                    <a:moveTo>
                      <a:pt x="3" y="1941"/>
                    </a:moveTo>
                    <a:lnTo>
                      <a:pt x="3" y="1941"/>
                    </a:lnTo>
                    <a:cubicBezTo>
                      <a:pt x="3" y="1939"/>
                      <a:pt x="4" y="1937"/>
                      <a:pt x="7" y="1937"/>
                    </a:cubicBezTo>
                    <a:cubicBezTo>
                      <a:pt x="9" y="1937"/>
                      <a:pt x="11" y="1939"/>
                      <a:pt x="11" y="1941"/>
                    </a:cubicBezTo>
                    <a:cubicBezTo>
                      <a:pt x="11" y="1944"/>
                      <a:pt x="9" y="1945"/>
                      <a:pt x="7" y="1945"/>
                    </a:cubicBezTo>
                    <a:cubicBezTo>
                      <a:pt x="4" y="1945"/>
                      <a:pt x="3" y="1944"/>
                      <a:pt x="3" y="1941"/>
                    </a:cubicBezTo>
                    <a:close/>
                    <a:moveTo>
                      <a:pt x="3" y="1925"/>
                    </a:moveTo>
                    <a:lnTo>
                      <a:pt x="3" y="1925"/>
                    </a:lnTo>
                    <a:cubicBezTo>
                      <a:pt x="3" y="1923"/>
                      <a:pt x="4" y="1921"/>
                      <a:pt x="7" y="1921"/>
                    </a:cubicBezTo>
                    <a:cubicBezTo>
                      <a:pt x="9" y="1921"/>
                      <a:pt x="11" y="1923"/>
                      <a:pt x="11" y="1925"/>
                    </a:cubicBezTo>
                    <a:cubicBezTo>
                      <a:pt x="11" y="1928"/>
                      <a:pt x="9" y="1929"/>
                      <a:pt x="7" y="1929"/>
                    </a:cubicBezTo>
                    <a:cubicBezTo>
                      <a:pt x="4" y="1929"/>
                      <a:pt x="3" y="1928"/>
                      <a:pt x="3" y="1925"/>
                    </a:cubicBezTo>
                    <a:close/>
                    <a:moveTo>
                      <a:pt x="3" y="1909"/>
                    </a:moveTo>
                    <a:lnTo>
                      <a:pt x="3" y="1909"/>
                    </a:lnTo>
                    <a:cubicBezTo>
                      <a:pt x="3" y="1907"/>
                      <a:pt x="4" y="1905"/>
                      <a:pt x="7" y="1905"/>
                    </a:cubicBezTo>
                    <a:cubicBezTo>
                      <a:pt x="9" y="1905"/>
                      <a:pt x="11" y="1907"/>
                      <a:pt x="11" y="1909"/>
                    </a:cubicBezTo>
                    <a:cubicBezTo>
                      <a:pt x="11" y="1912"/>
                      <a:pt x="9" y="1913"/>
                      <a:pt x="7" y="1913"/>
                    </a:cubicBezTo>
                    <a:cubicBezTo>
                      <a:pt x="4" y="1913"/>
                      <a:pt x="3" y="1912"/>
                      <a:pt x="3" y="1909"/>
                    </a:cubicBezTo>
                    <a:close/>
                    <a:moveTo>
                      <a:pt x="3" y="1893"/>
                    </a:moveTo>
                    <a:lnTo>
                      <a:pt x="3" y="1893"/>
                    </a:lnTo>
                    <a:cubicBezTo>
                      <a:pt x="3" y="1891"/>
                      <a:pt x="4" y="1889"/>
                      <a:pt x="7" y="1889"/>
                    </a:cubicBezTo>
                    <a:cubicBezTo>
                      <a:pt x="9" y="1889"/>
                      <a:pt x="11" y="1891"/>
                      <a:pt x="11" y="1893"/>
                    </a:cubicBezTo>
                    <a:cubicBezTo>
                      <a:pt x="11" y="1896"/>
                      <a:pt x="9" y="1897"/>
                      <a:pt x="7" y="1897"/>
                    </a:cubicBezTo>
                    <a:cubicBezTo>
                      <a:pt x="4" y="1897"/>
                      <a:pt x="3" y="1896"/>
                      <a:pt x="3" y="1893"/>
                    </a:cubicBezTo>
                    <a:close/>
                    <a:moveTo>
                      <a:pt x="3" y="1877"/>
                    </a:moveTo>
                    <a:lnTo>
                      <a:pt x="3" y="1877"/>
                    </a:lnTo>
                    <a:cubicBezTo>
                      <a:pt x="3" y="1875"/>
                      <a:pt x="4" y="1873"/>
                      <a:pt x="7" y="1873"/>
                    </a:cubicBezTo>
                    <a:cubicBezTo>
                      <a:pt x="9" y="1873"/>
                      <a:pt x="11" y="1875"/>
                      <a:pt x="11" y="1877"/>
                    </a:cubicBezTo>
                    <a:cubicBezTo>
                      <a:pt x="11" y="1880"/>
                      <a:pt x="9" y="1881"/>
                      <a:pt x="7" y="1881"/>
                    </a:cubicBezTo>
                    <a:cubicBezTo>
                      <a:pt x="4" y="1881"/>
                      <a:pt x="3" y="1880"/>
                      <a:pt x="3" y="1877"/>
                    </a:cubicBezTo>
                    <a:close/>
                    <a:moveTo>
                      <a:pt x="3" y="1861"/>
                    </a:moveTo>
                    <a:lnTo>
                      <a:pt x="3" y="1861"/>
                    </a:lnTo>
                    <a:cubicBezTo>
                      <a:pt x="3" y="1859"/>
                      <a:pt x="4" y="1857"/>
                      <a:pt x="7" y="1857"/>
                    </a:cubicBezTo>
                    <a:cubicBezTo>
                      <a:pt x="9" y="1857"/>
                      <a:pt x="11" y="1859"/>
                      <a:pt x="11" y="1861"/>
                    </a:cubicBezTo>
                    <a:cubicBezTo>
                      <a:pt x="11" y="1864"/>
                      <a:pt x="9" y="1865"/>
                      <a:pt x="7" y="1865"/>
                    </a:cubicBezTo>
                    <a:cubicBezTo>
                      <a:pt x="4" y="1865"/>
                      <a:pt x="3" y="1864"/>
                      <a:pt x="3" y="1861"/>
                    </a:cubicBezTo>
                    <a:close/>
                    <a:moveTo>
                      <a:pt x="3" y="1845"/>
                    </a:moveTo>
                    <a:lnTo>
                      <a:pt x="3" y="1845"/>
                    </a:lnTo>
                    <a:cubicBezTo>
                      <a:pt x="3" y="1843"/>
                      <a:pt x="4" y="1841"/>
                      <a:pt x="7" y="1841"/>
                    </a:cubicBezTo>
                    <a:cubicBezTo>
                      <a:pt x="9" y="1841"/>
                      <a:pt x="11" y="1843"/>
                      <a:pt x="11" y="1845"/>
                    </a:cubicBezTo>
                    <a:cubicBezTo>
                      <a:pt x="11" y="1848"/>
                      <a:pt x="9" y="1849"/>
                      <a:pt x="7" y="1849"/>
                    </a:cubicBezTo>
                    <a:cubicBezTo>
                      <a:pt x="4" y="1849"/>
                      <a:pt x="3" y="1848"/>
                      <a:pt x="3" y="1845"/>
                    </a:cubicBezTo>
                    <a:close/>
                    <a:moveTo>
                      <a:pt x="3" y="1829"/>
                    </a:moveTo>
                    <a:lnTo>
                      <a:pt x="3" y="1829"/>
                    </a:lnTo>
                    <a:cubicBezTo>
                      <a:pt x="3" y="1827"/>
                      <a:pt x="4" y="1825"/>
                      <a:pt x="7" y="1825"/>
                    </a:cubicBezTo>
                    <a:cubicBezTo>
                      <a:pt x="9" y="1825"/>
                      <a:pt x="11" y="1827"/>
                      <a:pt x="11" y="1829"/>
                    </a:cubicBezTo>
                    <a:cubicBezTo>
                      <a:pt x="11" y="1832"/>
                      <a:pt x="9" y="1833"/>
                      <a:pt x="7" y="1833"/>
                    </a:cubicBezTo>
                    <a:cubicBezTo>
                      <a:pt x="4" y="1833"/>
                      <a:pt x="3" y="1832"/>
                      <a:pt x="3" y="1829"/>
                    </a:cubicBezTo>
                    <a:close/>
                    <a:moveTo>
                      <a:pt x="3" y="1813"/>
                    </a:moveTo>
                    <a:lnTo>
                      <a:pt x="3" y="1813"/>
                    </a:lnTo>
                    <a:cubicBezTo>
                      <a:pt x="3" y="1811"/>
                      <a:pt x="4" y="1809"/>
                      <a:pt x="7" y="1809"/>
                    </a:cubicBezTo>
                    <a:cubicBezTo>
                      <a:pt x="9" y="1809"/>
                      <a:pt x="11" y="1811"/>
                      <a:pt x="11" y="1813"/>
                    </a:cubicBezTo>
                    <a:cubicBezTo>
                      <a:pt x="11" y="1816"/>
                      <a:pt x="9" y="1817"/>
                      <a:pt x="7" y="1817"/>
                    </a:cubicBezTo>
                    <a:cubicBezTo>
                      <a:pt x="4" y="1817"/>
                      <a:pt x="3" y="1816"/>
                      <a:pt x="3" y="1813"/>
                    </a:cubicBezTo>
                    <a:close/>
                    <a:moveTo>
                      <a:pt x="3" y="1797"/>
                    </a:moveTo>
                    <a:lnTo>
                      <a:pt x="3" y="1797"/>
                    </a:lnTo>
                    <a:cubicBezTo>
                      <a:pt x="3" y="1795"/>
                      <a:pt x="4" y="1793"/>
                      <a:pt x="7" y="1793"/>
                    </a:cubicBezTo>
                    <a:cubicBezTo>
                      <a:pt x="9" y="1793"/>
                      <a:pt x="11" y="1795"/>
                      <a:pt x="11" y="1797"/>
                    </a:cubicBezTo>
                    <a:cubicBezTo>
                      <a:pt x="11" y="1800"/>
                      <a:pt x="9" y="1801"/>
                      <a:pt x="7" y="1801"/>
                    </a:cubicBezTo>
                    <a:cubicBezTo>
                      <a:pt x="4" y="1801"/>
                      <a:pt x="3" y="1800"/>
                      <a:pt x="3" y="1797"/>
                    </a:cubicBezTo>
                    <a:close/>
                    <a:moveTo>
                      <a:pt x="3" y="1781"/>
                    </a:moveTo>
                    <a:lnTo>
                      <a:pt x="3" y="1781"/>
                    </a:lnTo>
                    <a:cubicBezTo>
                      <a:pt x="3" y="1779"/>
                      <a:pt x="4" y="1777"/>
                      <a:pt x="7" y="1777"/>
                    </a:cubicBezTo>
                    <a:cubicBezTo>
                      <a:pt x="9" y="1777"/>
                      <a:pt x="11" y="1779"/>
                      <a:pt x="11" y="1781"/>
                    </a:cubicBezTo>
                    <a:cubicBezTo>
                      <a:pt x="11" y="1784"/>
                      <a:pt x="9" y="1785"/>
                      <a:pt x="7" y="1785"/>
                    </a:cubicBezTo>
                    <a:cubicBezTo>
                      <a:pt x="4" y="1785"/>
                      <a:pt x="3" y="1784"/>
                      <a:pt x="3" y="1781"/>
                    </a:cubicBezTo>
                    <a:close/>
                    <a:moveTo>
                      <a:pt x="3" y="1765"/>
                    </a:moveTo>
                    <a:lnTo>
                      <a:pt x="3" y="1765"/>
                    </a:lnTo>
                    <a:cubicBezTo>
                      <a:pt x="3" y="1763"/>
                      <a:pt x="4" y="1761"/>
                      <a:pt x="7" y="1761"/>
                    </a:cubicBezTo>
                    <a:cubicBezTo>
                      <a:pt x="9" y="1761"/>
                      <a:pt x="11" y="1763"/>
                      <a:pt x="11" y="1765"/>
                    </a:cubicBezTo>
                    <a:cubicBezTo>
                      <a:pt x="11" y="1768"/>
                      <a:pt x="9" y="1769"/>
                      <a:pt x="7" y="1769"/>
                    </a:cubicBezTo>
                    <a:cubicBezTo>
                      <a:pt x="4" y="1769"/>
                      <a:pt x="3" y="1768"/>
                      <a:pt x="3" y="1765"/>
                    </a:cubicBezTo>
                    <a:close/>
                    <a:moveTo>
                      <a:pt x="3" y="1749"/>
                    </a:moveTo>
                    <a:lnTo>
                      <a:pt x="3" y="1749"/>
                    </a:lnTo>
                    <a:cubicBezTo>
                      <a:pt x="3" y="1747"/>
                      <a:pt x="4" y="1745"/>
                      <a:pt x="7" y="1745"/>
                    </a:cubicBezTo>
                    <a:cubicBezTo>
                      <a:pt x="9" y="1745"/>
                      <a:pt x="11" y="1747"/>
                      <a:pt x="11" y="1749"/>
                    </a:cubicBezTo>
                    <a:cubicBezTo>
                      <a:pt x="11" y="1752"/>
                      <a:pt x="9" y="1753"/>
                      <a:pt x="7" y="1753"/>
                    </a:cubicBezTo>
                    <a:cubicBezTo>
                      <a:pt x="4" y="1753"/>
                      <a:pt x="3" y="1752"/>
                      <a:pt x="3" y="1749"/>
                    </a:cubicBezTo>
                    <a:close/>
                    <a:moveTo>
                      <a:pt x="3" y="1733"/>
                    </a:moveTo>
                    <a:lnTo>
                      <a:pt x="3" y="1733"/>
                    </a:lnTo>
                    <a:cubicBezTo>
                      <a:pt x="3" y="1731"/>
                      <a:pt x="5" y="1729"/>
                      <a:pt x="7" y="1729"/>
                    </a:cubicBezTo>
                    <a:cubicBezTo>
                      <a:pt x="9" y="1729"/>
                      <a:pt x="11" y="1731"/>
                      <a:pt x="11" y="1733"/>
                    </a:cubicBezTo>
                    <a:cubicBezTo>
                      <a:pt x="11" y="1736"/>
                      <a:pt x="9" y="1737"/>
                      <a:pt x="7" y="1737"/>
                    </a:cubicBezTo>
                    <a:cubicBezTo>
                      <a:pt x="5" y="1737"/>
                      <a:pt x="3" y="1736"/>
                      <a:pt x="3" y="1733"/>
                    </a:cubicBezTo>
                    <a:close/>
                    <a:moveTo>
                      <a:pt x="3" y="1717"/>
                    </a:moveTo>
                    <a:lnTo>
                      <a:pt x="3" y="1717"/>
                    </a:lnTo>
                    <a:cubicBezTo>
                      <a:pt x="3" y="1715"/>
                      <a:pt x="5" y="1713"/>
                      <a:pt x="7" y="1713"/>
                    </a:cubicBezTo>
                    <a:cubicBezTo>
                      <a:pt x="9" y="1713"/>
                      <a:pt x="11" y="1715"/>
                      <a:pt x="11" y="1717"/>
                    </a:cubicBezTo>
                    <a:cubicBezTo>
                      <a:pt x="11" y="1720"/>
                      <a:pt x="9" y="1721"/>
                      <a:pt x="7" y="1721"/>
                    </a:cubicBezTo>
                    <a:cubicBezTo>
                      <a:pt x="5" y="1721"/>
                      <a:pt x="3" y="1720"/>
                      <a:pt x="3" y="1717"/>
                    </a:cubicBezTo>
                    <a:close/>
                    <a:moveTo>
                      <a:pt x="3" y="1701"/>
                    </a:moveTo>
                    <a:lnTo>
                      <a:pt x="3" y="1701"/>
                    </a:lnTo>
                    <a:cubicBezTo>
                      <a:pt x="3" y="1699"/>
                      <a:pt x="5" y="1697"/>
                      <a:pt x="7" y="1697"/>
                    </a:cubicBezTo>
                    <a:cubicBezTo>
                      <a:pt x="9" y="1697"/>
                      <a:pt x="11" y="1699"/>
                      <a:pt x="11" y="1701"/>
                    </a:cubicBezTo>
                    <a:cubicBezTo>
                      <a:pt x="11" y="1704"/>
                      <a:pt x="9" y="1705"/>
                      <a:pt x="7" y="1705"/>
                    </a:cubicBezTo>
                    <a:cubicBezTo>
                      <a:pt x="5" y="1705"/>
                      <a:pt x="3" y="1704"/>
                      <a:pt x="3" y="1701"/>
                    </a:cubicBezTo>
                    <a:close/>
                    <a:moveTo>
                      <a:pt x="3" y="1685"/>
                    </a:moveTo>
                    <a:lnTo>
                      <a:pt x="3" y="1685"/>
                    </a:lnTo>
                    <a:cubicBezTo>
                      <a:pt x="3" y="1683"/>
                      <a:pt x="5" y="1681"/>
                      <a:pt x="7" y="1681"/>
                    </a:cubicBezTo>
                    <a:cubicBezTo>
                      <a:pt x="9" y="1681"/>
                      <a:pt x="11" y="1683"/>
                      <a:pt x="11" y="1685"/>
                    </a:cubicBezTo>
                    <a:cubicBezTo>
                      <a:pt x="11" y="1688"/>
                      <a:pt x="9" y="1689"/>
                      <a:pt x="7" y="1689"/>
                    </a:cubicBezTo>
                    <a:cubicBezTo>
                      <a:pt x="5" y="1689"/>
                      <a:pt x="3" y="1688"/>
                      <a:pt x="3" y="1685"/>
                    </a:cubicBezTo>
                    <a:close/>
                    <a:moveTo>
                      <a:pt x="3" y="1669"/>
                    </a:moveTo>
                    <a:lnTo>
                      <a:pt x="3" y="1669"/>
                    </a:lnTo>
                    <a:cubicBezTo>
                      <a:pt x="3" y="1667"/>
                      <a:pt x="5" y="1665"/>
                      <a:pt x="7" y="1665"/>
                    </a:cubicBezTo>
                    <a:cubicBezTo>
                      <a:pt x="9" y="1665"/>
                      <a:pt x="11" y="1667"/>
                      <a:pt x="11" y="1669"/>
                    </a:cubicBezTo>
                    <a:cubicBezTo>
                      <a:pt x="11" y="1672"/>
                      <a:pt x="9" y="1673"/>
                      <a:pt x="7" y="1673"/>
                    </a:cubicBezTo>
                    <a:cubicBezTo>
                      <a:pt x="5" y="1673"/>
                      <a:pt x="3" y="1672"/>
                      <a:pt x="3" y="1669"/>
                    </a:cubicBezTo>
                    <a:close/>
                    <a:moveTo>
                      <a:pt x="3" y="1653"/>
                    </a:moveTo>
                    <a:lnTo>
                      <a:pt x="3" y="1653"/>
                    </a:lnTo>
                    <a:cubicBezTo>
                      <a:pt x="3" y="1651"/>
                      <a:pt x="5" y="1649"/>
                      <a:pt x="7" y="1649"/>
                    </a:cubicBezTo>
                    <a:cubicBezTo>
                      <a:pt x="9" y="1649"/>
                      <a:pt x="11" y="1651"/>
                      <a:pt x="11" y="1653"/>
                    </a:cubicBezTo>
                    <a:cubicBezTo>
                      <a:pt x="11" y="1656"/>
                      <a:pt x="9" y="1657"/>
                      <a:pt x="7" y="1657"/>
                    </a:cubicBezTo>
                    <a:cubicBezTo>
                      <a:pt x="5" y="1657"/>
                      <a:pt x="3" y="1656"/>
                      <a:pt x="3" y="1653"/>
                    </a:cubicBezTo>
                    <a:close/>
                    <a:moveTo>
                      <a:pt x="3" y="1637"/>
                    </a:moveTo>
                    <a:lnTo>
                      <a:pt x="3" y="1637"/>
                    </a:lnTo>
                    <a:cubicBezTo>
                      <a:pt x="3" y="1635"/>
                      <a:pt x="5" y="1633"/>
                      <a:pt x="7" y="1633"/>
                    </a:cubicBezTo>
                    <a:cubicBezTo>
                      <a:pt x="9" y="1633"/>
                      <a:pt x="11" y="1635"/>
                      <a:pt x="11" y="1637"/>
                    </a:cubicBezTo>
                    <a:cubicBezTo>
                      <a:pt x="11" y="1640"/>
                      <a:pt x="9" y="1641"/>
                      <a:pt x="7" y="1641"/>
                    </a:cubicBezTo>
                    <a:cubicBezTo>
                      <a:pt x="5" y="1641"/>
                      <a:pt x="3" y="1640"/>
                      <a:pt x="3" y="1637"/>
                    </a:cubicBezTo>
                    <a:close/>
                    <a:moveTo>
                      <a:pt x="3" y="1621"/>
                    </a:moveTo>
                    <a:lnTo>
                      <a:pt x="3" y="1621"/>
                    </a:lnTo>
                    <a:cubicBezTo>
                      <a:pt x="3" y="1619"/>
                      <a:pt x="5" y="1617"/>
                      <a:pt x="7" y="1617"/>
                    </a:cubicBezTo>
                    <a:cubicBezTo>
                      <a:pt x="9" y="1617"/>
                      <a:pt x="11" y="1619"/>
                      <a:pt x="11" y="1621"/>
                    </a:cubicBezTo>
                    <a:cubicBezTo>
                      <a:pt x="11" y="1623"/>
                      <a:pt x="9" y="1625"/>
                      <a:pt x="7" y="1625"/>
                    </a:cubicBezTo>
                    <a:cubicBezTo>
                      <a:pt x="5" y="1625"/>
                      <a:pt x="3" y="1623"/>
                      <a:pt x="3" y="1621"/>
                    </a:cubicBezTo>
                    <a:close/>
                    <a:moveTo>
                      <a:pt x="3" y="1605"/>
                    </a:moveTo>
                    <a:lnTo>
                      <a:pt x="3" y="1605"/>
                    </a:lnTo>
                    <a:cubicBezTo>
                      <a:pt x="3" y="1603"/>
                      <a:pt x="5" y="1601"/>
                      <a:pt x="7" y="1601"/>
                    </a:cubicBezTo>
                    <a:cubicBezTo>
                      <a:pt x="9" y="1601"/>
                      <a:pt x="11" y="1603"/>
                      <a:pt x="11" y="1605"/>
                    </a:cubicBezTo>
                    <a:cubicBezTo>
                      <a:pt x="11" y="1607"/>
                      <a:pt x="9" y="1609"/>
                      <a:pt x="7" y="1609"/>
                    </a:cubicBezTo>
                    <a:cubicBezTo>
                      <a:pt x="5" y="1609"/>
                      <a:pt x="3" y="1607"/>
                      <a:pt x="3" y="1605"/>
                    </a:cubicBezTo>
                    <a:close/>
                    <a:moveTo>
                      <a:pt x="3" y="1589"/>
                    </a:moveTo>
                    <a:lnTo>
                      <a:pt x="3" y="1589"/>
                    </a:lnTo>
                    <a:cubicBezTo>
                      <a:pt x="3" y="1587"/>
                      <a:pt x="5" y="1585"/>
                      <a:pt x="7" y="1585"/>
                    </a:cubicBezTo>
                    <a:cubicBezTo>
                      <a:pt x="9" y="1585"/>
                      <a:pt x="11" y="1587"/>
                      <a:pt x="11" y="1589"/>
                    </a:cubicBezTo>
                    <a:cubicBezTo>
                      <a:pt x="11" y="1591"/>
                      <a:pt x="9" y="1593"/>
                      <a:pt x="7" y="1593"/>
                    </a:cubicBezTo>
                    <a:cubicBezTo>
                      <a:pt x="5" y="1593"/>
                      <a:pt x="3" y="1591"/>
                      <a:pt x="3" y="1589"/>
                    </a:cubicBezTo>
                    <a:close/>
                    <a:moveTo>
                      <a:pt x="3" y="1573"/>
                    </a:moveTo>
                    <a:lnTo>
                      <a:pt x="3" y="1573"/>
                    </a:lnTo>
                    <a:cubicBezTo>
                      <a:pt x="3" y="1571"/>
                      <a:pt x="5" y="1569"/>
                      <a:pt x="7" y="1569"/>
                    </a:cubicBezTo>
                    <a:cubicBezTo>
                      <a:pt x="9" y="1569"/>
                      <a:pt x="11" y="1571"/>
                      <a:pt x="11" y="1573"/>
                    </a:cubicBezTo>
                    <a:cubicBezTo>
                      <a:pt x="11" y="1575"/>
                      <a:pt x="9" y="1577"/>
                      <a:pt x="7" y="1577"/>
                    </a:cubicBezTo>
                    <a:cubicBezTo>
                      <a:pt x="5" y="1577"/>
                      <a:pt x="3" y="1575"/>
                      <a:pt x="3" y="1573"/>
                    </a:cubicBezTo>
                    <a:close/>
                    <a:moveTo>
                      <a:pt x="3" y="1557"/>
                    </a:moveTo>
                    <a:lnTo>
                      <a:pt x="3" y="1557"/>
                    </a:lnTo>
                    <a:cubicBezTo>
                      <a:pt x="3" y="1555"/>
                      <a:pt x="5" y="1553"/>
                      <a:pt x="7" y="1553"/>
                    </a:cubicBezTo>
                    <a:cubicBezTo>
                      <a:pt x="9" y="1553"/>
                      <a:pt x="11" y="1555"/>
                      <a:pt x="11" y="1557"/>
                    </a:cubicBezTo>
                    <a:cubicBezTo>
                      <a:pt x="11" y="1559"/>
                      <a:pt x="9" y="1561"/>
                      <a:pt x="7" y="1561"/>
                    </a:cubicBezTo>
                    <a:cubicBezTo>
                      <a:pt x="5" y="1561"/>
                      <a:pt x="3" y="1559"/>
                      <a:pt x="3" y="1557"/>
                    </a:cubicBezTo>
                    <a:close/>
                    <a:moveTo>
                      <a:pt x="3" y="1541"/>
                    </a:moveTo>
                    <a:lnTo>
                      <a:pt x="3" y="1541"/>
                    </a:lnTo>
                    <a:cubicBezTo>
                      <a:pt x="3" y="1539"/>
                      <a:pt x="5" y="1537"/>
                      <a:pt x="7" y="1537"/>
                    </a:cubicBezTo>
                    <a:cubicBezTo>
                      <a:pt x="9" y="1537"/>
                      <a:pt x="11" y="1539"/>
                      <a:pt x="11" y="1541"/>
                    </a:cubicBezTo>
                    <a:cubicBezTo>
                      <a:pt x="11" y="1543"/>
                      <a:pt x="9" y="1545"/>
                      <a:pt x="7" y="1545"/>
                    </a:cubicBezTo>
                    <a:cubicBezTo>
                      <a:pt x="5" y="1545"/>
                      <a:pt x="3" y="1543"/>
                      <a:pt x="3" y="1541"/>
                    </a:cubicBezTo>
                    <a:close/>
                    <a:moveTo>
                      <a:pt x="3" y="1525"/>
                    </a:moveTo>
                    <a:lnTo>
                      <a:pt x="3" y="1525"/>
                    </a:lnTo>
                    <a:cubicBezTo>
                      <a:pt x="3" y="1523"/>
                      <a:pt x="5" y="1521"/>
                      <a:pt x="7" y="1521"/>
                    </a:cubicBezTo>
                    <a:cubicBezTo>
                      <a:pt x="9" y="1521"/>
                      <a:pt x="11" y="1523"/>
                      <a:pt x="11" y="1525"/>
                    </a:cubicBezTo>
                    <a:cubicBezTo>
                      <a:pt x="11" y="1527"/>
                      <a:pt x="9" y="1529"/>
                      <a:pt x="7" y="1529"/>
                    </a:cubicBezTo>
                    <a:cubicBezTo>
                      <a:pt x="5" y="1529"/>
                      <a:pt x="3" y="1527"/>
                      <a:pt x="3" y="1525"/>
                    </a:cubicBezTo>
                    <a:close/>
                    <a:moveTo>
                      <a:pt x="3" y="1509"/>
                    </a:moveTo>
                    <a:lnTo>
                      <a:pt x="3" y="1509"/>
                    </a:lnTo>
                    <a:cubicBezTo>
                      <a:pt x="3" y="1507"/>
                      <a:pt x="5" y="1505"/>
                      <a:pt x="7" y="1505"/>
                    </a:cubicBezTo>
                    <a:cubicBezTo>
                      <a:pt x="9" y="1505"/>
                      <a:pt x="11" y="1507"/>
                      <a:pt x="11" y="1509"/>
                    </a:cubicBezTo>
                    <a:cubicBezTo>
                      <a:pt x="11" y="1511"/>
                      <a:pt x="9" y="1513"/>
                      <a:pt x="7" y="1513"/>
                    </a:cubicBezTo>
                    <a:cubicBezTo>
                      <a:pt x="5" y="1513"/>
                      <a:pt x="3" y="1511"/>
                      <a:pt x="3" y="1509"/>
                    </a:cubicBezTo>
                    <a:close/>
                    <a:moveTo>
                      <a:pt x="3" y="1493"/>
                    </a:moveTo>
                    <a:lnTo>
                      <a:pt x="3" y="1493"/>
                    </a:lnTo>
                    <a:cubicBezTo>
                      <a:pt x="3" y="1491"/>
                      <a:pt x="5" y="1489"/>
                      <a:pt x="7" y="1489"/>
                    </a:cubicBezTo>
                    <a:cubicBezTo>
                      <a:pt x="9" y="1489"/>
                      <a:pt x="11" y="1491"/>
                      <a:pt x="11" y="1493"/>
                    </a:cubicBezTo>
                    <a:cubicBezTo>
                      <a:pt x="11" y="1495"/>
                      <a:pt x="9" y="1497"/>
                      <a:pt x="7" y="1497"/>
                    </a:cubicBezTo>
                    <a:cubicBezTo>
                      <a:pt x="5" y="1497"/>
                      <a:pt x="3" y="1495"/>
                      <a:pt x="3" y="1493"/>
                    </a:cubicBezTo>
                    <a:close/>
                    <a:moveTo>
                      <a:pt x="3" y="1477"/>
                    </a:moveTo>
                    <a:lnTo>
                      <a:pt x="3" y="1477"/>
                    </a:lnTo>
                    <a:cubicBezTo>
                      <a:pt x="3" y="1475"/>
                      <a:pt x="5" y="1473"/>
                      <a:pt x="7" y="1473"/>
                    </a:cubicBezTo>
                    <a:cubicBezTo>
                      <a:pt x="9" y="1473"/>
                      <a:pt x="11" y="1475"/>
                      <a:pt x="11" y="1477"/>
                    </a:cubicBezTo>
                    <a:cubicBezTo>
                      <a:pt x="11" y="1479"/>
                      <a:pt x="9" y="1481"/>
                      <a:pt x="7" y="1481"/>
                    </a:cubicBezTo>
                    <a:cubicBezTo>
                      <a:pt x="5" y="1481"/>
                      <a:pt x="3" y="1479"/>
                      <a:pt x="3" y="1477"/>
                    </a:cubicBezTo>
                    <a:close/>
                    <a:moveTo>
                      <a:pt x="3" y="1461"/>
                    </a:moveTo>
                    <a:lnTo>
                      <a:pt x="3" y="1461"/>
                    </a:lnTo>
                    <a:cubicBezTo>
                      <a:pt x="3" y="1459"/>
                      <a:pt x="5" y="1457"/>
                      <a:pt x="7" y="1457"/>
                    </a:cubicBezTo>
                    <a:cubicBezTo>
                      <a:pt x="9" y="1457"/>
                      <a:pt x="11" y="1459"/>
                      <a:pt x="11" y="1461"/>
                    </a:cubicBezTo>
                    <a:cubicBezTo>
                      <a:pt x="11" y="1463"/>
                      <a:pt x="9" y="1465"/>
                      <a:pt x="7" y="1465"/>
                    </a:cubicBezTo>
                    <a:cubicBezTo>
                      <a:pt x="5" y="1465"/>
                      <a:pt x="3" y="1463"/>
                      <a:pt x="3" y="1461"/>
                    </a:cubicBezTo>
                    <a:close/>
                    <a:moveTo>
                      <a:pt x="3" y="1445"/>
                    </a:moveTo>
                    <a:lnTo>
                      <a:pt x="3" y="1445"/>
                    </a:lnTo>
                    <a:cubicBezTo>
                      <a:pt x="3" y="1443"/>
                      <a:pt x="5" y="1441"/>
                      <a:pt x="7" y="1441"/>
                    </a:cubicBezTo>
                    <a:cubicBezTo>
                      <a:pt x="9" y="1441"/>
                      <a:pt x="11" y="1443"/>
                      <a:pt x="11" y="1445"/>
                    </a:cubicBezTo>
                    <a:cubicBezTo>
                      <a:pt x="11" y="1447"/>
                      <a:pt x="9" y="1449"/>
                      <a:pt x="7" y="1449"/>
                    </a:cubicBezTo>
                    <a:cubicBezTo>
                      <a:pt x="5" y="1449"/>
                      <a:pt x="3" y="1447"/>
                      <a:pt x="3" y="1445"/>
                    </a:cubicBezTo>
                    <a:close/>
                    <a:moveTo>
                      <a:pt x="3" y="1429"/>
                    </a:moveTo>
                    <a:lnTo>
                      <a:pt x="3" y="1429"/>
                    </a:lnTo>
                    <a:cubicBezTo>
                      <a:pt x="3" y="1427"/>
                      <a:pt x="5" y="1425"/>
                      <a:pt x="7" y="1425"/>
                    </a:cubicBezTo>
                    <a:cubicBezTo>
                      <a:pt x="9" y="1425"/>
                      <a:pt x="11" y="1427"/>
                      <a:pt x="11" y="1429"/>
                    </a:cubicBezTo>
                    <a:cubicBezTo>
                      <a:pt x="11" y="1431"/>
                      <a:pt x="9" y="1433"/>
                      <a:pt x="7" y="1433"/>
                    </a:cubicBezTo>
                    <a:cubicBezTo>
                      <a:pt x="5" y="1433"/>
                      <a:pt x="3" y="1431"/>
                      <a:pt x="3" y="1429"/>
                    </a:cubicBezTo>
                    <a:close/>
                    <a:moveTo>
                      <a:pt x="3" y="1413"/>
                    </a:moveTo>
                    <a:lnTo>
                      <a:pt x="3" y="1413"/>
                    </a:lnTo>
                    <a:cubicBezTo>
                      <a:pt x="3" y="1411"/>
                      <a:pt x="5" y="1409"/>
                      <a:pt x="7" y="1409"/>
                    </a:cubicBezTo>
                    <a:cubicBezTo>
                      <a:pt x="9" y="1409"/>
                      <a:pt x="11" y="1411"/>
                      <a:pt x="11" y="1413"/>
                    </a:cubicBezTo>
                    <a:cubicBezTo>
                      <a:pt x="11" y="1415"/>
                      <a:pt x="9" y="1417"/>
                      <a:pt x="7" y="1417"/>
                    </a:cubicBezTo>
                    <a:cubicBezTo>
                      <a:pt x="5" y="1417"/>
                      <a:pt x="3" y="1415"/>
                      <a:pt x="3" y="1413"/>
                    </a:cubicBezTo>
                    <a:close/>
                    <a:moveTo>
                      <a:pt x="3" y="1397"/>
                    </a:moveTo>
                    <a:lnTo>
                      <a:pt x="3" y="1397"/>
                    </a:lnTo>
                    <a:cubicBezTo>
                      <a:pt x="3" y="1395"/>
                      <a:pt x="5" y="1393"/>
                      <a:pt x="7" y="1393"/>
                    </a:cubicBezTo>
                    <a:cubicBezTo>
                      <a:pt x="9" y="1393"/>
                      <a:pt x="11" y="1395"/>
                      <a:pt x="11" y="1397"/>
                    </a:cubicBezTo>
                    <a:cubicBezTo>
                      <a:pt x="11" y="1399"/>
                      <a:pt x="9" y="1401"/>
                      <a:pt x="7" y="1401"/>
                    </a:cubicBezTo>
                    <a:cubicBezTo>
                      <a:pt x="5" y="1401"/>
                      <a:pt x="3" y="1399"/>
                      <a:pt x="3" y="1397"/>
                    </a:cubicBezTo>
                    <a:close/>
                    <a:moveTo>
                      <a:pt x="3" y="1381"/>
                    </a:moveTo>
                    <a:lnTo>
                      <a:pt x="3" y="1381"/>
                    </a:lnTo>
                    <a:cubicBezTo>
                      <a:pt x="3" y="1379"/>
                      <a:pt x="5" y="1377"/>
                      <a:pt x="7" y="1377"/>
                    </a:cubicBezTo>
                    <a:cubicBezTo>
                      <a:pt x="9" y="1377"/>
                      <a:pt x="11" y="1379"/>
                      <a:pt x="11" y="1381"/>
                    </a:cubicBezTo>
                    <a:cubicBezTo>
                      <a:pt x="11" y="1383"/>
                      <a:pt x="9" y="1385"/>
                      <a:pt x="7" y="1385"/>
                    </a:cubicBezTo>
                    <a:cubicBezTo>
                      <a:pt x="5" y="1385"/>
                      <a:pt x="3" y="1383"/>
                      <a:pt x="3" y="1381"/>
                    </a:cubicBezTo>
                    <a:close/>
                    <a:moveTo>
                      <a:pt x="3" y="1365"/>
                    </a:moveTo>
                    <a:lnTo>
                      <a:pt x="3" y="1365"/>
                    </a:lnTo>
                    <a:cubicBezTo>
                      <a:pt x="3" y="1363"/>
                      <a:pt x="5" y="1361"/>
                      <a:pt x="7" y="1361"/>
                    </a:cubicBezTo>
                    <a:cubicBezTo>
                      <a:pt x="9" y="1361"/>
                      <a:pt x="11" y="1363"/>
                      <a:pt x="11" y="1365"/>
                    </a:cubicBezTo>
                    <a:cubicBezTo>
                      <a:pt x="11" y="1367"/>
                      <a:pt x="9" y="1369"/>
                      <a:pt x="7" y="1369"/>
                    </a:cubicBezTo>
                    <a:cubicBezTo>
                      <a:pt x="5" y="1369"/>
                      <a:pt x="3" y="1367"/>
                      <a:pt x="3" y="1365"/>
                    </a:cubicBezTo>
                    <a:close/>
                    <a:moveTo>
                      <a:pt x="3" y="1349"/>
                    </a:moveTo>
                    <a:lnTo>
                      <a:pt x="3" y="1349"/>
                    </a:lnTo>
                    <a:cubicBezTo>
                      <a:pt x="3" y="1347"/>
                      <a:pt x="5" y="1345"/>
                      <a:pt x="7" y="1345"/>
                    </a:cubicBezTo>
                    <a:cubicBezTo>
                      <a:pt x="9" y="1345"/>
                      <a:pt x="11" y="1347"/>
                      <a:pt x="11" y="1349"/>
                    </a:cubicBezTo>
                    <a:cubicBezTo>
                      <a:pt x="11" y="1351"/>
                      <a:pt x="9" y="1353"/>
                      <a:pt x="7" y="1353"/>
                    </a:cubicBezTo>
                    <a:cubicBezTo>
                      <a:pt x="5" y="1353"/>
                      <a:pt x="3" y="1351"/>
                      <a:pt x="3" y="1349"/>
                    </a:cubicBezTo>
                    <a:close/>
                    <a:moveTo>
                      <a:pt x="3" y="1333"/>
                    </a:moveTo>
                    <a:lnTo>
                      <a:pt x="3" y="1333"/>
                    </a:lnTo>
                    <a:cubicBezTo>
                      <a:pt x="3" y="1331"/>
                      <a:pt x="5" y="1329"/>
                      <a:pt x="7" y="1329"/>
                    </a:cubicBezTo>
                    <a:cubicBezTo>
                      <a:pt x="9" y="1329"/>
                      <a:pt x="11" y="1331"/>
                      <a:pt x="11" y="1333"/>
                    </a:cubicBezTo>
                    <a:cubicBezTo>
                      <a:pt x="11" y="1335"/>
                      <a:pt x="9" y="1337"/>
                      <a:pt x="7" y="1337"/>
                    </a:cubicBezTo>
                    <a:cubicBezTo>
                      <a:pt x="5" y="1337"/>
                      <a:pt x="3" y="1335"/>
                      <a:pt x="3" y="1333"/>
                    </a:cubicBezTo>
                    <a:close/>
                    <a:moveTo>
                      <a:pt x="3" y="1317"/>
                    </a:moveTo>
                    <a:lnTo>
                      <a:pt x="3" y="1317"/>
                    </a:lnTo>
                    <a:cubicBezTo>
                      <a:pt x="3" y="1315"/>
                      <a:pt x="5" y="1313"/>
                      <a:pt x="7" y="1313"/>
                    </a:cubicBezTo>
                    <a:cubicBezTo>
                      <a:pt x="9" y="1313"/>
                      <a:pt x="11" y="1315"/>
                      <a:pt x="11" y="1317"/>
                    </a:cubicBezTo>
                    <a:cubicBezTo>
                      <a:pt x="11" y="1319"/>
                      <a:pt x="9" y="1321"/>
                      <a:pt x="7" y="1321"/>
                    </a:cubicBezTo>
                    <a:cubicBezTo>
                      <a:pt x="5" y="1321"/>
                      <a:pt x="3" y="1319"/>
                      <a:pt x="3" y="1317"/>
                    </a:cubicBezTo>
                    <a:close/>
                    <a:moveTo>
                      <a:pt x="3" y="1301"/>
                    </a:moveTo>
                    <a:lnTo>
                      <a:pt x="3" y="1301"/>
                    </a:lnTo>
                    <a:cubicBezTo>
                      <a:pt x="3" y="1299"/>
                      <a:pt x="5" y="1297"/>
                      <a:pt x="7" y="1297"/>
                    </a:cubicBezTo>
                    <a:cubicBezTo>
                      <a:pt x="9" y="1297"/>
                      <a:pt x="11" y="1299"/>
                      <a:pt x="11" y="1301"/>
                    </a:cubicBezTo>
                    <a:cubicBezTo>
                      <a:pt x="11" y="1303"/>
                      <a:pt x="9" y="1305"/>
                      <a:pt x="7" y="1305"/>
                    </a:cubicBezTo>
                    <a:cubicBezTo>
                      <a:pt x="5" y="1305"/>
                      <a:pt x="3" y="1303"/>
                      <a:pt x="3" y="1301"/>
                    </a:cubicBezTo>
                    <a:close/>
                    <a:moveTo>
                      <a:pt x="3" y="1285"/>
                    </a:moveTo>
                    <a:lnTo>
                      <a:pt x="3" y="1285"/>
                    </a:lnTo>
                    <a:cubicBezTo>
                      <a:pt x="3" y="1283"/>
                      <a:pt x="5" y="1281"/>
                      <a:pt x="7" y="1281"/>
                    </a:cubicBezTo>
                    <a:cubicBezTo>
                      <a:pt x="9" y="1281"/>
                      <a:pt x="11" y="1283"/>
                      <a:pt x="11" y="1285"/>
                    </a:cubicBezTo>
                    <a:cubicBezTo>
                      <a:pt x="11" y="1287"/>
                      <a:pt x="9" y="1289"/>
                      <a:pt x="7" y="1289"/>
                    </a:cubicBezTo>
                    <a:cubicBezTo>
                      <a:pt x="5" y="1289"/>
                      <a:pt x="3" y="1287"/>
                      <a:pt x="3" y="1285"/>
                    </a:cubicBezTo>
                    <a:close/>
                    <a:moveTo>
                      <a:pt x="3" y="1269"/>
                    </a:moveTo>
                    <a:lnTo>
                      <a:pt x="3" y="1269"/>
                    </a:lnTo>
                    <a:cubicBezTo>
                      <a:pt x="3" y="1267"/>
                      <a:pt x="5" y="1265"/>
                      <a:pt x="7" y="1265"/>
                    </a:cubicBezTo>
                    <a:cubicBezTo>
                      <a:pt x="9" y="1265"/>
                      <a:pt x="11" y="1267"/>
                      <a:pt x="11" y="1269"/>
                    </a:cubicBezTo>
                    <a:cubicBezTo>
                      <a:pt x="11" y="1271"/>
                      <a:pt x="9" y="1273"/>
                      <a:pt x="7" y="1273"/>
                    </a:cubicBezTo>
                    <a:cubicBezTo>
                      <a:pt x="5" y="1273"/>
                      <a:pt x="3" y="1271"/>
                      <a:pt x="3" y="1269"/>
                    </a:cubicBezTo>
                    <a:close/>
                    <a:moveTo>
                      <a:pt x="3" y="1253"/>
                    </a:moveTo>
                    <a:lnTo>
                      <a:pt x="3" y="1253"/>
                    </a:lnTo>
                    <a:cubicBezTo>
                      <a:pt x="3" y="1251"/>
                      <a:pt x="5" y="1249"/>
                      <a:pt x="7" y="1249"/>
                    </a:cubicBezTo>
                    <a:cubicBezTo>
                      <a:pt x="9" y="1249"/>
                      <a:pt x="11" y="1251"/>
                      <a:pt x="11" y="1253"/>
                    </a:cubicBezTo>
                    <a:cubicBezTo>
                      <a:pt x="11" y="1255"/>
                      <a:pt x="9" y="1257"/>
                      <a:pt x="7" y="1257"/>
                    </a:cubicBezTo>
                    <a:cubicBezTo>
                      <a:pt x="5" y="1257"/>
                      <a:pt x="3" y="1255"/>
                      <a:pt x="3" y="1253"/>
                    </a:cubicBezTo>
                    <a:close/>
                    <a:moveTo>
                      <a:pt x="3" y="1237"/>
                    </a:moveTo>
                    <a:lnTo>
                      <a:pt x="3" y="1237"/>
                    </a:lnTo>
                    <a:cubicBezTo>
                      <a:pt x="3" y="1235"/>
                      <a:pt x="5" y="1233"/>
                      <a:pt x="7" y="1233"/>
                    </a:cubicBezTo>
                    <a:cubicBezTo>
                      <a:pt x="9" y="1233"/>
                      <a:pt x="11" y="1235"/>
                      <a:pt x="11" y="1237"/>
                    </a:cubicBezTo>
                    <a:cubicBezTo>
                      <a:pt x="11" y="1239"/>
                      <a:pt x="9" y="1241"/>
                      <a:pt x="7" y="1241"/>
                    </a:cubicBezTo>
                    <a:cubicBezTo>
                      <a:pt x="5" y="1241"/>
                      <a:pt x="3" y="1239"/>
                      <a:pt x="3" y="1237"/>
                    </a:cubicBezTo>
                    <a:close/>
                    <a:moveTo>
                      <a:pt x="3" y="1221"/>
                    </a:moveTo>
                    <a:lnTo>
                      <a:pt x="3" y="1221"/>
                    </a:lnTo>
                    <a:cubicBezTo>
                      <a:pt x="3" y="1219"/>
                      <a:pt x="5" y="1217"/>
                      <a:pt x="7" y="1217"/>
                    </a:cubicBezTo>
                    <a:cubicBezTo>
                      <a:pt x="9" y="1217"/>
                      <a:pt x="11" y="1219"/>
                      <a:pt x="11" y="1221"/>
                    </a:cubicBezTo>
                    <a:cubicBezTo>
                      <a:pt x="11" y="1223"/>
                      <a:pt x="9" y="1225"/>
                      <a:pt x="7" y="1225"/>
                    </a:cubicBezTo>
                    <a:cubicBezTo>
                      <a:pt x="5" y="1225"/>
                      <a:pt x="3" y="1223"/>
                      <a:pt x="3" y="1221"/>
                    </a:cubicBezTo>
                    <a:close/>
                    <a:moveTo>
                      <a:pt x="3" y="1205"/>
                    </a:moveTo>
                    <a:lnTo>
                      <a:pt x="3" y="1205"/>
                    </a:lnTo>
                    <a:cubicBezTo>
                      <a:pt x="3" y="1203"/>
                      <a:pt x="5" y="1201"/>
                      <a:pt x="7" y="1201"/>
                    </a:cubicBezTo>
                    <a:cubicBezTo>
                      <a:pt x="9" y="1201"/>
                      <a:pt x="11" y="1203"/>
                      <a:pt x="11" y="1205"/>
                    </a:cubicBezTo>
                    <a:cubicBezTo>
                      <a:pt x="11" y="1207"/>
                      <a:pt x="9" y="1209"/>
                      <a:pt x="7" y="1209"/>
                    </a:cubicBezTo>
                    <a:cubicBezTo>
                      <a:pt x="5" y="1209"/>
                      <a:pt x="3" y="1207"/>
                      <a:pt x="3" y="1205"/>
                    </a:cubicBezTo>
                    <a:close/>
                    <a:moveTo>
                      <a:pt x="3" y="1189"/>
                    </a:moveTo>
                    <a:lnTo>
                      <a:pt x="3" y="1189"/>
                    </a:lnTo>
                    <a:cubicBezTo>
                      <a:pt x="3" y="1187"/>
                      <a:pt x="5" y="1185"/>
                      <a:pt x="7" y="1185"/>
                    </a:cubicBezTo>
                    <a:cubicBezTo>
                      <a:pt x="9" y="1185"/>
                      <a:pt x="11" y="1187"/>
                      <a:pt x="11" y="1189"/>
                    </a:cubicBezTo>
                    <a:cubicBezTo>
                      <a:pt x="11" y="1191"/>
                      <a:pt x="9" y="1193"/>
                      <a:pt x="7" y="1193"/>
                    </a:cubicBezTo>
                    <a:cubicBezTo>
                      <a:pt x="5" y="1193"/>
                      <a:pt x="3" y="1191"/>
                      <a:pt x="3" y="1189"/>
                    </a:cubicBezTo>
                    <a:close/>
                    <a:moveTo>
                      <a:pt x="3" y="1173"/>
                    </a:moveTo>
                    <a:lnTo>
                      <a:pt x="3" y="1173"/>
                    </a:lnTo>
                    <a:cubicBezTo>
                      <a:pt x="3" y="1171"/>
                      <a:pt x="5" y="1169"/>
                      <a:pt x="7" y="1169"/>
                    </a:cubicBezTo>
                    <a:cubicBezTo>
                      <a:pt x="9" y="1169"/>
                      <a:pt x="11" y="1171"/>
                      <a:pt x="11" y="1173"/>
                    </a:cubicBezTo>
                    <a:cubicBezTo>
                      <a:pt x="11" y="1175"/>
                      <a:pt x="9" y="1177"/>
                      <a:pt x="7" y="1177"/>
                    </a:cubicBezTo>
                    <a:cubicBezTo>
                      <a:pt x="5" y="1177"/>
                      <a:pt x="3" y="1175"/>
                      <a:pt x="3" y="1173"/>
                    </a:cubicBezTo>
                    <a:close/>
                    <a:moveTo>
                      <a:pt x="3" y="1157"/>
                    </a:moveTo>
                    <a:lnTo>
                      <a:pt x="3" y="1157"/>
                    </a:lnTo>
                    <a:cubicBezTo>
                      <a:pt x="3" y="1155"/>
                      <a:pt x="5" y="1153"/>
                      <a:pt x="7" y="1153"/>
                    </a:cubicBezTo>
                    <a:cubicBezTo>
                      <a:pt x="9" y="1153"/>
                      <a:pt x="11" y="1155"/>
                      <a:pt x="11" y="1157"/>
                    </a:cubicBezTo>
                    <a:cubicBezTo>
                      <a:pt x="11" y="1159"/>
                      <a:pt x="9" y="1161"/>
                      <a:pt x="7" y="1161"/>
                    </a:cubicBezTo>
                    <a:cubicBezTo>
                      <a:pt x="5" y="1161"/>
                      <a:pt x="3" y="1159"/>
                      <a:pt x="3" y="1157"/>
                    </a:cubicBezTo>
                    <a:close/>
                    <a:moveTo>
                      <a:pt x="3" y="1141"/>
                    </a:moveTo>
                    <a:lnTo>
                      <a:pt x="3" y="1141"/>
                    </a:lnTo>
                    <a:cubicBezTo>
                      <a:pt x="3" y="1139"/>
                      <a:pt x="5" y="1137"/>
                      <a:pt x="7" y="1137"/>
                    </a:cubicBezTo>
                    <a:cubicBezTo>
                      <a:pt x="9" y="1137"/>
                      <a:pt x="11" y="1139"/>
                      <a:pt x="11" y="1141"/>
                    </a:cubicBezTo>
                    <a:cubicBezTo>
                      <a:pt x="11" y="1143"/>
                      <a:pt x="9" y="1145"/>
                      <a:pt x="7" y="1145"/>
                    </a:cubicBezTo>
                    <a:cubicBezTo>
                      <a:pt x="5" y="1145"/>
                      <a:pt x="3" y="1143"/>
                      <a:pt x="3" y="1141"/>
                    </a:cubicBezTo>
                    <a:close/>
                    <a:moveTo>
                      <a:pt x="3" y="1125"/>
                    </a:moveTo>
                    <a:lnTo>
                      <a:pt x="3" y="1125"/>
                    </a:lnTo>
                    <a:cubicBezTo>
                      <a:pt x="3" y="1123"/>
                      <a:pt x="5" y="1121"/>
                      <a:pt x="7" y="1121"/>
                    </a:cubicBezTo>
                    <a:cubicBezTo>
                      <a:pt x="9" y="1121"/>
                      <a:pt x="11" y="1123"/>
                      <a:pt x="11" y="1125"/>
                    </a:cubicBezTo>
                    <a:cubicBezTo>
                      <a:pt x="11" y="1127"/>
                      <a:pt x="9" y="1129"/>
                      <a:pt x="7" y="1129"/>
                    </a:cubicBezTo>
                    <a:cubicBezTo>
                      <a:pt x="5" y="1129"/>
                      <a:pt x="3" y="1127"/>
                      <a:pt x="3" y="1125"/>
                    </a:cubicBezTo>
                    <a:close/>
                    <a:moveTo>
                      <a:pt x="3" y="1109"/>
                    </a:moveTo>
                    <a:lnTo>
                      <a:pt x="3" y="1109"/>
                    </a:lnTo>
                    <a:cubicBezTo>
                      <a:pt x="3" y="1107"/>
                      <a:pt x="5" y="1105"/>
                      <a:pt x="7" y="1105"/>
                    </a:cubicBezTo>
                    <a:cubicBezTo>
                      <a:pt x="9" y="1105"/>
                      <a:pt x="11" y="1107"/>
                      <a:pt x="11" y="1109"/>
                    </a:cubicBezTo>
                    <a:cubicBezTo>
                      <a:pt x="11" y="1111"/>
                      <a:pt x="9" y="1113"/>
                      <a:pt x="7" y="1113"/>
                    </a:cubicBezTo>
                    <a:cubicBezTo>
                      <a:pt x="5" y="1113"/>
                      <a:pt x="3" y="1111"/>
                      <a:pt x="3" y="1109"/>
                    </a:cubicBezTo>
                    <a:close/>
                    <a:moveTo>
                      <a:pt x="3" y="1093"/>
                    </a:moveTo>
                    <a:lnTo>
                      <a:pt x="3" y="1093"/>
                    </a:lnTo>
                    <a:cubicBezTo>
                      <a:pt x="3" y="1091"/>
                      <a:pt x="5" y="1089"/>
                      <a:pt x="7" y="1089"/>
                    </a:cubicBezTo>
                    <a:cubicBezTo>
                      <a:pt x="9" y="1089"/>
                      <a:pt x="11" y="1091"/>
                      <a:pt x="11" y="1093"/>
                    </a:cubicBezTo>
                    <a:cubicBezTo>
                      <a:pt x="11" y="1095"/>
                      <a:pt x="9" y="1097"/>
                      <a:pt x="7" y="1097"/>
                    </a:cubicBezTo>
                    <a:cubicBezTo>
                      <a:pt x="5" y="1097"/>
                      <a:pt x="3" y="1095"/>
                      <a:pt x="3" y="1093"/>
                    </a:cubicBezTo>
                    <a:close/>
                    <a:moveTo>
                      <a:pt x="3" y="1077"/>
                    </a:moveTo>
                    <a:lnTo>
                      <a:pt x="3" y="1077"/>
                    </a:lnTo>
                    <a:cubicBezTo>
                      <a:pt x="3" y="1075"/>
                      <a:pt x="5" y="1073"/>
                      <a:pt x="7" y="1073"/>
                    </a:cubicBezTo>
                    <a:cubicBezTo>
                      <a:pt x="9" y="1073"/>
                      <a:pt x="11" y="1075"/>
                      <a:pt x="11" y="1077"/>
                    </a:cubicBezTo>
                    <a:cubicBezTo>
                      <a:pt x="11" y="1079"/>
                      <a:pt x="9" y="1081"/>
                      <a:pt x="7" y="1081"/>
                    </a:cubicBezTo>
                    <a:cubicBezTo>
                      <a:pt x="5" y="1081"/>
                      <a:pt x="3" y="1079"/>
                      <a:pt x="3" y="1077"/>
                    </a:cubicBezTo>
                    <a:close/>
                    <a:moveTo>
                      <a:pt x="3" y="1061"/>
                    </a:moveTo>
                    <a:lnTo>
                      <a:pt x="3" y="1061"/>
                    </a:lnTo>
                    <a:cubicBezTo>
                      <a:pt x="3" y="1059"/>
                      <a:pt x="5" y="1057"/>
                      <a:pt x="7" y="1057"/>
                    </a:cubicBezTo>
                    <a:cubicBezTo>
                      <a:pt x="9" y="1057"/>
                      <a:pt x="11" y="1059"/>
                      <a:pt x="11" y="1061"/>
                    </a:cubicBezTo>
                    <a:cubicBezTo>
                      <a:pt x="11" y="1063"/>
                      <a:pt x="9" y="1065"/>
                      <a:pt x="7" y="1065"/>
                    </a:cubicBezTo>
                    <a:cubicBezTo>
                      <a:pt x="5" y="1065"/>
                      <a:pt x="3" y="1063"/>
                      <a:pt x="3" y="1061"/>
                    </a:cubicBezTo>
                    <a:close/>
                    <a:moveTo>
                      <a:pt x="3" y="1045"/>
                    </a:moveTo>
                    <a:lnTo>
                      <a:pt x="3" y="1045"/>
                    </a:lnTo>
                    <a:cubicBezTo>
                      <a:pt x="3" y="1043"/>
                      <a:pt x="5" y="1041"/>
                      <a:pt x="7" y="1041"/>
                    </a:cubicBezTo>
                    <a:cubicBezTo>
                      <a:pt x="9" y="1041"/>
                      <a:pt x="11" y="1043"/>
                      <a:pt x="11" y="1045"/>
                    </a:cubicBezTo>
                    <a:cubicBezTo>
                      <a:pt x="11" y="1047"/>
                      <a:pt x="9" y="1049"/>
                      <a:pt x="7" y="1049"/>
                    </a:cubicBezTo>
                    <a:cubicBezTo>
                      <a:pt x="5" y="1049"/>
                      <a:pt x="3" y="1047"/>
                      <a:pt x="3" y="1045"/>
                    </a:cubicBezTo>
                    <a:close/>
                    <a:moveTo>
                      <a:pt x="3" y="1029"/>
                    </a:moveTo>
                    <a:lnTo>
                      <a:pt x="3" y="1029"/>
                    </a:lnTo>
                    <a:cubicBezTo>
                      <a:pt x="3" y="1027"/>
                      <a:pt x="5" y="1025"/>
                      <a:pt x="7" y="1025"/>
                    </a:cubicBezTo>
                    <a:cubicBezTo>
                      <a:pt x="9" y="1025"/>
                      <a:pt x="11" y="1027"/>
                      <a:pt x="11" y="1029"/>
                    </a:cubicBezTo>
                    <a:cubicBezTo>
                      <a:pt x="11" y="1031"/>
                      <a:pt x="9" y="1033"/>
                      <a:pt x="7" y="1033"/>
                    </a:cubicBezTo>
                    <a:cubicBezTo>
                      <a:pt x="5" y="1033"/>
                      <a:pt x="3" y="1031"/>
                      <a:pt x="3" y="1029"/>
                    </a:cubicBezTo>
                    <a:close/>
                    <a:moveTo>
                      <a:pt x="3" y="1013"/>
                    </a:moveTo>
                    <a:lnTo>
                      <a:pt x="3" y="1013"/>
                    </a:lnTo>
                    <a:cubicBezTo>
                      <a:pt x="3" y="1011"/>
                      <a:pt x="5" y="1009"/>
                      <a:pt x="7" y="1009"/>
                    </a:cubicBezTo>
                    <a:cubicBezTo>
                      <a:pt x="9" y="1009"/>
                      <a:pt x="11" y="1011"/>
                      <a:pt x="11" y="1013"/>
                    </a:cubicBezTo>
                    <a:cubicBezTo>
                      <a:pt x="11" y="1015"/>
                      <a:pt x="9" y="1017"/>
                      <a:pt x="7" y="1017"/>
                    </a:cubicBezTo>
                    <a:cubicBezTo>
                      <a:pt x="5" y="1017"/>
                      <a:pt x="3" y="1015"/>
                      <a:pt x="3" y="1013"/>
                    </a:cubicBezTo>
                    <a:close/>
                    <a:moveTo>
                      <a:pt x="3" y="997"/>
                    </a:moveTo>
                    <a:lnTo>
                      <a:pt x="3" y="997"/>
                    </a:lnTo>
                    <a:cubicBezTo>
                      <a:pt x="3" y="995"/>
                      <a:pt x="5" y="993"/>
                      <a:pt x="7" y="993"/>
                    </a:cubicBezTo>
                    <a:cubicBezTo>
                      <a:pt x="9" y="993"/>
                      <a:pt x="11" y="995"/>
                      <a:pt x="11" y="997"/>
                    </a:cubicBezTo>
                    <a:cubicBezTo>
                      <a:pt x="11" y="999"/>
                      <a:pt x="9" y="1001"/>
                      <a:pt x="7" y="1001"/>
                    </a:cubicBezTo>
                    <a:cubicBezTo>
                      <a:pt x="5" y="1001"/>
                      <a:pt x="3" y="999"/>
                      <a:pt x="3" y="997"/>
                    </a:cubicBezTo>
                    <a:close/>
                    <a:moveTo>
                      <a:pt x="3" y="981"/>
                    </a:moveTo>
                    <a:lnTo>
                      <a:pt x="3" y="981"/>
                    </a:lnTo>
                    <a:cubicBezTo>
                      <a:pt x="3" y="979"/>
                      <a:pt x="5" y="977"/>
                      <a:pt x="7" y="977"/>
                    </a:cubicBezTo>
                    <a:cubicBezTo>
                      <a:pt x="9" y="977"/>
                      <a:pt x="11" y="979"/>
                      <a:pt x="11" y="981"/>
                    </a:cubicBezTo>
                    <a:cubicBezTo>
                      <a:pt x="11" y="983"/>
                      <a:pt x="9" y="985"/>
                      <a:pt x="7" y="985"/>
                    </a:cubicBezTo>
                    <a:cubicBezTo>
                      <a:pt x="5" y="985"/>
                      <a:pt x="3" y="983"/>
                      <a:pt x="3" y="981"/>
                    </a:cubicBezTo>
                    <a:close/>
                    <a:moveTo>
                      <a:pt x="3" y="965"/>
                    </a:moveTo>
                    <a:lnTo>
                      <a:pt x="3" y="965"/>
                    </a:lnTo>
                    <a:cubicBezTo>
                      <a:pt x="3" y="963"/>
                      <a:pt x="5" y="961"/>
                      <a:pt x="7" y="961"/>
                    </a:cubicBezTo>
                    <a:cubicBezTo>
                      <a:pt x="9" y="961"/>
                      <a:pt x="11" y="963"/>
                      <a:pt x="11" y="965"/>
                    </a:cubicBezTo>
                    <a:cubicBezTo>
                      <a:pt x="11" y="967"/>
                      <a:pt x="9" y="969"/>
                      <a:pt x="7" y="969"/>
                    </a:cubicBezTo>
                    <a:cubicBezTo>
                      <a:pt x="5" y="969"/>
                      <a:pt x="3" y="967"/>
                      <a:pt x="3" y="965"/>
                    </a:cubicBezTo>
                    <a:close/>
                    <a:moveTo>
                      <a:pt x="3" y="949"/>
                    </a:moveTo>
                    <a:lnTo>
                      <a:pt x="3" y="949"/>
                    </a:lnTo>
                    <a:cubicBezTo>
                      <a:pt x="3" y="947"/>
                      <a:pt x="5" y="945"/>
                      <a:pt x="7" y="945"/>
                    </a:cubicBezTo>
                    <a:cubicBezTo>
                      <a:pt x="9" y="945"/>
                      <a:pt x="11" y="947"/>
                      <a:pt x="11" y="949"/>
                    </a:cubicBezTo>
                    <a:cubicBezTo>
                      <a:pt x="11" y="951"/>
                      <a:pt x="9" y="953"/>
                      <a:pt x="7" y="953"/>
                    </a:cubicBezTo>
                    <a:cubicBezTo>
                      <a:pt x="5" y="953"/>
                      <a:pt x="3" y="951"/>
                      <a:pt x="3" y="949"/>
                    </a:cubicBezTo>
                    <a:close/>
                    <a:moveTo>
                      <a:pt x="3" y="933"/>
                    </a:moveTo>
                    <a:lnTo>
                      <a:pt x="3" y="933"/>
                    </a:lnTo>
                    <a:cubicBezTo>
                      <a:pt x="3" y="931"/>
                      <a:pt x="5" y="929"/>
                      <a:pt x="7" y="929"/>
                    </a:cubicBezTo>
                    <a:cubicBezTo>
                      <a:pt x="9" y="929"/>
                      <a:pt x="11" y="931"/>
                      <a:pt x="11" y="933"/>
                    </a:cubicBezTo>
                    <a:cubicBezTo>
                      <a:pt x="11" y="935"/>
                      <a:pt x="9" y="937"/>
                      <a:pt x="7" y="937"/>
                    </a:cubicBezTo>
                    <a:cubicBezTo>
                      <a:pt x="5" y="937"/>
                      <a:pt x="3" y="935"/>
                      <a:pt x="3" y="933"/>
                    </a:cubicBezTo>
                    <a:close/>
                    <a:moveTo>
                      <a:pt x="3" y="917"/>
                    </a:moveTo>
                    <a:lnTo>
                      <a:pt x="3" y="917"/>
                    </a:lnTo>
                    <a:cubicBezTo>
                      <a:pt x="3" y="915"/>
                      <a:pt x="5" y="913"/>
                      <a:pt x="7" y="913"/>
                    </a:cubicBezTo>
                    <a:cubicBezTo>
                      <a:pt x="9" y="913"/>
                      <a:pt x="11" y="915"/>
                      <a:pt x="11" y="917"/>
                    </a:cubicBezTo>
                    <a:cubicBezTo>
                      <a:pt x="11" y="919"/>
                      <a:pt x="9" y="921"/>
                      <a:pt x="7" y="921"/>
                    </a:cubicBezTo>
                    <a:cubicBezTo>
                      <a:pt x="5" y="921"/>
                      <a:pt x="3" y="919"/>
                      <a:pt x="3" y="917"/>
                    </a:cubicBezTo>
                    <a:close/>
                    <a:moveTo>
                      <a:pt x="3" y="901"/>
                    </a:moveTo>
                    <a:lnTo>
                      <a:pt x="3" y="901"/>
                    </a:lnTo>
                    <a:cubicBezTo>
                      <a:pt x="3" y="899"/>
                      <a:pt x="5" y="897"/>
                      <a:pt x="7" y="897"/>
                    </a:cubicBezTo>
                    <a:cubicBezTo>
                      <a:pt x="9" y="897"/>
                      <a:pt x="11" y="899"/>
                      <a:pt x="11" y="901"/>
                    </a:cubicBezTo>
                    <a:cubicBezTo>
                      <a:pt x="11" y="903"/>
                      <a:pt x="9" y="905"/>
                      <a:pt x="7" y="905"/>
                    </a:cubicBezTo>
                    <a:cubicBezTo>
                      <a:pt x="5" y="905"/>
                      <a:pt x="3" y="903"/>
                      <a:pt x="3" y="901"/>
                    </a:cubicBezTo>
                    <a:close/>
                    <a:moveTo>
                      <a:pt x="3" y="885"/>
                    </a:moveTo>
                    <a:lnTo>
                      <a:pt x="3" y="885"/>
                    </a:lnTo>
                    <a:cubicBezTo>
                      <a:pt x="3" y="883"/>
                      <a:pt x="5" y="881"/>
                      <a:pt x="7" y="881"/>
                    </a:cubicBezTo>
                    <a:cubicBezTo>
                      <a:pt x="9" y="881"/>
                      <a:pt x="11" y="883"/>
                      <a:pt x="11" y="885"/>
                    </a:cubicBezTo>
                    <a:cubicBezTo>
                      <a:pt x="11" y="887"/>
                      <a:pt x="9" y="889"/>
                      <a:pt x="7" y="889"/>
                    </a:cubicBezTo>
                    <a:cubicBezTo>
                      <a:pt x="5" y="889"/>
                      <a:pt x="3" y="887"/>
                      <a:pt x="3" y="885"/>
                    </a:cubicBezTo>
                    <a:close/>
                    <a:moveTo>
                      <a:pt x="3" y="869"/>
                    </a:moveTo>
                    <a:lnTo>
                      <a:pt x="3" y="869"/>
                    </a:lnTo>
                    <a:cubicBezTo>
                      <a:pt x="3" y="867"/>
                      <a:pt x="5" y="865"/>
                      <a:pt x="7" y="865"/>
                    </a:cubicBezTo>
                    <a:cubicBezTo>
                      <a:pt x="9" y="865"/>
                      <a:pt x="11" y="867"/>
                      <a:pt x="11" y="869"/>
                    </a:cubicBezTo>
                    <a:cubicBezTo>
                      <a:pt x="11" y="871"/>
                      <a:pt x="9" y="873"/>
                      <a:pt x="7" y="873"/>
                    </a:cubicBezTo>
                    <a:cubicBezTo>
                      <a:pt x="5" y="873"/>
                      <a:pt x="3" y="871"/>
                      <a:pt x="3" y="869"/>
                    </a:cubicBezTo>
                    <a:close/>
                    <a:moveTo>
                      <a:pt x="3" y="853"/>
                    </a:moveTo>
                    <a:lnTo>
                      <a:pt x="3" y="853"/>
                    </a:lnTo>
                    <a:cubicBezTo>
                      <a:pt x="3" y="851"/>
                      <a:pt x="5" y="849"/>
                      <a:pt x="7" y="849"/>
                    </a:cubicBezTo>
                    <a:cubicBezTo>
                      <a:pt x="9" y="849"/>
                      <a:pt x="11" y="851"/>
                      <a:pt x="11" y="853"/>
                    </a:cubicBezTo>
                    <a:cubicBezTo>
                      <a:pt x="11" y="855"/>
                      <a:pt x="9" y="857"/>
                      <a:pt x="7" y="857"/>
                    </a:cubicBezTo>
                    <a:cubicBezTo>
                      <a:pt x="5" y="857"/>
                      <a:pt x="3" y="855"/>
                      <a:pt x="3" y="853"/>
                    </a:cubicBezTo>
                    <a:close/>
                    <a:moveTo>
                      <a:pt x="3" y="837"/>
                    </a:moveTo>
                    <a:lnTo>
                      <a:pt x="3" y="837"/>
                    </a:lnTo>
                    <a:cubicBezTo>
                      <a:pt x="3" y="835"/>
                      <a:pt x="5" y="833"/>
                      <a:pt x="7" y="833"/>
                    </a:cubicBezTo>
                    <a:cubicBezTo>
                      <a:pt x="9" y="833"/>
                      <a:pt x="11" y="835"/>
                      <a:pt x="11" y="837"/>
                    </a:cubicBezTo>
                    <a:cubicBezTo>
                      <a:pt x="11" y="839"/>
                      <a:pt x="9" y="841"/>
                      <a:pt x="7" y="841"/>
                    </a:cubicBezTo>
                    <a:cubicBezTo>
                      <a:pt x="5" y="841"/>
                      <a:pt x="3" y="839"/>
                      <a:pt x="3" y="837"/>
                    </a:cubicBezTo>
                    <a:close/>
                    <a:moveTo>
                      <a:pt x="3" y="821"/>
                    </a:moveTo>
                    <a:lnTo>
                      <a:pt x="3" y="821"/>
                    </a:lnTo>
                    <a:cubicBezTo>
                      <a:pt x="3" y="819"/>
                      <a:pt x="5" y="817"/>
                      <a:pt x="7" y="817"/>
                    </a:cubicBezTo>
                    <a:cubicBezTo>
                      <a:pt x="9" y="817"/>
                      <a:pt x="11" y="819"/>
                      <a:pt x="11" y="821"/>
                    </a:cubicBezTo>
                    <a:cubicBezTo>
                      <a:pt x="11" y="823"/>
                      <a:pt x="9" y="825"/>
                      <a:pt x="7" y="825"/>
                    </a:cubicBezTo>
                    <a:cubicBezTo>
                      <a:pt x="5" y="825"/>
                      <a:pt x="3" y="823"/>
                      <a:pt x="3" y="821"/>
                    </a:cubicBezTo>
                    <a:close/>
                    <a:moveTo>
                      <a:pt x="3" y="805"/>
                    </a:moveTo>
                    <a:lnTo>
                      <a:pt x="3" y="805"/>
                    </a:lnTo>
                    <a:cubicBezTo>
                      <a:pt x="3" y="803"/>
                      <a:pt x="5" y="801"/>
                      <a:pt x="7" y="801"/>
                    </a:cubicBezTo>
                    <a:cubicBezTo>
                      <a:pt x="9" y="801"/>
                      <a:pt x="11" y="803"/>
                      <a:pt x="11" y="805"/>
                    </a:cubicBezTo>
                    <a:cubicBezTo>
                      <a:pt x="11" y="807"/>
                      <a:pt x="9" y="809"/>
                      <a:pt x="7" y="809"/>
                    </a:cubicBezTo>
                    <a:cubicBezTo>
                      <a:pt x="5" y="809"/>
                      <a:pt x="3" y="807"/>
                      <a:pt x="3" y="805"/>
                    </a:cubicBezTo>
                    <a:close/>
                    <a:moveTo>
                      <a:pt x="3" y="789"/>
                    </a:moveTo>
                    <a:lnTo>
                      <a:pt x="3" y="789"/>
                    </a:lnTo>
                    <a:cubicBezTo>
                      <a:pt x="3" y="787"/>
                      <a:pt x="5" y="785"/>
                      <a:pt x="7" y="785"/>
                    </a:cubicBezTo>
                    <a:cubicBezTo>
                      <a:pt x="9" y="785"/>
                      <a:pt x="11" y="787"/>
                      <a:pt x="11" y="789"/>
                    </a:cubicBezTo>
                    <a:cubicBezTo>
                      <a:pt x="11" y="791"/>
                      <a:pt x="9" y="793"/>
                      <a:pt x="7" y="793"/>
                    </a:cubicBezTo>
                    <a:cubicBezTo>
                      <a:pt x="5" y="793"/>
                      <a:pt x="3" y="791"/>
                      <a:pt x="3" y="789"/>
                    </a:cubicBezTo>
                    <a:close/>
                    <a:moveTo>
                      <a:pt x="3" y="773"/>
                    </a:moveTo>
                    <a:lnTo>
                      <a:pt x="3" y="773"/>
                    </a:lnTo>
                    <a:cubicBezTo>
                      <a:pt x="3" y="771"/>
                      <a:pt x="5" y="769"/>
                      <a:pt x="7" y="769"/>
                    </a:cubicBezTo>
                    <a:cubicBezTo>
                      <a:pt x="9" y="769"/>
                      <a:pt x="11" y="771"/>
                      <a:pt x="11" y="773"/>
                    </a:cubicBezTo>
                    <a:cubicBezTo>
                      <a:pt x="11" y="775"/>
                      <a:pt x="9" y="777"/>
                      <a:pt x="7" y="777"/>
                    </a:cubicBezTo>
                    <a:cubicBezTo>
                      <a:pt x="5" y="777"/>
                      <a:pt x="3" y="775"/>
                      <a:pt x="3" y="773"/>
                    </a:cubicBezTo>
                    <a:close/>
                    <a:moveTo>
                      <a:pt x="3" y="757"/>
                    </a:moveTo>
                    <a:lnTo>
                      <a:pt x="3" y="757"/>
                    </a:lnTo>
                    <a:cubicBezTo>
                      <a:pt x="3" y="755"/>
                      <a:pt x="5" y="753"/>
                      <a:pt x="7" y="753"/>
                    </a:cubicBezTo>
                    <a:cubicBezTo>
                      <a:pt x="9" y="753"/>
                      <a:pt x="11" y="755"/>
                      <a:pt x="11" y="757"/>
                    </a:cubicBezTo>
                    <a:cubicBezTo>
                      <a:pt x="11" y="759"/>
                      <a:pt x="9" y="761"/>
                      <a:pt x="7" y="761"/>
                    </a:cubicBezTo>
                    <a:cubicBezTo>
                      <a:pt x="5" y="761"/>
                      <a:pt x="3" y="759"/>
                      <a:pt x="3" y="757"/>
                    </a:cubicBezTo>
                    <a:close/>
                    <a:moveTo>
                      <a:pt x="3" y="741"/>
                    </a:moveTo>
                    <a:lnTo>
                      <a:pt x="3" y="741"/>
                    </a:lnTo>
                    <a:cubicBezTo>
                      <a:pt x="3" y="739"/>
                      <a:pt x="5" y="737"/>
                      <a:pt x="7" y="737"/>
                    </a:cubicBezTo>
                    <a:cubicBezTo>
                      <a:pt x="9" y="737"/>
                      <a:pt x="11" y="739"/>
                      <a:pt x="11" y="741"/>
                    </a:cubicBezTo>
                    <a:cubicBezTo>
                      <a:pt x="11" y="743"/>
                      <a:pt x="9" y="745"/>
                      <a:pt x="7" y="745"/>
                    </a:cubicBezTo>
                    <a:cubicBezTo>
                      <a:pt x="5" y="745"/>
                      <a:pt x="3" y="743"/>
                      <a:pt x="3" y="741"/>
                    </a:cubicBezTo>
                    <a:close/>
                    <a:moveTo>
                      <a:pt x="3" y="725"/>
                    </a:moveTo>
                    <a:lnTo>
                      <a:pt x="3" y="725"/>
                    </a:lnTo>
                    <a:cubicBezTo>
                      <a:pt x="3" y="723"/>
                      <a:pt x="5" y="721"/>
                      <a:pt x="7" y="721"/>
                    </a:cubicBezTo>
                    <a:cubicBezTo>
                      <a:pt x="9" y="721"/>
                      <a:pt x="11" y="723"/>
                      <a:pt x="11" y="725"/>
                    </a:cubicBezTo>
                    <a:cubicBezTo>
                      <a:pt x="11" y="727"/>
                      <a:pt x="9" y="729"/>
                      <a:pt x="7" y="729"/>
                    </a:cubicBezTo>
                    <a:cubicBezTo>
                      <a:pt x="5" y="729"/>
                      <a:pt x="3" y="727"/>
                      <a:pt x="3" y="725"/>
                    </a:cubicBezTo>
                    <a:close/>
                    <a:moveTo>
                      <a:pt x="3" y="709"/>
                    </a:moveTo>
                    <a:lnTo>
                      <a:pt x="3" y="709"/>
                    </a:lnTo>
                    <a:cubicBezTo>
                      <a:pt x="3" y="707"/>
                      <a:pt x="5" y="705"/>
                      <a:pt x="7" y="705"/>
                    </a:cubicBezTo>
                    <a:cubicBezTo>
                      <a:pt x="9" y="705"/>
                      <a:pt x="11" y="707"/>
                      <a:pt x="11" y="709"/>
                    </a:cubicBezTo>
                    <a:cubicBezTo>
                      <a:pt x="11" y="711"/>
                      <a:pt x="9" y="713"/>
                      <a:pt x="7" y="713"/>
                    </a:cubicBezTo>
                    <a:cubicBezTo>
                      <a:pt x="5" y="713"/>
                      <a:pt x="3" y="711"/>
                      <a:pt x="3" y="709"/>
                    </a:cubicBezTo>
                    <a:close/>
                    <a:moveTo>
                      <a:pt x="3" y="693"/>
                    </a:moveTo>
                    <a:lnTo>
                      <a:pt x="3" y="693"/>
                    </a:lnTo>
                    <a:cubicBezTo>
                      <a:pt x="3" y="691"/>
                      <a:pt x="5" y="689"/>
                      <a:pt x="7" y="689"/>
                    </a:cubicBezTo>
                    <a:cubicBezTo>
                      <a:pt x="9" y="689"/>
                      <a:pt x="11" y="691"/>
                      <a:pt x="11" y="693"/>
                    </a:cubicBezTo>
                    <a:cubicBezTo>
                      <a:pt x="11" y="695"/>
                      <a:pt x="9" y="697"/>
                      <a:pt x="7" y="697"/>
                    </a:cubicBezTo>
                    <a:cubicBezTo>
                      <a:pt x="5" y="697"/>
                      <a:pt x="3" y="695"/>
                      <a:pt x="3" y="693"/>
                    </a:cubicBezTo>
                    <a:close/>
                    <a:moveTo>
                      <a:pt x="3" y="677"/>
                    </a:moveTo>
                    <a:lnTo>
                      <a:pt x="3" y="677"/>
                    </a:lnTo>
                    <a:cubicBezTo>
                      <a:pt x="3" y="675"/>
                      <a:pt x="5" y="673"/>
                      <a:pt x="7" y="673"/>
                    </a:cubicBezTo>
                    <a:cubicBezTo>
                      <a:pt x="9" y="673"/>
                      <a:pt x="11" y="675"/>
                      <a:pt x="11" y="677"/>
                    </a:cubicBezTo>
                    <a:cubicBezTo>
                      <a:pt x="11" y="679"/>
                      <a:pt x="9" y="681"/>
                      <a:pt x="7" y="681"/>
                    </a:cubicBezTo>
                    <a:cubicBezTo>
                      <a:pt x="5" y="681"/>
                      <a:pt x="3" y="679"/>
                      <a:pt x="3" y="677"/>
                    </a:cubicBezTo>
                    <a:close/>
                    <a:moveTo>
                      <a:pt x="3" y="661"/>
                    </a:moveTo>
                    <a:lnTo>
                      <a:pt x="3" y="661"/>
                    </a:lnTo>
                    <a:cubicBezTo>
                      <a:pt x="3" y="659"/>
                      <a:pt x="5" y="657"/>
                      <a:pt x="7" y="657"/>
                    </a:cubicBezTo>
                    <a:cubicBezTo>
                      <a:pt x="9" y="657"/>
                      <a:pt x="11" y="659"/>
                      <a:pt x="11" y="661"/>
                    </a:cubicBezTo>
                    <a:cubicBezTo>
                      <a:pt x="11" y="663"/>
                      <a:pt x="9" y="665"/>
                      <a:pt x="7" y="665"/>
                    </a:cubicBezTo>
                    <a:cubicBezTo>
                      <a:pt x="5" y="665"/>
                      <a:pt x="3" y="663"/>
                      <a:pt x="3" y="661"/>
                    </a:cubicBezTo>
                    <a:close/>
                    <a:moveTo>
                      <a:pt x="3" y="645"/>
                    </a:moveTo>
                    <a:lnTo>
                      <a:pt x="3" y="645"/>
                    </a:lnTo>
                    <a:cubicBezTo>
                      <a:pt x="3" y="643"/>
                      <a:pt x="5" y="641"/>
                      <a:pt x="7" y="641"/>
                    </a:cubicBezTo>
                    <a:cubicBezTo>
                      <a:pt x="9" y="641"/>
                      <a:pt x="11" y="643"/>
                      <a:pt x="11" y="645"/>
                    </a:cubicBezTo>
                    <a:cubicBezTo>
                      <a:pt x="11" y="647"/>
                      <a:pt x="9" y="649"/>
                      <a:pt x="7" y="649"/>
                    </a:cubicBezTo>
                    <a:cubicBezTo>
                      <a:pt x="5" y="649"/>
                      <a:pt x="3" y="647"/>
                      <a:pt x="3" y="645"/>
                    </a:cubicBezTo>
                    <a:close/>
                    <a:moveTo>
                      <a:pt x="3" y="629"/>
                    </a:moveTo>
                    <a:lnTo>
                      <a:pt x="3" y="629"/>
                    </a:lnTo>
                    <a:cubicBezTo>
                      <a:pt x="3" y="627"/>
                      <a:pt x="5" y="625"/>
                      <a:pt x="7" y="625"/>
                    </a:cubicBezTo>
                    <a:cubicBezTo>
                      <a:pt x="9" y="625"/>
                      <a:pt x="11" y="627"/>
                      <a:pt x="11" y="629"/>
                    </a:cubicBezTo>
                    <a:cubicBezTo>
                      <a:pt x="11" y="631"/>
                      <a:pt x="9" y="633"/>
                      <a:pt x="7" y="633"/>
                    </a:cubicBezTo>
                    <a:cubicBezTo>
                      <a:pt x="5" y="633"/>
                      <a:pt x="3" y="631"/>
                      <a:pt x="3" y="629"/>
                    </a:cubicBezTo>
                    <a:close/>
                    <a:moveTo>
                      <a:pt x="3" y="613"/>
                    </a:moveTo>
                    <a:lnTo>
                      <a:pt x="3" y="613"/>
                    </a:lnTo>
                    <a:cubicBezTo>
                      <a:pt x="3" y="611"/>
                      <a:pt x="5" y="609"/>
                      <a:pt x="7" y="609"/>
                    </a:cubicBezTo>
                    <a:cubicBezTo>
                      <a:pt x="9" y="609"/>
                      <a:pt x="11" y="611"/>
                      <a:pt x="11" y="613"/>
                    </a:cubicBezTo>
                    <a:cubicBezTo>
                      <a:pt x="11" y="615"/>
                      <a:pt x="9" y="617"/>
                      <a:pt x="7" y="617"/>
                    </a:cubicBezTo>
                    <a:cubicBezTo>
                      <a:pt x="5" y="617"/>
                      <a:pt x="3" y="615"/>
                      <a:pt x="3" y="613"/>
                    </a:cubicBezTo>
                    <a:close/>
                    <a:moveTo>
                      <a:pt x="3" y="597"/>
                    </a:moveTo>
                    <a:lnTo>
                      <a:pt x="3" y="597"/>
                    </a:lnTo>
                    <a:cubicBezTo>
                      <a:pt x="3" y="595"/>
                      <a:pt x="5" y="593"/>
                      <a:pt x="7" y="593"/>
                    </a:cubicBezTo>
                    <a:cubicBezTo>
                      <a:pt x="9" y="593"/>
                      <a:pt x="11" y="595"/>
                      <a:pt x="11" y="597"/>
                    </a:cubicBezTo>
                    <a:cubicBezTo>
                      <a:pt x="11" y="599"/>
                      <a:pt x="9" y="601"/>
                      <a:pt x="7" y="601"/>
                    </a:cubicBezTo>
                    <a:cubicBezTo>
                      <a:pt x="5" y="601"/>
                      <a:pt x="3" y="599"/>
                      <a:pt x="3" y="597"/>
                    </a:cubicBezTo>
                    <a:close/>
                    <a:moveTo>
                      <a:pt x="3" y="581"/>
                    </a:moveTo>
                    <a:lnTo>
                      <a:pt x="3" y="581"/>
                    </a:lnTo>
                    <a:cubicBezTo>
                      <a:pt x="3" y="579"/>
                      <a:pt x="5" y="577"/>
                      <a:pt x="7" y="577"/>
                    </a:cubicBezTo>
                    <a:cubicBezTo>
                      <a:pt x="9" y="577"/>
                      <a:pt x="11" y="579"/>
                      <a:pt x="11" y="581"/>
                    </a:cubicBezTo>
                    <a:cubicBezTo>
                      <a:pt x="11" y="583"/>
                      <a:pt x="9" y="585"/>
                      <a:pt x="7" y="585"/>
                    </a:cubicBezTo>
                    <a:cubicBezTo>
                      <a:pt x="5" y="585"/>
                      <a:pt x="3" y="583"/>
                      <a:pt x="3" y="581"/>
                    </a:cubicBezTo>
                    <a:close/>
                    <a:moveTo>
                      <a:pt x="3" y="565"/>
                    </a:moveTo>
                    <a:lnTo>
                      <a:pt x="3" y="565"/>
                    </a:lnTo>
                    <a:cubicBezTo>
                      <a:pt x="3" y="563"/>
                      <a:pt x="5" y="561"/>
                      <a:pt x="7" y="561"/>
                    </a:cubicBezTo>
                    <a:cubicBezTo>
                      <a:pt x="9" y="561"/>
                      <a:pt x="11" y="563"/>
                      <a:pt x="11" y="565"/>
                    </a:cubicBezTo>
                    <a:cubicBezTo>
                      <a:pt x="11" y="567"/>
                      <a:pt x="9" y="569"/>
                      <a:pt x="7" y="569"/>
                    </a:cubicBezTo>
                    <a:cubicBezTo>
                      <a:pt x="5" y="569"/>
                      <a:pt x="3" y="567"/>
                      <a:pt x="3" y="565"/>
                    </a:cubicBezTo>
                    <a:close/>
                    <a:moveTo>
                      <a:pt x="3" y="549"/>
                    </a:moveTo>
                    <a:lnTo>
                      <a:pt x="3" y="549"/>
                    </a:lnTo>
                    <a:cubicBezTo>
                      <a:pt x="3" y="547"/>
                      <a:pt x="5" y="545"/>
                      <a:pt x="7" y="545"/>
                    </a:cubicBezTo>
                    <a:cubicBezTo>
                      <a:pt x="9" y="545"/>
                      <a:pt x="11" y="547"/>
                      <a:pt x="11" y="549"/>
                    </a:cubicBezTo>
                    <a:cubicBezTo>
                      <a:pt x="11" y="551"/>
                      <a:pt x="9" y="553"/>
                      <a:pt x="7" y="553"/>
                    </a:cubicBezTo>
                    <a:cubicBezTo>
                      <a:pt x="5" y="553"/>
                      <a:pt x="3" y="551"/>
                      <a:pt x="3" y="549"/>
                    </a:cubicBezTo>
                    <a:close/>
                    <a:moveTo>
                      <a:pt x="3" y="533"/>
                    </a:moveTo>
                    <a:lnTo>
                      <a:pt x="3" y="533"/>
                    </a:lnTo>
                    <a:cubicBezTo>
                      <a:pt x="3" y="531"/>
                      <a:pt x="5" y="529"/>
                      <a:pt x="7" y="529"/>
                    </a:cubicBezTo>
                    <a:cubicBezTo>
                      <a:pt x="9" y="529"/>
                      <a:pt x="11" y="531"/>
                      <a:pt x="11" y="533"/>
                    </a:cubicBezTo>
                    <a:cubicBezTo>
                      <a:pt x="11" y="535"/>
                      <a:pt x="9" y="537"/>
                      <a:pt x="7" y="537"/>
                    </a:cubicBezTo>
                    <a:cubicBezTo>
                      <a:pt x="5" y="537"/>
                      <a:pt x="3" y="535"/>
                      <a:pt x="3" y="533"/>
                    </a:cubicBezTo>
                    <a:close/>
                    <a:moveTo>
                      <a:pt x="3" y="517"/>
                    </a:moveTo>
                    <a:lnTo>
                      <a:pt x="3" y="517"/>
                    </a:lnTo>
                    <a:cubicBezTo>
                      <a:pt x="3" y="515"/>
                      <a:pt x="5" y="513"/>
                      <a:pt x="7" y="513"/>
                    </a:cubicBezTo>
                    <a:cubicBezTo>
                      <a:pt x="9" y="513"/>
                      <a:pt x="11" y="515"/>
                      <a:pt x="11" y="517"/>
                    </a:cubicBezTo>
                    <a:cubicBezTo>
                      <a:pt x="11" y="519"/>
                      <a:pt x="9" y="521"/>
                      <a:pt x="7" y="521"/>
                    </a:cubicBezTo>
                    <a:cubicBezTo>
                      <a:pt x="5" y="521"/>
                      <a:pt x="3" y="519"/>
                      <a:pt x="3" y="517"/>
                    </a:cubicBezTo>
                    <a:close/>
                    <a:moveTo>
                      <a:pt x="3" y="501"/>
                    </a:moveTo>
                    <a:lnTo>
                      <a:pt x="3" y="501"/>
                    </a:lnTo>
                    <a:cubicBezTo>
                      <a:pt x="3" y="499"/>
                      <a:pt x="5" y="497"/>
                      <a:pt x="7" y="497"/>
                    </a:cubicBezTo>
                    <a:cubicBezTo>
                      <a:pt x="9" y="497"/>
                      <a:pt x="11" y="499"/>
                      <a:pt x="11" y="501"/>
                    </a:cubicBezTo>
                    <a:cubicBezTo>
                      <a:pt x="11" y="503"/>
                      <a:pt x="9" y="505"/>
                      <a:pt x="7" y="505"/>
                    </a:cubicBezTo>
                    <a:cubicBezTo>
                      <a:pt x="5" y="505"/>
                      <a:pt x="3" y="503"/>
                      <a:pt x="3" y="501"/>
                    </a:cubicBezTo>
                    <a:close/>
                    <a:moveTo>
                      <a:pt x="3" y="485"/>
                    </a:moveTo>
                    <a:lnTo>
                      <a:pt x="3" y="485"/>
                    </a:lnTo>
                    <a:cubicBezTo>
                      <a:pt x="3" y="482"/>
                      <a:pt x="5" y="481"/>
                      <a:pt x="7" y="481"/>
                    </a:cubicBezTo>
                    <a:cubicBezTo>
                      <a:pt x="9" y="481"/>
                      <a:pt x="11" y="482"/>
                      <a:pt x="11" y="485"/>
                    </a:cubicBezTo>
                    <a:cubicBezTo>
                      <a:pt x="11" y="487"/>
                      <a:pt x="9" y="489"/>
                      <a:pt x="7" y="489"/>
                    </a:cubicBezTo>
                    <a:cubicBezTo>
                      <a:pt x="5" y="489"/>
                      <a:pt x="3" y="487"/>
                      <a:pt x="3" y="485"/>
                    </a:cubicBezTo>
                    <a:close/>
                    <a:moveTo>
                      <a:pt x="3" y="469"/>
                    </a:moveTo>
                    <a:lnTo>
                      <a:pt x="3" y="469"/>
                    </a:lnTo>
                    <a:cubicBezTo>
                      <a:pt x="3" y="466"/>
                      <a:pt x="5" y="465"/>
                      <a:pt x="7" y="465"/>
                    </a:cubicBezTo>
                    <a:cubicBezTo>
                      <a:pt x="9" y="465"/>
                      <a:pt x="11" y="466"/>
                      <a:pt x="11" y="469"/>
                    </a:cubicBezTo>
                    <a:cubicBezTo>
                      <a:pt x="11" y="471"/>
                      <a:pt x="9" y="473"/>
                      <a:pt x="7" y="473"/>
                    </a:cubicBezTo>
                    <a:cubicBezTo>
                      <a:pt x="5" y="473"/>
                      <a:pt x="3" y="471"/>
                      <a:pt x="3" y="469"/>
                    </a:cubicBezTo>
                    <a:close/>
                    <a:moveTo>
                      <a:pt x="3" y="453"/>
                    </a:moveTo>
                    <a:lnTo>
                      <a:pt x="3" y="453"/>
                    </a:lnTo>
                    <a:cubicBezTo>
                      <a:pt x="3" y="450"/>
                      <a:pt x="5" y="449"/>
                      <a:pt x="7" y="449"/>
                    </a:cubicBezTo>
                    <a:cubicBezTo>
                      <a:pt x="9" y="449"/>
                      <a:pt x="11" y="450"/>
                      <a:pt x="11" y="453"/>
                    </a:cubicBezTo>
                    <a:cubicBezTo>
                      <a:pt x="11" y="455"/>
                      <a:pt x="9" y="457"/>
                      <a:pt x="7" y="457"/>
                    </a:cubicBezTo>
                    <a:cubicBezTo>
                      <a:pt x="5" y="457"/>
                      <a:pt x="3" y="455"/>
                      <a:pt x="3" y="453"/>
                    </a:cubicBezTo>
                    <a:close/>
                    <a:moveTo>
                      <a:pt x="3" y="437"/>
                    </a:moveTo>
                    <a:lnTo>
                      <a:pt x="3" y="437"/>
                    </a:lnTo>
                    <a:cubicBezTo>
                      <a:pt x="3" y="434"/>
                      <a:pt x="5" y="433"/>
                      <a:pt x="7" y="433"/>
                    </a:cubicBezTo>
                    <a:cubicBezTo>
                      <a:pt x="9" y="433"/>
                      <a:pt x="11" y="434"/>
                      <a:pt x="11" y="437"/>
                    </a:cubicBezTo>
                    <a:cubicBezTo>
                      <a:pt x="11" y="439"/>
                      <a:pt x="9" y="441"/>
                      <a:pt x="7" y="441"/>
                    </a:cubicBezTo>
                    <a:cubicBezTo>
                      <a:pt x="5" y="441"/>
                      <a:pt x="3" y="439"/>
                      <a:pt x="3" y="437"/>
                    </a:cubicBezTo>
                    <a:close/>
                    <a:moveTo>
                      <a:pt x="3" y="421"/>
                    </a:moveTo>
                    <a:lnTo>
                      <a:pt x="3" y="421"/>
                    </a:lnTo>
                    <a:cubicBezTo>
                      <a:pt x="3" y="418"/>
                      <a:pt x="5" y="417"/>
                      <a:pt x="7" y="417"/>
                    </a:cubicBezTo>
                    <a:cubicBezTo>
                      <a:pt x="9" y="417"/>
                      <a:pt x="11" y="418"/>
                      <a:pt x="11" y="421"/>
                    </a:cubicBezTo>
                    <a:cubicBezTo>
                      <a:pt x="11" y="423"/>
                      <a:pt x="9" y="425"/>
                      <a:pt x="7" y="425"/>
                    </a:cubicBezTo>
                    <a:cubicBezTo>
                      <a:pt x="5" y="425"/>
                      <a:pt x="3" y="423"/>
                      <a:pt x="3" y="421"/>
                    </a:cubicBezTo>
                    <a:close/>
                    <a:moveTo>
                      <a:pt x="3" y="405"/>
                    </a:moveTo>
                    <a:lnTo>
                      <a:pt x="3" y="405"/>
                    </a:lnTo>
                    <a:cubicBezTo>
                      <a:pt x="3" y="402"/>
                      <a:pt x="5" y="401"/>
                      <a:pt x="7" y="401"/>
                    </a:cubicBezTo>
                    <a:cubicBezTo>
                      <a:pt x="9" y="401"/>
                      <a:pt x="11" y="402"/>
                      <a:pt x="11" y="405"/>
                    </a:cubicBezTo>
                    <a:cubicBezTo>
                      <a:pt x="11" y="407"/>
                      <a:pt x="9" y="409"/>
                      <a:pt x="7" y="409"/>
                    </a:cubicBezTo>
                    <a:cubicBezTo>
                      <a:pt x="5" y="409"/>
                      <a:pt x="3" y="407"/>
                      <a:pt x="3" y="405"/>
                    </a:cubicBezTo>
                    <a:close/>
                    <a:moveTo>
                      <a:pt x="3" y="389"/>
                    </a:moveTo>
                    <a:lnTo>
                      <a:pt x="3" y="389"/>
                    </a:lnTo>
                    <a:cubicBezTo>
                      <a:pt x="3" y="386"/>
                      <a:pt x="5" y="385"/>
                      <a:pt x="7" y="385"/>
                    </a:cubicBezTo>
                    <a:cubicBezTo>
                      <a:pt x="9" y="385"/>
                      <a:pt x="11" y="386"/>
                      <a:pt x="11" y="389"/>
                    </a:cubicBezTo>
                    <a:cubicBezTo>
                      <a:pt x="11" y="391"/>
                      <a:pt x="9" y="393"/>
                      <a:pt x="7" y="393"/>
                    </a:cubicBezTo>
                    <a:cubicBezTo>
                      <a:pt x="5" y="393"/>
                      <a:pt x="3" y="391"/>
                      <a:pt x="3" y="389"/>
                    </a:cubicBezTo>
                    <a:close/>
                    <a:moveTo>
                      <a:pt x="3" y="373"/>
                    </a:moveTo>
                    <a:lnTo>
                      <a:pt x="3" y="373"/>
                    </a:lnTo>
                    <a:cubicBezTo>
                      <a:pt x="3" y="370"/>
                      <a:pt x="5" y="369"/>
                      <a:pt x="7" y="369"/>
                    </a:cubicBezTo>
                    <a:cubicBezTo>
                      <a:pt x="9" y="369"/>
                      <a:pt x="11" y="370"/>
                      <a:pt x="11" y="373"/>
                    </a:cubicBezTo>
                    <a:cubicBezTo>
                      <a:pt x="11" y="375"/>
                      <a:pt x="9" y="377"/>
                      <a:pt x="7" y="377"/>
                    </a:cubicBezTo>
                    <a:cubicBezTo>
                      <a:pt x="5" y="377"/>
                      <a:pt x="3" y="375"/>
                      <a:pt x="3" y="373"/>
                    </a:cubicBezTo>
                    <a:close/>
                    <a:moveTo>
                      <a:pt x="3" y="357"/>
                    </a:moveTo>
                    <a:lnTo>
                      <a:pt x="3" y="357"/>
                    </a:lnTo>
                    <a:cubicBezTo>
                      <a:pt x="3" y="354"/>
                      <a:pt x="5" y="353"/>
                      <a:pt x="7" y="353"/>
                    </a:cubicBezTo>
                    <a:cubicBezTo>
                      <a:pt x="9" y="353"/>
                      <a:pt x="11" y="354"/>
                      <a:pt x="11" y="357"/>
                    </a:cubicBezTo>
                    <a:cubicBezTo>
                      <a:pt x="11" y="359"/>
                      <a:pt x="9" y="361"/>
                      <a:pt x="7" y="361"/>
                    </a:cubicBezTo>
                    <a:cubicBezTo>
                      <a:pt x="5" y="361"/>
                      <a:pt x="3" y="359"/>
                      <a:pt x="3" y="357"/>
                    </a:cubicBezTo>
                    <a:close/>
                    <a:moveTo>
                      <a:pt x="3" y="341"/>
                    </a:moveTo>
                    <a:lnTo>
                      <a:pt x="3" y="341"/>
                    </a:lnTo>
                    <a:cubicBezTo>
                      <a:pt x="3" y="338"/>
                      <a:pt x="5" y="337"/>
                      <a:pt x="7" y="337"/>
                    </a:cubicBezTo>
                    <a:cubicBezTo>
                      <a:pt x="9" y="337"/>
                      <a:pt x="11" y="338"/>
                      <a:pt x="11" y="341"/>
                    </a:cubicBezTo>
                    <a:cubicBezTo>
                      <a:pt x="11" y="343"/>
                      <a:pt x="9" y="345"/>
                      <a:pt x="7" y="345"/>
                    </a:cubicBezTo>
                    <a:cubicBezTo>
                      <a:pt x="5" y="345"/>
                      <a:pt x="3" y="343"/>
                      <a:pt x="3" y="341"/>
                    </a:cubicBezTo>
                    <a:close/>
                    <a:moveTo>
                      <a:pt x="3" y="325"/>
                    </a:moveTo>
                    <a:lnTo>
                      <a:pt x="3" y="325"/>
                    </a:lnTo>
                    <a:cubicBezTo>
                      <a:pt x="3" y="322"/>
                      <a:pt x="5" y="321"/>
                      <a:pt x="7" y="321"/>
                    </a:cubicBezTo>
                    <a:cubicBezTo>
                      <a:pt x="9" y="321"/>
                      <a:pt x="11" y="322"/>
                      <a:pt x="11" y="325"/>
                    </a:cubicBezTo>
                    <a:cubicBezTo>
                      <a:pt x="11" y="327"/>
                      <a:pt x="9" y="329"/>
                      <a:pt x="7" y="329"/>
                    </a:cubicBezTo>
                    <a:cubicBezTo>
                      <a:pt x="5" y="329"/>
                      <a:pt x="3" y="327"/>
                      <a:pt x="3" y="325"/>
                    </a:cubicBezTo>
                    <a:close/>
                    <a:moveTo>
                      <a:pt x="3" y="309"/>
                    </a:moveTo>
                    <a:lnTo>
                      <a:pt x="3" y="309"/>
                    </a:lnTo>
                    <a:cubicBezTo>
                      <a:pt x="3" y="306"/>
                      <a:pt x="5" y="305"/>
                      <a:pt x="7" y="305"/>
                    </a:cubicBezTo>
                    <a:cubicBezTo>
                      <a:pt x="9" y="305"/>
                      <a:pt x="11" y="306"/>
                      <a:pt x="11" y="309"/>
                    </a:cubicBezTo>
                    <a:cubicBezTo>
                      <a:pt x="11" y="311"/>
                      <a:pt x="9" y="313"/>
                      <a:pt x="7" y="313"/>
                    </a:cubicBezTo>
                    <a:cubicBezTo>
                      <a:pt x="5" y="313"/>
                      <a:pt x="3" y="311"/>
                      <a:pt x="3" y="309"/>
                    </a:cubicBezTo>
                    <a:close/>
                    <a:moveTo>
                      <a:pt x="3" y="293"/>
                    </a:moveTo>
                    <a:lnTo>
                      <a:pt x="3" y="293"/>
                    </a:lnTo>
                    <a:cubicBezTo>
                      <a:pt x="3" y="290"/>
                      <a:pt x="5" y="289"/>
                      <a:pt x="7" y="289"/>
                    </a:cubicBezTo>
                    <a:cubicBezTo>
                      <a:pt x="9" y="289"/>
                      <a:pt x="11" y="290"/>
                      <a:pt x="11" y="293"/>
                    </a:cubicBezTo>
                    <a:cubicBezTo>
                      <a:pt x="11" y="295"/>
                      <a:pt x="9" y="297"/>
                      <a:pt x="7" y="297"/>
                    </a:cubicBezTo>
                    <a:cubicBezTo>
                      <a:pt x="5" y="297"/>
                      <a:pt x="3" y="295"/>
                      <a:pt x="3" y="293"/>
                    </a:cubicBezTo>
                    <a:close/>
                    <a:moveTo>
                      <a:pt x="3" y="277"/>
                    </a:moveTo>
                    <a:lnTo>
                      <a:pt x="3" y="277"/>
                    </a:lnTo>
                    <a:cubicBezTo>
                      <a:pt x="3" y="274"/>
                      <a:pt x="5" y="273"/>
                      <a:pt x="7" y="273"/>
                    </a:cubicBezTo>
                    <a:cubicBezTo>
                      <a:pt x="9" y="273"/>
                      <a:pt x="11" y="274"/>
                      <a:pt x="11" y="277"/>
                    </a:cubicBezTo>
                    <a:cubicBezTo>
                      <a:pt x="11" y="279"/>
                      <a:pt x="9" y="281"/>
                      <a:pt x="7" y="281"/>
                    </a:cubicBezTo>
                    <a:cubicBezTo>
                      <a:pt x="5" y="281"/>
                      <a:pt x="3" y="279"/>
                      <a:pt x="3" y="277"/>
                    </a:cubicBezTo>
                    <a:close/>
                    <a:moveTo>
                      <a:pt x="3" y="261"/>
                    </a:moveTo>
                    <a:lnTo>
                      <a:pt x="3" y="261"/>
                    </a:lnTo>
                    <a:cubicBezTo>
                      <a:pt x="3" y="258"/>
                      <a:pt x="5" y="257"/>
                      <a:pt x="7" y="257"/>
                    </a:cubicBezTo>
                    <a:cubicBezTo>
                      <a:pt x="9" y="257"/>
                      <a:pt x="11" y="258"/>
                      <a:pt x="11" y="261"/>
                    </a:cubicBezTo>
                    <a:cubicBezTo>
                      <a:pt x="11" y="263"/>
                      <a:pt x="9" y="265"/>
                      <a:pt x="7" y="265"/>
                    </a:cubicBezTo>
                    <a:cubicBezTo>
                      <a:pt x="5" y="265"/>
                      <a:pt x="3" y="263"/>
                      <a:pt x="3" y="261"/>
                    </a:cubicBezTo>
                    <a:close/>
                    <a:moveTo>
                      <a:pt x="3" y="245"/>
                    </a:moveTo>
                    <a:lnTo>
                      <a:pt x="3" y="245"/>
                    </a:lnTo>
                    <a:cubicBezTo>
                      <a:pt x="3" y="242"/>
                      <a:pt x="5" y="241"/>
                      <a:pt x="7" y="241"/>
                    </a:cubicBezTo>
                    <a:cubicBezTo>
                      <a:pt x="9" y="241"/>
                      <a:pt x="11" y="242"/>
                      <a:pt x="11" y="245"/>
                    </a:cubicBezTo>
                    <a:cubicBezTo>
                      <a:pt x="11" y="247"/>
                      <a:pt x="9" y="249"/>
                      <a:pt x="7" y="249"/>
                    </a:cubicBezTo>
                    <a:cubicBezTo>
                      <a:pt x="5" y="249"/>
                      <a:pt x="3" y="247"/>
                      <a:pt x="3" y="245"/>
                    </a:cubicBezTo>
                    <a:close/>
                    <a:moveTo>
                      <a:pt x="3" y="229"/>
                    </a:moveTo>
                    <a:lnTo>
                      <a:pt x="3" y="229"/>
                    </a:lnTo>
                    <a:cubicBezTo>
                      <a:pt x="3" y="226"/>
                      <a:pt x="5" y="225"/>
                      <a:pt x="7" y="225"/>
                    </a:cubicBezTo>
                    <a:cubicBezTo>
                      <a:pt x="9" y="225"/>
                      <a:pt x="11" y="226"/>
                      <a:pt x="11" y="229"/>
                    </a:cubicBezTo>
                    <a:cubicBezTo>
                      <a:pt x="11" y="231"/>
                      <a:pt x="9" y="233"/>
                      <a:pt x="7" y="233"/>
                    </a:cubicBezTo>
                    <a:cubicBezTo>
                      <a:pt x="5" y="233"/>
                      <a:pt x="3" y="231"/>
                      <a:pt x="3" y="229"/>
                    </a:cubicBezTo>
                    <a:close/>
                    <a:moveTo>
                      <a:pt x="3" y="213"/>
                    </a:moveTo>
                    <a:lnTo>
                      <a:pt x="3" y="213"/>
                    </a:lnTo>
                    <a:cubicBezTo>
                      <a:pt x="3" y="210"/>
                      <a:pt x="5" y="209"/>
                      <a:pt x="7" y="209"/>
                    </a:cubicBezTo>
                    <a:cubicBezTo>
                      <a:pt x="9" y="209"/>
                      <a:pt x="11" y="210"/>
                      <a:pt x="11" y="213"/>
                    </a:cubicBezTo>
                    <a:cubicBezTo>
                      <a:pt x="11" y="215"/>
                      <a:pt x="9" y="217"/>
                      <a:pt x="7" y="217"/>
                    </a:cubicBezTo>
                    <a:cubicBezTo>
                      <a:pt x="5" y="217"/>
                      <a:pt x="3" y="215"/>
                      <a:pt x="3" y="213"/>
                    </a:cubicBezTo>
                    <a:close/>
                    <a:moveTo>
                      <a:pt x="3" y="197"/>
                    </a:moveTo>
                    <a:lnTo>
                      <a:pt x="3" y="197"/>
                    </a:lnTo>
                    <a:cubicBezTo>
                      <a:pt x="3" y="194"/>
                      <a:pt x="5" y="193"/>
                      <a:pt x="7" y="193"/>
                    </a:cubicBezTo>
                    <a:cubicBezTo>
                      <a:pt x="9" y="193"/>
                      <a:pt x="11" y="194"/>
                      <a:pt x="11" y="197"/>
                    </a:cubicBezTo>
                    <a:cubicBezTo>
                      <a:pt x="11" y="199"/>
                      <a:pt x="9" y="201"/>
                      <a:pt x="7" y="201"/>
                    </a:cubicBezTo>
                    <a:cubicBezTo>
                      <a:pt x="5" y="201"/>
                      <a:pt x="3" y="199"/>
                      <a:pt x="3" y="197"/>
                    </a:cubicBezTo>
                    <a:close/>
                    <a:moveTo>
                      <a:pt x="3" y="181"/>
                    </a:moveTo>
                    <a:lnTo>
                      <a:pt x="3" y="181"/>
                    </a:lnTo>
                    <a:cubicBezTo>
                      <a:pt x="3" y="178"/>
                      <a:pt x="5" y="177"/>
                      <a:pt x="7" y="177"/>
                    </a:cubicBezTo>
                    <a:cubicBezTo>
                      <a:pt x="9" y="177"/>
                      <a:pt x="11" y="178"/>
                      <a:pt x="11" y="181"/>
                    </a:cubicBezTo>
                    <a:cubicBezTo>
                      <a:pt x="11" y="183"/>
                      <a:pt x="9" y="185"/>
                      <a:pt x="7" y="185"/>
                    </a:cubicBezTo>
                    <a:cubicBezTo>
                      <a:pt x="5" y="185"/>
                      <a:pt x="3" y="183"/>
                      <a:pt x="3" y="181"/>
                    </a:cubicBezTo>
                    <a:close/>
                    <a:moveTo>
                      <a:pt x="3" y="165"/>
                    </a:moveTo>
                    <a:lnTo>
                      <a:pt x="3" y="165"/>
                    </a:lnTo>
                    <a:cubicBezTo>
                      <a:pt x="3" y="162"/>
                      <a:pt x="5" y="161"/>
                      <a:pt x="7" y="161"/>
                    </a:cubicBezTo>
                    <a:cubicBezTo>
                      <a:pt x="9" y="161"/>
                      <a:pt x="11" y="162"/>
                      <a:pt x="11" y="165"/>
                    </a:cubicBezTo>
                    <a:cubicBezTo>
                      <a:pt x="11" y="167"/>
                      <a:pt x="9" y="169"/>
                      <a:pt x="7" y="169"/>
                    </a:cubicBezTo>
                    <a:cubicBezTo>
                      <a:pt x="5" y="169"/>
                      <a:pt x="3" y="167"/>
                      <a:pt x="3" y="165"/>
                    </a:cubicBezTo>
                    <a:close/>
                    <a:moveTo>
                      <a:pt x="3" y="149"/>
                    </a:moveTo>
                    <a:lnTo>
                      <a:pt x="3" y="149"/>
                    </a:lnTo>
                    <a:cubicBezTo>
                      <a:pt x="3" y="146"/>
                      <a:pt x="5" y="145"/>
                      <a:pt x="7" y="145"/>
                    </a:cubicBezTo>
                    <a:cubicBezTo>
                      <a:pt x="9" y="145"/>
                      <a:pt x="11" y="146"/>
                      <a:pt x="11" y="149"/>
                    </a:cubicBezTo>
                    <a:cubicBezTo>
                      <a:pt x="11" y="151"/>
                      <a:pt x="9" y="153"/>
                      <a:pt x="7" y="153"/>
                    </a:cubicBezTo>
                    <a:cubicBezTo>
                      <a:pt x="5" y="153"/>
                      <a:pt x="3" y="151"/>
                      <a:pt x="3" y="149"/>
                    </a:cubicBezTo>
                    <a:close/>
                    <a:moveTo>
                      <a:pt x="3" y="133"/>
                    </a:moveTo>
                    <a:lnTo>
                      <a:pt x="3" y="133"/>
                    </a:lnTo>
                    <a:cubicBezTo>
                      <a:pt x="3" y="130"/>
                      <a:pt x="5" y="129"/>
                      <a:pt x="7" y="129"/>
                    </a:cubicBezTo>
                    <a:cubicBezTo>
                      <a:pt x="9" y="129"/>
                      <a:pt x="11" y="130"/>
                      <a:pt x="11" y="133"/>
                    </a:cubicBezTo>
                    <a:cubicBezTo>
                      <a:pt x="11" y="135"/>
                      <a:pt x="9" y="137"/>
                      <a:pt x="7" y="137"/>
                    </a:cubicBezTo>
                    <a:cubicBezTo>
                      <a:pt x="5" y="137"/>
                      <a:pt x="3" y="135"/>
                      <a:pt x="3" y="133"/>
                    </a:cubicBezTo>
                    <a:close/>
                    <a:moveTo>
                      <a:pt x="3" y="117"/>
                    </a:moveTo>
                    <a:lnTo>
                      <a:pt x="3" y="117"/>
                    </a:lnTo>
                    <a:cubicBezTo>
                      <a:pt x="3" y="114"/>
                      <a:pt x="5" y="113"/>
                      <a:pt x="7" y="113"/>
                    </a:cubicBezTo>
                    <a:cubicBezTo>
                      <a:pt x="9" y="113"/>
                      <a:pt x="11" y="114"/>
                      <a:pt x="11" y="117"/>
                    </a:cubicBezTo>
                    <a:cubicBezTo>
                      <a:pt x="11" y="119"/>
                      <a:pt x="9" y="121"/>
                      <a:pt x="7" y="121"/>
                    </a:cubicBezTo>
                    <a:cubicBezTo>
                      <a:pt x="5" y="121"/>
                      <a:pt x="3" y="119"/>
                      <a:pt x="3" y="117"/>
                    </a:cubicBezTo>
                    <a:close/>
                    <a:moveTo>
                      <a:pt x="3" y="101"/>
                    </a:moveTo>
                    <a:lnTo>
                      <a:pt x="3" y="101"/>
                    </a:lnTo>
                    <a:cubicBezTo>
                      <a:pt x="3" y="98"/>
                      <a:pt x="5" y="97"/>
                      <a:pt x="7" y="97"/>
                    </a:cubicBezTo>
                    <a:cubicBezTo>
                      <a:pt x="9" y="97"/>
                      <a:pt x="11" y="98"/>
                      <a:pt x="11" y="101"/>
                    </a:cubicBezTo>
                    <a:cubicBezTo>
                      <a:pt x="11" y="103"/>
                      <a:pt x="9" y="105"/>
                      <a:pt x="7" y="105"/>
                    </a:cubicBezTo>
                    <a:cubicBezTo>
                      <a:pt x="5" y="105"/>
                      <a:pt x="3" y="103"/>
                      <a:pt x="3" y="101"/>
                    </a:cubicBezTo>
                    <a:close/>
                    <a:moveTo>
                      <a:pt x="3" y="85"/>
                    </a:moveTo>
                    <a:lnTo>
                      <a:pt x="3" y="85"/>
                    </a:lnTo>
                    <a:cubicBezTo>
                      <a:pt x="3" y="82"/>
                      <a:pt x="5" y="81"/>
                      <a:pt x="7" y="81"/>
                    </a:cubicBezTo>
                    <a:cubicBezTo>
                      <a:pt x="9" y="81"/>
                      <a:pt x="11" y="82"/>
                      <a:pt x="11" y="85"/>
                    </a:cubicBezTo>
                    <a:cubicBezTo>
                      <a:pt x="11" y="87"/>
                      <a:pt x="9" y="89"/>
                      <a:pt x="7" y="89"/>
                    </a:cubicBezTo>
                    <a:cubicBezTo>
                      <a:pt x="5" y="89"/>
                      <a:pt x="3" y="87"/>
                      <a:pt x="3" y="85"/>
                    </a:cubicBezTo>
                    <a:close/>
                    <a:moveTo>
                      <a:pt x="3" y="69"/>
                    </a:moveTo>
                    <a:lnTo>
                      <a:pt x="3" y="69"/>
                    </a:lnTo>
                    <a:cubicBezTo>
                      <a:pt x="3" y="66"/>
                      <a:pt x="5" y="64"/>
                      <a:pt x="7" y="64"/>
                    </a:cubicBezTo>
                    <a:cubicBezTo>
                      <a:pt x="9" y="64"/>
                      <a:pt x="11" y="66"/>
                      <a:pt x="11" y="69"/>
                    </a:cubicBezTo>
                    <a:cubicBezTo>
                      <a:pt x="11" y="71"/>
                      <a:pt x="9" y="73"/>
                      <a:pt x="7" y="73"/>
                    </a:cubicBezTo>
                    <a:cubicBezTo>
                      <a:pt x="5" y="73"/>
                      <a:pt x="3" y="71"/>
                      <a:pt x="3" y="69"/>
                    </a:cubicBezTo>
                    <a:close/>
                    <a:moveTo>
                      <a:pt x="3" y="53"/>
                    </a:moveTo>
                    <a:lnTo>
                      <a:pt x="3" y="52"/>
                    </a:lnTo>
                    <a:cubicBezTo>
                      <a:pt x="3" y="50"/>
                      <a:pt x="5" y="48"/>
                      <a:pt x="7" y="48"/>
                    </a:cubicBezTo>
                    <a:cubicBezTo>
                      <a:pt x="9" y="48"/>
                      <a:pt x="11" y="50"/>
                      <a:pt x="11" y="52"/>
                    </a:cubicBezTo>
                    <a:lnTo>
                      <a:pt x="11" y="53"/>
                    </a:lnTo>
                    <a:cubicBezTo>
                      <a:pt x="11" y="55"/>
                      <a:pt x="9" y="57"/>
                      <a:pt x="7" y="57"/>
                    </a:cubicBezTo>
                    <a:cubicBezTo>
                      <a:pt x="5" y="57"/>
                      <a:pt x="3" y="55"/>
                      <a:pt x="3" y="53"/>
                    </a:cubicBezTo>
                    <a:close/>
                    <a:moveTo>
                      <a:pt x="3" y="36"/>
                    </a:moveTo>
                    <a:lnTo>
                      <a:pt x="3" y="36"/>
                    </a:lnTo>
                    <a:cubicBezTo>
                      <a:pt x="3" y="34"/>
                      <a:pt x="5" y="32"/>
                      <a:pt x="7" y="32"/>
                    </a:cubicBezTo>
                    <a:cubicBezTo>
                      <a:pt x="9" y="32"/>
                      <a:pt x="11" y="34"/>
                      <a:pt x="11" y="36"/>
                    </a:cubicBezTo>
                    <a:cubicBezTo>
                      <a:pt x="11" y="39"/>
                      <a:pt x="9" y="40"/>
                      <a:pt x="7" y="40"/>
                    </a:cubicBezTo>
                    <a:cubicBezTo>
                      <a:pt x="5" y="40"/>
                      <a:pt x="3" y="39"/>
                      <a:pt x="3" y="36"/>
                    </a:cubicBezTo>
                    <a:close/>
                    <a:moveTo>
                      <a:pt x="3" y="20"/>
                    </a:moveTo>
                    <a:lnTo>
                      <a:pt x="3" y="20"/>
                    </a:lnTo>
                    <a:cubicBezTo>
                      <a:pt x="3" y="18"/>
                      <a:pt x="5" y="16"/>
                      <a:pt x="7" y="16"/>
                    </a:cubicBezTo>
                    <a:cubicBezTo>
                      <a:pt x="9" y="16"/>
                      <a:pt x="11" y="18"/>
                      <a:pt x="11" y="20"/>
                    </a:cubicBezTo>
                    <a:cubicBezTo>
                      <a:pt x="11" y="23"/>
                      <a:pt x="9" y="24"/>
                      <a:pt x="7" y="24"/>
                    </a:cubicBezTo>
                    <a:cubicBezTo>
                      <a:pt x="5" y="24"/>
                      <a:pt x="3" y="23"/>
                      <a:pt x="3" y="20"/>
                    </a:cubicBezTo>
                    <a:close/>
                    <a:moveTo>
                      <a:pt x="3" y="4"/>
                    </a:moveTo>
                    <a:lnTo>
                      <a:pt x="3" y="4"/>
                    </a:lnTo>
                    <a:cubicBezTo>
                      <a:pt x="3" y="2"/>
                      <a:pt x="5" y="0"/>
                      <a:pt x="7" y="0"/>
                    </a:cubicBezTo>
                    <a:cubicBezTo>
                      <a:pt x="9" y="0"/>
                      <a:pt x="11" y="2"/>
                      <a:pt x="11" y="4"/>
                    </a:cubicBezTo>
                    <a:cubicBezTo>
                      <a:pt x="11" y="7"/>
                      <a:pt x="9" y="8"/>
                      <a:pt x="7" y="8"/>
                    </a:cubicBezTo>
                    <a:cubicBezTo>
                      <a:pt x="5" y="8"/>
                      <a:pt x="3" y="7"/>
                      <a:pt x="3" y="4"/>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5" name="Freeform 16"/>
              <p:cNvSpPr>
                <a:spLocks noEditPoints="1"/>
              </p:cNvSpPr>
              <p:nvPr/>
            </p:nvSpPr>
            <p:spPr bwMode="auto">
              <a:xfrm>
                <a:off x="4310" y="590"/>
                <a:ext cx="3" cy="2947"/>
              </a:xfrm>
              <a:custGeom>
                <a:avLst/>
                <a:gdLst>
                  <a:gd name="T0" fmla="*/ 0 w 12"/>
                  <a:gd name="T1" fmla="*/ 0 h 13920"/>
                  <a:gd name="T2" fmla="*/ 0 w 12"/>
                  <a:gd name="T3" fmla="*/ 0 h 13920"/>
                  <a:gd name="T4" fmla="*/ 0 w 12"/>
                  <a:gd name="T5" fmla="*/ 0 h 13920"/>
                  <a:gd name="T6" fmla="*/ 0 w 12"/>
                  <a:gd name="T7" fmla="*/ 0 h 13920"/>
                  <a:gd name="T8" fmla="*/ 0 w 12"/>
                  <a:gd name="T9" fmla="*/ 0 h 13920"/>
                  <a:gd name="T10" fmla="*/ 0 w 12"/>
                  <a:gd name="T11" fmla="*/ 0 h 13920"/>
                  <a:gd name="T12" fmla="*/ 0 w 12"/>
                  <a:gd name="T13" fmla="*/ 0 h 13920"/>
                  <a:gd name="T14" fmla="*/ 0 w 12"/>
                  <a:gd name="T15" fmla="*/ 0 h 13920"/>
                  <a:gd name="T16" fmla="*/ 0 w 12"/>
                  <a:gd name="T17" fmla="*/ 0 h 13920"/>
                  <a:gd name="T18" fmla="*/ 0 w 12"/>
                  <a:gd name="T19" fmla="*/ 0 h 13920"/>
                  <a:gd name="T20" fmla="*/ 0 w 12"/>
                  <a:gd name="T21" fmla="*/ 0 h 13920"/>
                  <a:gd name="T22" fmla="*/ 0 w 12"/>
                  <a:gd name="T23" fmla="*/ 0 h 13920"/>
                  <a:gd name="T24" fmla="*/ 0 w 12"/>
                  <a:gd name="T25" fmla="*/ 0 h 13920"/>
                  <a:gd name="T26" fmla="*/ 0 w 12"/>
                  <a:gd name="T27" fmla="*/ 0 h 13920"/>
                  <a:gd name="T28" fmla="*/ 0 w 12"/>
                  <a:gd name="T29" fmla="*/ 0 h 13920"/>
                  <a:gd name="T30" fmla="*/ 0 w 12"/>
                  <a:gd name="T31" fmla="*/ 0 h 13920"/>
                  <a:gd name="T32" fmla="*/ 0 w 12"/>
                  <a:gd name="T33" fmla="*/ 0 h 13920"/>
                  <a:gd name="T34" fmla="*/ 0 w 12"/>
                  <a:gd name="T35" fmla="*/ 0 h 13920"/>
                  <a:gd name="T36" fmla="*/ 0 w 12"/>
                  <a:gd name="T37" fmla="*/ 0 h 13920"/>
                  <a:gd name="T38" fmla="*/ 0 w 12"/>
                  <a:gd name="T39" fmla="*/ 0 h 13920"/>
                  <a:gd name="T40" fmla="*/ 0 w 12"/>
                  <a:gd name="T41" fmla="*/ 0 h 13920"/>
                  <a:gd name="T42" fmla="*/ 0 w 12"/>
                  <a:gd name="T43" fmla="*/ 0 h 13920"/>
                  <a:gd name="T44" fmla="*/ 0 w 12"/>
                  <a:gd name="T45" fmla="*/ 0 h 13920"/>
                  <a:gd name="T46" fmla="*/ 0 w 12"/>
                  <a:gd name="T47" fmla="*/ 0 h 13920"/>
                  <a:gd name="T48" fmla="*/ 0 w 12"/>
                  <a:gd name="T49" fmla="*/ 0 h 13920"/>
                  <a:gd name="T50" fmla="*/ 0 w 12"/>
                  <a:gd name="T51" fmla="*/ 0 h 13920"/>
                  <a:gd name="T52" fmla="*/ 0 w 12"/>
                  <a:gd name="T53" fmla="*/ 0 h 13920"/>
                  <a:gd name="T54" fmla="*/ 0 w 12"/>
                  <a:gd name="T55" fmla="*/ 0 h 13920"/>
                  <a:gd name="T56" fmla="*/ 0 w 12"/>
                  <a:gd name="T57" fmla="*/ 0 h 13920"/>
                  <a:gd name="T58" fmla="*/ 0 w 12"/>
                  <a:gd name="T59" fmla="*/ 0 h 13920"/>
                  <a:gd name="T60" fmla="*/ 0 w 12"/>
                  <a:gd name="T61" fmla="*/ 0 h 13920"/>
                  <a:gd name="T62" fmla="*/ 0 w 12"/>
                  <a:gd name="T63" fmla="*/ 0 h 13920"/>
                  <a:gd name="T64" fmla="*/ 0 w 12"/>
                  <a:gd name="T65" fmla="*/ 0 h 13920"/>
                  <a:gd name="T66" fmla="*/ 0 w 12"/>
                  <a:gd name="T67" fmla="*/ 0 h 13920"/>
                  <a:gd name="T68" fmla="*/ 0 w 12"/>
                  <a:gd name="T69" fmla="*/ 0 h 13920"/>
                  <a:gd name="T70" fmla="*/ 0 w 12"/>
                  <a:gd name="T71" fmla="*/ 0 h 13920"/>
                  <a:gd name="T72" fmla="*/ 0 w 12"/>
                  <a:gd name="T73" fmla="*/ 0 h 13920"/>
                  <a:gd name="T74" fmla="*/ 0 w 12"/>
                  <a:gd name="T75" fmla="*/ 0 h 13920"/>
                  <a:gd name="T76" fmla="*/ 0 w 12"/>
                  <a:gd name="T77" fmla="*/ 0 h 13920"/>
                  <a:gd name="T78" fmla="*/ 0 w 12"/>
                  <a:gd name="T79" fmla="*/ 0 h 13920"/>
                  <a:gd name="T80" fmla="*/ 0 w 12"/>
                  <a:gd name="T81" fmla="*/ 0 h 13920"/>
                  <a:gd name="T82" fmla="*/ 0 w 12"/>
                  <a:gd name="T83" fmla="*/ 0 h 13920"/>
                  <a:gd name="T84" fmla="*/ 0 w 12"/>
                  <a:gd name="T85" fmla="*/ 0 h 13920"/>
                  <a:gd name="T86" fmla="*/ 0 w 12"/>
                  <a:gd name="T87" fmla="*/ 0 h 13920"/>
                  <a:gd name="T88" fmla="*/ 0 w 12"/>
                  <a:gd name="T89" fmla="*/ 0 h 13920"/>
                  <a:gd name="T90" fmla="*/ 0 w 12"/>
                  <a:gd name="T91" fmla="*/ 0 h 13920"/>
                  <a:gd name="T92" fmla="*/ 0 w 12"/>
                  <a:gd name="T93" fmla="*/ 0 h 13920"/>
                  <a:gd name="T94" fmla="*/ 0 w 12"/>
                  <a:gd name="T95" fmla="*/ 0 h 13920"/>
                  <a:gd name="T96" fmla="*/ 0 w 12"/>
                  <a:gd name="T97" fmla="*/ 0 h 13920"/>
                  <a:gd name="T98" fmla="*/ 0 w 12"/>
                  <a:gd name="T99" fmla="*/ 0 h 13920"/>
                  <a:gd name="T100" fmla="*/ 0 w 12"/>
                  <a:gd name="T101" fmla="*/ 0 h 13920"/>
                  <a:gd name="T102" fmla="*/ 0 w 12"/>
                  <a:gd name="T103" fmla="*/ 0 h 13920"/>
                  <a:gd name="T104" fmla="*/ 0 w 12"/>
                  <a:gd name="T105" fmla="*/ 0 h 13920"/>
                  <a:gd name="T106" fmla="*/ 0 w 12"/>
                  <a:gd name="T107" fmla="*/ 0 h 13920"/>
                  <a:gd name="T108" fmla="*/ 0 w 12"/>
                  <a:gd name="T109" fmla="*/ 0 h 13920"/>
                  <a:gd name="T110" fmla="*/ 0 w 12"/>
                  <a:gd name="T111" fmla="*/ 0 h 13920"/>
                  <a:gd name="T112" fmla="*/ 0 w 12"/>
                  <a:gd name="T113" fmla="*/ 0 h 13920"/>
                  <a:gd name="T114" fmla="*/ 0 w 12"/>
                  <a:gd name="T115" fmla="*/ 0 h 13920"/>
                  <a:gd name="T116" fmla="*/ 0 w 12"/>
                  <a:gd name="T117" fmla="*/ 0 h 13920"/>
                  <a:gd name="T118" fmla="*/ 0 w 12"/>
                  <a:gd name="T119" fmla="*/ 0 h 13920"/>
                  <a:gd name="T120" fmla="*/ 0 w 12"/>
                  <a:gd name="T121" fmla="*/ 0 h 13920"/>
                  <a:gd name="T122" fmla="*/ 0 w 12"/>
                  <a:gd name="T123" fmla="*/ 0 h 13920"/>
                  <a:gd name="T124" fmla="*/ 0 w 12"/>
                  <a:gd name="T125" fmla="*/ 0 h 13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
                  <a:gd name="T190" fmla="*/ 0 h 13920"/>
                  <a:gd name="T191" fmla="*/ 12 w 12"/>
                  <a:gd name="T192" fmla="*/ 13920 h 13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 h="13920">
                    <a:moveTo>
                      <a:pt x="0" y="13916"/>
                    </a:moveTo>
                    <a:lnTo>
                      <a:pt x="0" y="13916"/>
                    </a:lnTo>
                    <a:cubicBezTo>
                      <a:pt x="0" y="13914"/>
                      <a:pt x="2" y="13912"/>
                      <a:pt x="4" y="13912"/>
                    </a:cubicBezTo>
                    <a:cubicBezTo>
                      <a:pt x="7" y="13912"/>
                      <a:pt x="8" y="13914"/>
                      <a:pt x="8" y="13916"/>
                    </a:cubicBezTo>
                    <a:cubicBezTo>
                      <a:pt x="8" y="13918"/>
                      <a:pt x="7" y="13920"/>
                      <a:pt x="4" y="13920"/>
                    </a:cubicBezTo>
                    <a:cubicBezTo>
                      <a:pt x="2" y="13920"/>
                      <a:pt x="0" y="13918"/>
                      <a:pt x="0" y="13916"/>
                    </a:cubicBezTo>
                    <a:close/>
                    <a:moveTo>
                      <a:pt x="0" y="13900"/>
                    </a:moveTo>
                    <a:lnTo>
                      <a:pt x="0" y="13900"/>
                    </a:lnTo>
                    <a:cubicBezTo>
                      <a:pt x="0" y="13898"/>
                      <a:pt x="2" y="13896"/>
                      <a:pt x="4" y="13896"/>
                    </a:cubicBezTo>
                    <a:cubicBezTo>
                      <a:pt x="7" y="13896"/>
                      <a:pt x="8" y="13898"/>
                      <a:pt x="8" y="13900"/>
                    </a:cubicBezTo>
                    <a:cubicBezTo>
                      <a:pt x="8" y="13902"/>
                      <a:pt x="7" y="13904"/>
                      <a:pt x="4" y="13904"/>
                    </a:cubicBezTo>
                    <a:cubicBezTo>
                      <a:pt x="2" y="13904"/>
                      <a:pt x="0" y="13902"/>
                      <a:pt x="0" y="13900"/>
                    </a:cubicBezTo>
                    <a:close/>
                    <a:moveTo>
                      <a:pt x="0" y="13884"/>
                    </a:moveTo>
                    <a:lnTo>
                      <a:pt x="0" y="13884"/>
                    </a:lnTo>
                    <a:cubicBezTo>
                      <a:pt x="0" y="13882"/>
                      <a:pt x="2" y="13880"/>
                      <a:pt x="4" y="13880"/>
                    </a:cubicBezTo>
                    <a:cubicBezTo>
                      <a:pt x="7" y="13880"/>
                      <a:pt x="8" y="13882"/>
                      <a:pt x="8" y="13884"/>
                    </a:cubicBezTo>
                    <a:cubicBezTo>
                      <a:pt x="8" y="13886"/>
                      <a:pt x="7" y="13888"/>
                      <a:pt x="4" y="13888"/>
                    </a:cubicBezTo>
                    <a:cubicBezTo>
                      <a:pt x="2" y="13888"/>
                      <a:pt x="0" y="13886"/>
                      <a:pt x="0" y="13884"/>
                    </a:cubicBezTo>
                    <a:close/>
                    <a:moveTo>
                      <a:pt x="0" y="13868"/>
                    </a:moveTo>
                    <a:lnTo>
                      <a:pt x="0" y="13868"/>
                    </a:lnTo>
                    <a:cubicBezTo>
                      <a:pt x="0" y="13866"/>
                      <a:pt x="2" y="13864"/>
                      <a:pt x="4" y="13864"/>
                    </a:cubicBezTo>
                    <a:cubicBezTo>
                      <a:pt x="7" y="13864"/>
                      <a:pt x="8" y="13866"/>
                      <a:pt x="8" y="13868"/>
                    </a:cubicBezTo>
                    <a:cubicBezTo>
                      <a:pt x="8" y="13870"/>
                      <a:pt x="7" y="13872"/>
                      <a:pt x="4" y="13872"/>
                    </a:cubicBezTo>
                    <a:cubicBezTo>
                      <a:pt x="2" y="13872"/>
                      <a:pt x="0" y="13870"/>
                      <a:pt x="0" y="13868"/>
                    </a:cubicBezTo>
                    <a:close/>
                    <a:moveTo>
                      <a:pt x="0" y="13852"/>
                    </a:moveTo>
                    <a:lnTo>
                      <a:pt x="0" y="13852"/>
                    </a:lnTo>
                    <a:cubicBezTo>
                      <a:pt x="0" y="13850"/>
                      <a:pt x="2" y="13848"/>
                      <a:pt x="4" y="13848"/>
                    </a:cubicBezTo>
                    <a:cubicBezTo>
                      <a:pt x="7" y="13848"/>
                      <a:pt x="8" y="13850"/>
                      <a:pt x="8" y="13852"/>
                    </a:cubicBezTo>
                    <a:cubicBezTo>
                      <a:pt x="8" y="13854"/>
                      <a:pt x="7" y="13856"/>
                      <a:pt x="4" y="13856"/>
                    </a:cubicBezTo>
                    <a:cubicBezTo>
                      <a:pt x="2" y="13856"/>
                      <a:pt x="0" y="13854"/>
                      <a:pt x="0" y="13852"/>
                    </a:cubicBezTo>
                    <a:close/>
                    <a:moveTo>
                      <a:pt x="0" y="13836"/>
                    </a:moveTo>
                    <a:lnTo>
                      <a:pt x="0" y="13836"/>
                    </a:lnTo>
                    <a:cubicBezTo>
                      <a:pt x="0" y="13834"/>
                      <a:pt x="2" y="13832"/>
                      <a:pt x="4" y="13832"/>
                    </a:cubicBezTo>
                    <a:cubicBezTo>
                      <a:pt x="7" y="13832"/>
                      <a:pt x="8" y="13834"/>
                      <a:pt x="8" y="13836"/>
                    </a:cubicBezTo>
                    <a:cubicBezTo>
                      <a:pt x="8" y="13838"/>
                      <a:pt x="7" y="13840"/>
                      <a:pt x="4" y="13840"/>
                    </a:cubicBezTo>
                    <a:cubicBezTo>
                      <a:pt x="2" y="13840"/>
                      <a:pt x="0" y="13838"/>
                      <a:pt x="0" y="13836"/>
                    </a:cubicBezTo>
                    <a:close/>
                    <a:moveTo>
                      <a:pt x="0" y="13820"/>
                    </a:moveTo>
                    <a:lnTo>
                      <a:pt x="0" y="13820"/>
                    </a:lnTo>
                    <a:cubicBezTo>
                      <a:pt x="0" y="13818"/>
                      <a:pt x="2" y="13816"/>
                      <a:pt x="4" y="13816"/>
                    </a:cubicBezTo>
                    <a:cubicBezTo>
                      <a:pt x="7" y="13816"/>
                      <a:pt x="8" y="13818"/>
                      <a:pt x="8" y="13820"/>
                    </a:cubicBezTo>
                    <a:cubicBezTo>
                      <a:pt x="8" y="13822"/>
                      <a:pt x="7" y="13824"/>
                      <a:pt x="4" y="13824"/>
                    </a:cubicBezTo>
                    <a:cubicBezTo>
                      <a:pt x="2" y="13824"/>
                      <a:pt x="0" y="13822"/>
                      <a:pt x="0" y="13820"/>
                    </a:cubicBezTo>
                    <a:close/>
                    <a:moveTo>
                      <a:pt x="0" y="13804"/>
                    </a:moveTo>
                    <a:lnTo>
                      <a:pt x="0" y="13804"/>
                    </a:lnTo>
                    <a:cubicBezTo>
                      <a:pt x="0" y="13802"/>
                      <a:pt x="2" y="13800"/>
                      <a:pt x="4" y="13800"/>
                    </a:cubicBezTo>
                    <a:cubicBezTo>
                      <a:pt x="7" y="13800"/>
                      <a:pt x="8" y="13802"/>
                      <a:pt x="8" y="13804"/>
                    </a:cubicBezTo>
                    <a:cubicBezTo>
                      <a:pt x="8" y="13806"/>
                      <a:pt x="7" y="13808"/>
                      <a:pt x="4" y="13808"/>
                    </a:cubicBezTo>
                    <a:cubicBezTo>
                      <a:pt x="2" y="13808"/>
                      <a:pt x="0" y="13806"/>
                      <a:pt x="0" y="13804"/>
                    </a:cubicBezTo>
                    <a:close/>
                    <a:moveTo>
                      <a:pt x="0" y="13788"/>
                    </a:moveTo>
                    <a:lnTo>
                      <a:pt x="0" y="13788"/>
                    </a:lnTo>
                    <a:cubicBezTo>
                      <a:pt x="0" y="13786"/>
                      <a:pt x="2" y="13784"/>
                      <a:pt x="4" y="13784"/>
                    </a:cubicBezTo>
                    <a:cubicBezTo>
                      <a:pt x="7" y="13784"/>
                      <a:pt x="8" y="13786"/>
                      <a:pt x="8" y="13788"/>
                    </a:cubicBezTo>
                    <a:cubicBezTo>
                      <a:pt x="8" y="13790"/>
                      <a:pt x="7" y="13792"/>
                      <a:pt x="4" y="13792"/>
                    </a:cubicBezTo>
                    <a:cubicBezTo>
                      <a:pt x="2" y="13792"/>
                      <a:pt x="0" y="13790"/>
                      <a:pt x="0" y="13788"/>
                    </a:cubicBezTo>
                    <a:close/>
                    <a:moveTo>
                      <a:pt x="0" y="13772"/>
                    </a:moveTo>
                    <a:lnTo>
                      <a:pt x="0" y="13772"/>
                    </a:lnTo>
                    <a:cubicBezTo>
                      <a:pt x="0" y="13770"/>
                      <a:pt x="2" y="13768"/>
                      <a:pt x="4" y="13768"/>
                    </a:cubicBezTo>
                    <a:cubicBezTo>
                      <a:pt x="7" y="13768"/>
                      <a:pt x="8" y="13770"/>
                      <a:pt x="8" y="13772"/>
                    </a:cubicBezTo>
                    <a:cubicBezTo>
                      <a:pt x="8" y="13774"/>
                      <a:pt x="7" y="13776"/>
                      <a:pt x="4" y="13776"/>
                    </a:cubicBezTo>
                    <a:cubicBezTo>
                      <a:pt x="2" y="13776"/>
                      <a:pt x="0" y="13774"/>
                      <a:pt x="0" y="13772"/>
                    </a:cubicBezTo>
                    <a:close/>
                    <a:moveTo>
                      <a:pt x="0" y="13756"/>
                    </a:moveTo>
                    <a:lnTo>
                      <a:pt x="0" y="13756"/>
                    </a:lnTo>
                    <a:cubicBezTo>
                      <a:pt x="0" y="13753"/>
                      <a:pt x="2" y="13752"/>
                      <a:pt x="4" y="13752"/>
                    </a:cubicBezTo>
                    <a:cubicBezTo>
                      <a:pt x="7" y="13752"/>
                      <a:pt x="8" y="13753"/>
                      <a:pt x="8" y="13756"/>
                    </a:cubicBezTo>
                    <a:cubicBezTo>
                      <a:pt x="8" y="13758"/>
                      <a:pt x="7" y="13760"/>
                      <a:pt x="4" y="13760"/>
                    </a:cubicBezTo>
                    <a:cubicBezTo>
                      <a:pt x="2" y="13760"/>
                      <a:pt x="0" y="13758"/>
                      <a:pt x="0" y="13756"/>
                    </a:cubicBezTo>
                    <a:close/>
                    <a:moveTo>
                      <a:pt x="0" y="13740"/>
                    </a:moveTo>
                    <a:lnTo>
                      <a:pt x="0" y="13740"/>
                    </a:lnTo>
                    <a:cubicBezTo>
                      <a:pt x="0" y="13737"/>
                      <a:pt x="2" y="13736"/>
                      <a:pt x="4" y="13736"/>
                    </a:cubicBezTo>
                    <a:cubicBezTo>
                      <a:pt x="7" y="13736"/>
                      <a:pt x="8" y="13737"/>
                      <a:pt x="8" y="13740"/>
                    </a:cubicBezTo>
                    <a:cubicBezTo>
                      <a:pt x="8" y="13742"/>
                      <a:pt x="7" y="13744"/>
                      <a:pt x="4" y="13744"/>
                    </a:cubicBezTo>
                    <a:cubicBezTo>
                      <a:pt x="2" y="13744"/>
                      <a:pt x="0" y="13742"/>
                      <a:pt x="0" y="13740"/>
                    </a:cubicBezTo>
                    <a:close/>
                    <a:moveTo>
                      <a:pt x="0" y="13724"/>
                    </a:moveTo>
                    <a:lnTo>
                      <a:pt x="0" y="13724"/>
                    </a:lnTo>
                    <a:cubicBezTo>
                      <a:pt x="0" y="13721"/>
                      <a:pt x="2" y="13720"/>
                      <a:pt x="4" y="13720"/>
                    </a:cubicBezTo>
                    <a:cubicBezTo>
                      <a:pt x="7" y="13720"/>
                      <a:pt x="8" y="13721"/>
                      <a:pt x="8" y="13724"/>
                    </a:cubicBezTo>
                    <a:cubicBezTo>
                      <a:pt x="8" y="13726"/>
                      <a:pt x="7" y="13728"/>
                      <a:pt x="4" y="13728"/>
                    </a:cubicBezTo>
                    <a:cubicBezTo>
                      <a:pt x="2" y="13728"/>
                      <a:pt x="0" y="13726"/>
                      <a:pt x="0" y="13724"/>
                    </a:cubicBezTo>
                    <a:close/>
                    <a:moveTo>
                      <a:pt x="0" y="13708"/>
                    </a:moveTo>
                    <a:lnTo>
                      <a:pt x="0" y="13708"/>
                    </a:lnTo>
                    <a:cubicBezTo>
                      <a:pt x="0" y="13705"/>
                      <a:pt x="2" y="13704"/>
                      <a:pt x="4" y="13704"/>
                    </a:cubicBezTo>
                    <a:cubicBezTo>
                      <a:pt x="7" y="13704"/>
                      <a:pt x="8" y="13705"/>
                      <a:pt x="8" y="13708"/>
                    </a:cubicBezTo>
                    <a:cubicBezTo>
                      <a:pt x="8" y="13710"/>
                      <a:pt x="7" y="13712"/>
                      <a:pt x="4" y="13712"/>
                    </a:cubicBezTo>
                    <a:cubicBezTo>
                      <a:pt x="2" y="13712"/>
                      <a:pt x="0" y="13710"/>
                      <a:pt x="0" y="13708"/>
                    </a:cubicBezTo>
                    <a:close/>
                    <a:moveTo>
                      <a:pt x="0" y="13692"/>
                    </a:moveTo>
                    <a:lnTo>
                      <a:pt x="0" y="13692"/>
                    </a:lnTo>
                    <a:cubicBezTo>
                      <a:pt x="0" y="13689"/>
                      <a:pt x="2" y="13688"/>
                      <a:pt x="4" y="13688"/>
                    </a:cubicBezTo>
                    <a:cubicBezTo>
                      <a:pt x="7" y="13688"/>
                      <a:pt x="8" y="13689"/>
                      <a:pt x="8" y="13692"/>
                    </a:cubicBezTo>
                    <a:cubicBezTo>
                      <a:pt x="8" y="13694"/>
                      <a:pt x="7" y="13696"/>
                      <a:pt x="4" y="13696"/>
                    </a:cubicBezTo>
                    <a:cubicBezTo>
                      <a:pt x="2" y="13696"/>
                      <a:pt x="0" y="13694"/>
                      <a:pt x="0" y="13692"/>
                    </a:cubicBezTo>
                    <a:close/>
                    <a:moveTo>
                      <a:pt x="0" y="13676"/>
                    </a:moveTo>
                    <a:lnTo>
                      <a:pt x="0" y="13676"/>
                    </a:lnTo>
                    <a:cubicBezTo>
                      <a:pt x="0" y="13673"/>
                      <a:pt x="2" y="13672"/>
                      <a:pt x="4" y="13672"/>
                    </a:cubicBezTo>
                    <a:cubicBezTo>
                      <a:pt x="7" y="13672"/>
                      <a:pt x="8" y="13673"/>
                      <a:pt x="8" y="13676"/>
                    </a:cubicBezTo>
                    <a:cubicBezTo>
                      <a:pt x="8" y="13678"/>
                      <a:pt x="7" y="13680"/>
                      <a:pt x="4" y="13680"/>
                    </a:cubicBezTo>
                    <a:cubicBezTo>
                      <a:pt x="2" y="13680"/>
                      <a:pt x="0" y="13678"/>
                      <a:pt x="0" y="13676"/>
                    </a:cubicBezTo>
                    <a:close/>
                    <a:moveTo>
                      <a:pt x="0" y="13660"/>
                    </a:moveTo>
                    <a:lnTo>
                      <a:pt x="0" y="13660"/>
                    </a:lnTo>
                    <a:cubicBezTo>
                      <a:pt x="0" y="13657"/>
                      <a:pt x="2" y="13656"/>
                      <a:pt x="5" y="13656"/>
                    </a:cubicBezTo>
                    <a:cubicBezTo>
                      <a:pt x="7" y="13656"/>
                      <a:pt x="9" y="13657"/>
                      <a:pt x="9" y="13660"/>
                    </a:cubicBezTo>
                    <a:cubicBezTo>
                      <a:pt x="9" y="13662"/>
                      <a:pt x="7" y="13664"/>
                      <a:pt x="5" y="13664"/>
                    </a:cubicBezTo>
                    <a:cubicBezTo>
                      <a:pt x="2" y="13664"/>
                      <a:pt x="0" y="13662"/>
                      <a:pt x="0" y="13660"/>
                    </a:cubicBezTo>
                    <a:close/>
                    <a:moveTo>
                      <a:pt x="1" y="13644"/>
                    </a:moveTo>
                    <a:lnTo>
                      <a:pt x="1" y="13644"/>
                    </a:lnTo>
                    <a:cubicBezTo>
                      <a:pt x="1" y="13641"/>
                      <a:pt x="2" y="13640"/>
                      <a:pt x="5" y="13640"/>
                    </a:cubicBezTo>
                    <a:cubicBezTo>
                      <a:pt x="7" y="13640"/>
                      <a:pt x="9" y="13641"/>
                      <a:pt x="9" y="13644"/>
                    </a:cubicBezTo>
                    <a:cubicBezTo>
                      <a:pt x="9" y="13646"/>
                      <a:pt x="7" y="13648"/>
                      <a:pt x="5" y="13648"/>
                    </a:cubicBezTo>
                    <a:cubicBezTo>
                      <a:pt x="2" y="13648"/>
                      <a:pt x="1" y="13646"/>
                      <a:pt x="1" y="13644"/>
                    </a:cubicBezTo>
                    <a:close/>
                    <a:moveTo>
                      <a:pt x="1" y="13628"/>
                    </a:moveTo>
                    <a:lnTo>
                      <a:pt x="1" y="13628"/>
                    </a:lnTo>
                    <a:cubicBezTo>
                      <a:pt x="1" y="13625"/>
                      <a:pt x="2" y="13624"/>
                      <a:pt x="5" y="13624"/>
                    </a:cubicBezTo>
                    <a:cubicBezTo>
                      <a:pt x="7" y="13624"/>
                      <a:pt x="9" y="13625"/>
                      <a:pt x="9" y="13628"/>
                    </a:cubicBezTo>
                    <a:cubicBezTo>
                      <a:pt x="9" y="13630"/>
                      <a:pt x="7" y="13632"/>
                      <a:pt x="5" y="13632"/>
                    </a:cubicBezTo>
                    <a:cubicBezTo>
                      <a:pt x="2" y="13632"/>
                      <a:pt x="1" y="13630"/>
                      <a:pt x="1" y="13628"/>
                    </a:cubicBezTo>
                    <a:close/>
                    <a:moveTo>
                      <a:pt x="1" y="13612"/>
                    </a:moveTo>
                    <a:lnTo>
                      <a:pt x="1" y="13612"/>
                    </a:lnTo>
                    <a:cubicBezTo>
                      <a:pt x="1" y="13609"/>
                      <a:pt x="2" y="13608"/>
                      <a:pt x="5" y="13608"/>
                    </a:cubicBezTo>
                    <a:cubicBezTo>
                      <a:pt x="7" y="13608"/>
                      <a:pt x="9" y="13609"/>
                      <a:pt x="9" y="13612"/>
                    </a:cubicBezTo>
                    <a:cubicBezTo>
                      <a:pt x="9" y="13614"/>
                      <a:pt x="7" y="13616"/>
                      <a:pt x="5" y="13616"/>
                    </a:cubicBezTo>
                    <a:cubicBezTo>
                      <a:pt x="2" y="13616"/>
                      <a:pt x="1" y="13614"/>
                      <a:pt x="1" y="13612"/>
                    </a:cubicBezTo>
                    <a:close/>
                    <a:moveTo>
                      <a:pt x="1" y="13596"/>
                    </a:moveTo>
                    <a:lnTo>
                      <a:pt x="1" y="13596"/>
                    </a:lnTo>
                    <a:cubicBezTo>
                      <a:pt x="1" y="13593"/>
                      <a:pt x="2" y="13592"/>
                      <a:pt x="5" y="13592"/>
                    </a:cubicBezTo>
                    <a:cubicBezTo>
                      <a:pt x="7" y="13592"/>
                      <a:pt x="9" y="13593"/>
                      <a:pt x="9" y="13596"/>
                    </a:cubicBezTo>
                    <a:cubicBezTo>
                      <a:pt x="9" y="13598"/>
                      <a:pt x="7" y="13600"/>
                      <a:pt x="5" y="13600"/>
                    </a:cubicBezTo>
                    <a:cubicBezTo>
                      <a:pt x="2" y="13600"/>
                      <a:pt x="1" y="13598"/>
                      <a:pt x="1" y="13596"/>
                    </a:cubicBezTo>
                    <a:close/>
                    <a:moveTo>
                      <a:pt x="1" y="13580"/>
                    </a:moveTo>
                    <a:lnTo>
                      <a:pt x="1" y="13580"/>
                    </a:lnTo>
                    <a:cubicBezTo>
                      <a:pt x="1" y="13577"/>
                      <a:pt x="2" y="13576"/>
                      <a:pt x="5" y="13576"/>
                    </a:cubicBezTo>
                    <a:cubicBezTo>
                      <a:pt x="7" y="13576"/>
                      <a:pt x="9" y="13577"/>
                      <a:pt x="9" y="13580"/>
                    </a:cubicBezTo>
                    <a:cubicBezTo>
                      <a:pt x="9" y="13582"/>
                      <a:pt x="7" y="13584"/>
                      <a:pt x="5" y="13584"/>
                    </a:cubicBezTo>
                    <a:cubicBezTo>
                      <a:pt x="2" y="13584"/>
                      <a:pt x="1" y="13582"/>
                      <a:pt x="1" y="13580"/>
                    </a:cubicBezTo>
                    <a:close/>
                    <a:moveTo>
                      <a:pt x="1" y="13564"/>
                    </a:moveTo>
                    <a:lnTo>
                      <a:pt x="1" y="13564"/>
                    </a:lnTo>
                    <a:cubicBezTo>
                      <a:pt x="1" y="13561"/>
                      <a:pt x="2" y="13560"/>
                      <a:pt x="5" y="13560"/>
                    </a:cubicBezTo>
                    <a:cubicBezTo>
                      <a:pt x="7" y="13560"/>
                      <a:pt x="9" y="13561"/>
                      <a:pt x="9" y="13564"/>
                    </a:cubicBezTo>
                    <a:cubicBezTo>
                      <a:pt x="9" y="13566"/>
                      <a:pt x="7" y="13568"/>
                      <a:pt x="5" y="13568"/>
                    </a:cubicBezTo>
                    <a:cubicBezTo>
                      <a:pt x="2" y="13568"/>
                      <a:pt x="1" y="13566"/>
                      <a:pt x="1" y="13564"/>
                    </a:cubicBezTo>
                    <a:close/>
                    <a:moveTo>
                      <a:pt x="1" y="13548"/>
                    </a:moveTo>
                    <a:lnTo>
                      <a:pt x="1" y="13548"/>
                    </a:lnTo>
                    <a:cubicBezTo>
                      <a:pt x="1" y="13545"/>
                      <a:pt x="2" y="13544"/>
                      <a:pt x="5" y="13544"/>
                    </a:cubicBezTo>
                    <a:cubicBezTo>
                      <a:pt x="7" y="13544"/>
                      <a:pt x="9" y="13545"/>
                      <a:pt x="9" y="13548"/>
                    </a:cubicBezTo>
                    <a:cubicBezTo>
                      <a:pt x="9" y="13550"/>
                      <a:pt x="7" y="13552"/>
                      <a:pt x="5" y="13552"/>
                    </a:cubicBezTo>
                    <a:cubicBezTo>
                      <a:pt x="2" y="13552"/>
                      <a:pt x="1" y="13550"/>
                      <a:pt x="1" y="13548"/>
                    </a:cubicBezTo>
                    <a:close/>
                    <a:moveTo>
                      <a:pt x="1" y="13532"/>
                    </a:moveTo>
                    <a:lnTo>
                      <a:pt x="1" y="13532"/>
                    </a:lnTo>
                    <a:cubicBezTo>
                      <a:pt x="1" y="13529"/>
                      <a:pt x="2" y="13528"/>
                      <a:pt x="5" y="13528"/>
                    </a:cubicBezTo>
                    <a:cubicBezTo>
                      <a:pt x="7" y="13528"/>
                      <a:pt x="9" y="13529"/>
                      <a:pt x="9" y="13532"/>
                    </a:cubicBezTo>
                    <a:cubicBezTo>
                      <a:pt x="9" y="13534"/>
                      <a:pt x="7" y="13536"/>
                      <a:pt x="5" y="13536"/>
                    </a:cubicBezTo>
                    <a:cubicBezTo>
                      <a:pt x="2" y="13536"/>
                      <a:pt x="1" y="13534"/>
                      <a:pt x="1" y="13532"/>
                    </a:cubicBezTo>
                    <a:close/>
                    <a:moveTo>
                      <a:pt x="1" y="13516"/>
                    </a:moveTo>
                    <a:lnTo>
                      <a:pt x="1" y="13516"/>
                    </a:lnTo>
                    <a:cubicBezTo>
                      <a:pt x="1" y="13513"/>
                      <a:pt x="2" y="13512"/>
                      <a:pt x="5" y="13512"/>
                    </a:cubicBezTo>
                    <a:cubicBezTo>
                      <a:pt x="7" y="13512"/>
                      <a:pt x="9" y="13513"/>
                      <a:pt x="9" y="13516"/>
                    </a:cubicBezTo>
                    <a:cubicBezTo>
                      <a:pt x="9" y="13518"/>
                      <a:pt x="7" y="13520"/>
                      <a:pt x="5" y="13520"/>
                    </a:cubicBezTo>
                    <a:cubicBezTo>
                      <a:pt x="2" y="13520"/>
                      <a:pt x="1" y="13518"/>
                      <a:pt x="1" y="13516"/>
                    </a:cubicBezTo>
                    <a:close/>
                    <a:moveTo>
                      <a:pt x="1" y="13500"/>
                    </a:moveTo>
                    <a:lnTo>
                      <a:pt x="1" y="13500"/>
                    </a:lnTo>
                    <a:cubicBezTo>
                      <a:pt x="1" y="13497"/>
                      <a:pt x="2" y="13496"/>
                      <a:pt x="5" y="13496"/>
                    </a:cubicBezTo>
                    <a:cubicBezTo>
                      <a:pt x="7" y="13496"/>
                      <a:pt x="9" y="13497"/>
                      <a:pt x="9" y="13500"/>
                    </a:cubicBezTo>
                    <a:cubicBezTo>
                      <a:pt x="9" y="13502"/>
                      <a:pt x="7" y="13504"/>
                      <a:pt x="5" y="13504"/>
                    </a:cubicBezTo>
                    <a:cubicBezTo>
                      <a:pt x="2" y="13504"/>
                      <a:pt x="1" y="13502"/>
                      <a:pt x="1" y="13500"/>
                    </a:cubicBezTo>
                    <a:close/>
                    <a:moveTo>
                      <a:pt x="1" y="13484"/>
                    </a:moveTo>
                    <a:lnTo>
                      <a:pt x="1" y="13484"/>
                    </a:lnTo>
                    <a:cubicBezTo>
                      <a:pt x="1" y="13481"/>
                      <a:pt x="2" y="13480"/>
                      <a:pt x="5" y="13480"/>
                    </a:cubicBezTo>
                    <a:cubicBezTo>
                      <a:pt x="7" y="13480"/>
                      <a:pt x="9" y="13481"/>
                      <a:pt x="9" y="13484"/>
                    </a:cubicBezTo>
                    <a:cubicBezTo>
                      <a:pt x="9" y="13486"/>
                      <a:pt x="7" y="13488"/>
                      <a:pt x="5" y="13488"/>
                    </a:cubicBezTo>
                    <a:cubicBezTo>
                      <a:pt x="2" y="13488"/>
                      <a:pt x="1" y="13486"/>
                      <a:pt x="1" y="13484"/>
                    </a:cubicBezTo>
                    <a:close/>
                    <a:moveTo>
                      <a:pt x="1" y="13468"/>
                    </a:moveTo>
                    <a:lnTo>
                      <a:pt x="1" y="13468"/>
                    </a:lnTo>
                    <a:cubicBezTo>
                      <a:pt x="1" y="13465"/>
                      <a:pt x="2" y="13464"/>
                      <a:pt x="5" y="13464"/>
                    </a:cubicBezTo>
                    <a:cubicBezTo>
                      <a:pt x="7" y="13464"/>
                      <a:pt x="9" y="13465"/>
                      <a:pt x="9" y="13468"/>
                    </a:cubicBezTo>
                    <a:cubicBezTo>
                      <a:pt x="9" y="13470"/>
                      <a:pt x="7" y="13472"/>
                      <a:pt x="5" y="13472"/>
                    </a:cubicBezTo>
                    <a:cubicBezTo>
                      <a:pt x="2" y="13472"/>
                      <a:pt x="1" y="13470"/>
                      <a:pt x="1" y="13468"/>
                    </a:cubicBezTo>
                    <a:close/>
                    <a:moveTo>
                      <a:pt x="1" y="13452"/>
                    </a:moveTo>
                    <a:lnTo>
                      <a:pt x="1" y="13452"/>
                    </a:lnTo>
                    <a:cubicBezTo>
                      <a:pt x="1" y="13449"/>
                      <a:pt x="2" y="13448"/>
                      <a:pt x="5" y="13448"/>
                    </a:cubicBezTo>
                    <a:cubicBezTo>
                      <a:pt x="7" y="13448"/>
                      <a:pt x="9" y="13449"/>
                      <a:pt x="9" y="13452"/>
                    </a:cubicBezTo>
                    <a:cubicBezTo>
                      <a:pt x="9" y="13454"/>
                      <a:pt x="7" y="13456"/>
                      <a:pt x="5" y="13456"/>
                    </a:cubicBezTo>
                    <a:cubicBezTo>
                      <a:pt x="2" y="13456"/>
                      <a:pt x="1" y="13454"/>
                      <a:pt x="1" y="13452"/>
                    </a:cubicBezTo>
                    <a:close/>
                    <a:moveTo>
                      <a:pt x="1" y="13436"/>
                    </a:moveTo>
                    <a:lnTo>
                      <a:pt x="1" y="13436"/>
                    </a:lnTo>
                    <a:cubicBezTo>
                      <a:pt x="1" y="13433"/>
                      <a:pt x="2" y="13432"/>
                      <a:pt x="5" y="13432"/>
                    </a:cubicBezTo>
                    <a:cubicBezTo>
                      <a:pt x="7" y="13432"/>
                      <a:pt x="9" y="13433"/>
                      <a:pt x="9" y="13436"/>
                    </a:cubicBezTo>
                    <a:cubicBezTo>
                      <a:pt x="9" y="13438"/>
                      <a:pt x="7" y="13440"/>
                      <a:pt x="5" y="13440"/>
                    </a:cubicBezTo>
                    <a:cubicBezTo>
                      <a:pt x="2" y="13440"/>
                      <a:pt x="1" y="13438"/>
                      <a:pt x="1" y="13436"/>
                    </a:cubicBezTo>
                    <a:close/>
                    <a:moveTo>
                      <a:pt x="1" y="13420"/>
                    </a:moveTo>
                    <a:lnTo>
                      <a:pt x="1" y="13420"/>
                    </a:lnTo>
                    <a:cubicBezTo>
                      <a:pt x="1" y="13417"/>
                      <a:pt x="2" y="13416"/>
                      <a:pt x="5" y="13416"/>
                    </a:cubicBezTo>
                    <a:cubicBezTo>
                      <a:pt x="7" y="13416"/>
                      <a:pt x="9" y="13417"/>
                      <a:pt x="9" y="13420"/>
                    </a:cubicBezTo>
                    <a:cubicBezTo>
                      <a:pt x="9" y="13422"/>
                      <a:pt x="7" y="13424"/>
                      <a:pt x="5" y="13424"/>
                    </a:cubicBezTo>
                    <a:cubicBezTo>
                      <a:pt x="2" y="13424"/>
                      <a:pt x="1" y="13422"/>
                      <a:pt x="1" y="13420"/>
                    </a:cubicBezTo>
                    <a:close/>
                    <a:moveTo>
                      <a:pt x="1" y="13404"/>
                    </a:moveTo>
                    <a:lnTo>
                      <a:pt x="1" y="13404"/>
                    </a:lnTo>
                    <a:cubicBezTo>
                      <a:pt x="1" y="13401"/>
                      <a:pt x="2" y="13400"/>
                      <a:pt x="5" y="13400"/>
                    </a:cubicBezTo>
                    <a:cubicBezTo>
                      <a:pt x="7" y="13400"/>
                      <a:pt x="9" y="13401"/>
                      <a:pt x="9" y="13404"/>
                    </a:cubicBezTo>
                    <a:cubicBezTo>
                      <a:pt x="9" y="13406"/>
                      <a:pt x="7" y="13408"/>
                      <a:pt x="5" y="13408"/>
                    </a:cubicBezTo>
                    <a:cubicBezTo>
                      <a:pt x="2" y="13408"/>
                      <a:pt x="1" y="13406"/>
                      <a:pt x="1" y="13404"/>
                    </a:cubicBezTo>
                    <a:close/>
                    <a:moveTo>
                      <a:pt x="1" y="13388"/>
                    </a:moveTo>
                    <a:lnTo>
                      <a:pt x="1" y="13388"/>
                    </a:lnTo>
                    <a:cubicBezTo>
                      <a:pt x="1" y="13385"/>
                      <a:pt x="2" y="13384"/>
                      <a:pt x="5" y="13384"/>
                    </a:cubicBezTo>
                    <a:cubicBezTo>
                      <a:pt x="7" y="13384"/>
                      <a:pt x="9" y="13385"/>
                      <a:pt x="9" y="13388"/>
                    </a:cubicBezTo>
                    <a:cubicBezTo>
                      <a:pt x="9" y="13390"/>
                      <a:pt x="7" y="13392"/>
                      <a:pt x="5" y="13392"/>
                    </a:cubicBezTo>
                    <a:cubicBezTo>
                      <a:pt x="2" y="13392"/>
                      <a:pt x="1" y="13390"/>
                      <a:pt x="1" y="13388"/>
                    </a:cubicBezTo>
                    <a:close/>
                    <a:moveTo>
                      <a:pt x="1" y="13372"/>
                    </a:moveTo>
                    <a:lnTo>
                      <a:pt x="1" y="13371"/>
                    </a:lnTo>
                    <a:cubicBezTo>
                      <a:pt x="1" y="13369"/>
                      <a:pt x="2" y="13367"/>
                      <a:pt x="5" y="13367"/>
                    </a:cubicBezTo>
                    <a:cubicBezTo>
                      <a:pt x="7" y="13367"/>
                      <a:pt x="9" y="13369"/>
                      <a:pt x="9" y="13371"/>
                    </a:cubicBezTo>
                    <a:lnTo>
                      <a:pt x="9" y="13372"/>
                    </a:lnTo>
                    <a:cubicBezTo>
                      <a:pt x="9" y="13374"/>
                      <a:pt x="7" y="13376"/>
                      <a:pt x="5" y="13376"/>
                    </a:cubicBezTo>
                    <a:cubicBezTo>
                      <a:pt x="2" y="13376"/>
                      <a:pt x="1" y="13374"/>
                      <a:pt x="1" y="13372"/>
                    </a:cubicBezTo>
                    <a:close/>
                    <a:moveTo>
                      <a:pt x="1" y="13355"/>
                    </a:moveTo>
                    <a:lnTo>
                      <a:pt x="1" y="13355"/>
                    </a:lnTo>
                    <a:cubicBezTo>
                      <a:pt x="1" y="13353"/>
                      <a:pt x="2" y="13351"/>
                      <a:pt x="5" y="13351"/>
                    </a:cubicBezTo>
                    <a:cubicBezTo>
                      <a:pt x="7" y="13351"/>
                      <a:pt x="9" y="13353"/>
                      <a:pt x="9" y="13355"/>
                    </a:cubicBezTo>
                    <a:cubicBezTo>
                      <a:pt x="9" y="13358"/>
                      <a:pt x="7" y="13359"/>
                      <a:pt x="5" y="13359"/>
                    </a:cubicBezTo>
                    <a:cubicBezTo>
                      <a:pt x="2" y="13359"/>
                      <a:pt x="1" y="13358"/>
                      <a:pt x="1" y="13355"/>
                    </a:cubicBezTo>
                    <a:close/>
                    <a:moveTo>
                      <a:pt x="1" y="13339"/>
                    </a:moveTo>
                    <a:lnTo>
                      <a:pt x="1" y="13339"/>
                    </a:lnTo>
                    <a:cubicBezTo>
                      <a:pt x="1" y="13337"/>
                      <a:pt x="2" y="13335"/>
                      <a:pt x="5" y="13335"/>
                    </a:cubicBezTo>
                    <a:cubicBezTo>
                      <a:pt x="7" y="13335"/>
                      <a:pt x="9" y="13337"/>
                      <a:pt x="9" y="13339"/>
                    </a:cubicBezTo>
                    <a:cubicBezTo>
                      <a:pt x="9" y="13342"/>
                      <a:pt x="7" y="13343"/>
                      <a:pt x="5" y="13343"/>
                    </a:cubicBezTo>
                    <a:cubicBezTo>
                      <a:pt x="2" y="13343"/>
                      <a:pt x="1" y="13342"/>
                      <a:pt x="1" y="13339"/>
                    </a:cubicBezTo>
                    <a:close/>
                    <a:moveTo>
                      <a:pt x="1" y="13323"/>
                    </a:moveTo>
                    <a:lnTo>
                      <a:pt x="1" y="13323"/>
                    </a:lnTo>
                    <a:cubicBezTo>
                      <a:pt x="1" y="13321"/>
                      <a:pt x="2" y="13319"/>
                      <a:pt x="5" y="13319"/>
                    </a:cubicBezTo>
                    <a:cubicBezTo>
                      <a:pt x="7" y="13319"/>
                      <a:pt x="9" y="13321"/>
                      <a:pt x="9" y="13323"/>
                    </a:cubicBezTo>
                    <a:cubicBezTo>
                      <a:pt x="9" y="13326"/>
                      <a:pt x="7" y="13327"/>
                      <a:pt x="5" y="13327"/>
                    </a:cubicBezTo>
                    <a:cubicBezTo>
                      <a:pt x="2" y="13327"/>
                      <a:pt x="1" y="13326"/>
                      <a:pt x="1" y="13323"/>
                    </a:cubicBezTo>
                    <a:close/>
                    <a:moveTo>
                      <a:pt x="1" y="13307"/>
                    </a:moveTo>
                    <a:lnTo>
                      <a:pt x="1" y="13307"/>
                    </a:lnTo>
                    <a:cubicBezTo>
                      <a:pt x="1" y="13305"/>
                      <a:pt x="2" y="13303"/>
                      <a:pt x="5" y="13303"/>
                    </a:cubicBezTo>
                    <a:cubicBezTo>
                      <a:pt x="7" y="13303"/>
                      <a:pt x="9" y="13305"/>
                      <a:pt x="9" y="13307"/>
                    </a:cubicBezTo>
                    <a:cubicBezTo>
                      <a:pt x="9" y="13310"/>
                      <a:pt x="7" y="13311"/>
                      <a:pt x="5" y="13311"/>
                    </a:cubicBezTo>
                    <a:cubicBezTo>
                      <a:pt x="2" y="13311"/>
                      <a:pt x="1" y="13310"/>
                      <a:pt x="1" y="13307"/>
                    </a:cubicBezTo>
                    <a:close/>
                    <a:moveTo>
                      <a:pt x="1" y="13291"/>
                    </a:moveTo>
                    <a:lnTo>
                      <a:pt x="1" y="13291"/>
                    </a:lnTo>
                    <a:cubicBezTo>
                      <a:pt x="1" y="13289"/>
                      <a:pt x="2" y="13287"/>
                      <a:pt x="5" y="13287"/>
                    </a:cubicBezTo>
                    <a:cubicBezTo>
                      <a:pt x="7" y="13287"/>
                      <a:pt x="9" y="13289"/>
                      <a:pt x="9" y="13291"/>
                    </a:cubicBezTo>
                    <a:cubicBezTo>
                      <a:pt x="9" y="13294"/>
                      <a:pt x="7" y="13295"/>
                      <a:pt x="5" y="13295"/>
                    </a:cubicBezTo>
                    <a:cubicBezTo>
                      <a:pt x="2" y="13295"/>
                      <a:pt x="1" y="13294"/>
                      <a:pt x="1" y="13291"/>
                    </a:cubicBezTo>
                    <a:close/>
                    <a:moveTo>
                      <a:pt x="1" y="13275"/>
                    </a:moveTo>
                    <a:lnTo>
                      <a:pt x="1" y="13275"/>
                    </a:lnTo>
                    <a:cubicBezTo>
                      <a:pt x="1" y="13273"/>
                      <a:pt x="2" y="13271"/>
                      <a:pt x="5" y="13271"/>
                    </a:cubicBezTo>
                    <a:cubicBezTo>
                      <a:pt x="7" y="13271"/>
                      <a:pt x="9" y="13273"/>
                      <a:pt x="9" y="13275"/>
                    </a:cubicBezTo>
                    <a:cubicBezTo>
                      <a:pt x="9" y="13278"/>
                      <a:pt x="7" y="13279"/>
                      <a:pt x="5" y="13279"/>
                    </a:cubicBezTo>
                    <a:cubicBezTo>
                      <a:pt x="2" y="13279"/>
                      <a:pt x="1" y="13278"/>
                      <a:pt x="1" y="13275"/>
                    </a:cubicBezTo>
                    <a:close/>
                    <a:moveTo>
                      <a:pt x="1" y="13259"/>
                    </a:moveTo>
                    <a:lnTo>
                      <a:pt x="1" y="13259"/>
                    </a:lnTo>
                    <a:cubicBezTo>
                      <a:pt x="1" y="13257"/>
                      <a:pt x="2" y="13255"/>
                      <a:pt x="5" y="13255"/>
                    </a:cubicBezTo>
                    <a:cubicBezTo>
                      <a:pt x="7" y="13255"/>
                      <a:pt x="9" y="13257"/>
                      <a:pt x="9" y="13259"/>
                    </a:cubicBezTo>
                    <a:cubicBezTo>
                      <a:pt x="9" y="13262"/>
                      <a:pt x="7" y="13263"/>
                      <a:pt x="5" y="13263"/>
                    </a:cubicBezTo>
                    <a:cubicBezTo>
                      <a:pt x="2" y="13263"/>
                      <a:pt x="1" y="13262"/>
                      <a:pt x="1" y="13259"/>
                    </a:cubicBezTo>
                    <a:close/>
                    <a:moveTo>
                      <a:pt x="1" y="13243"/>
                    </a:moveTo>
                    <a:lnTo>
                      <a:pt x="1" y="13243"/>
                    </a:lnTo>
                    <a:cubicBezTo>
                      <a:pt x="1" y="13241"/>
                      <a:pt x="2" y="13239"/>
                      <a:pt x="5" y="13239"/>
                    </a:cubicBezTo>
                    <a:cubicBezTo>
                      <a:pt x="7" y="13239"/>
                      <a:pt x="9" y="13241"/>
                      <a:pt x="9" y="13243"/>
                    </a:cubicBezTo>
                    <a:cubicBezTo>
                      <a:pt x="9" y="13246"/>
                      <a:pt x="7" y="13247"/>
                      <a:pt x="5" y="13247"/>
                    </a:cubicBezTo>
                    <a:cubicBezTo>
                      <a:pt x="2" y="13247"/>
                      <a:pt x="1" y="13246"/>
                      <a:pt x="1" y="13243"/>
                    </a:cubicBezTo>
                    <a:close/>
                    <a:moveTo>
                      <a:pt x="1" y="13227"/>
                    </a:moveTo>
                    <a:lnTo>
                      <a:pt x="1" y="13227"/>
                    </a:lnTo>
                    <a:cubicBezTo>
                      <a:pt x="1" y="13225"/>
                      <a:pt x="2" y="13223"/>
                      <a:pt x="5" y="13223"/>
                    </a:cubicBezTo>
                    <a:cubicBezTo>
                      <a:pt x="7" y="13223"/>
                      <a:pt x="9" y="13225"/>
                      <a:pt x="9" y="13227"/>
                    </a:cubicBezTo>
                    <a:cubicBezTo>
                      <a:pt x="9" y="13230"/>
                      <a:pt x="7" y="13231"/>
                      <a:pt x="5" y="13231"/>
                    </a:cubicBezTo>
                    <a:cubicBezTo>
                      <a:pt x="2" y="13231"/>
                      <a:pt x="1" y="13230"/>
                      <a:pt x="1" y="13227"/>
                    </a:cubicBezTo>
                    <a:close/>
                    <a:moveTo>
                      <a:pt x="1" y="13211"/>
                    </a:moveTo>
                    <a:lnTo>
                      <a:pt x="1" y="13211"/>
                    </a:lnTo>
                    <a:cubicBezTo>
                      <a:pt x="1" y="13209"/>
                      <a:pt x="2" y="13207"/>
                      <a:pt x="5" y="13207"/>
                    </a:cubicBezTo>
                    <a:cubicBezTo>
                      <a:pt x="7" y="13207"/>
                      <a:pt x="9" y="13209"/>
                      <a:pt x="9" y="13211"/>
                    </a:cubicBezTo>
                    <a:cubicBezTo>
                      <a:pt x="9" y="13214"/>
                      <a:pt x="7" y="13215"/>
                      <a:pt x="5" y="13215"/>
                    </a:cubicBezTo>
                    <a:cubicBezTo>
                      <a:pt x="2" y="13215"/>
                      <a:pt x="1" y="13214"/>
                      <a:pt x="1" y="13211"/>
                    </a:cubicBezTo>
                    <a:close/>
                    <a:moveTo>
                      <a:pt x="1" y="13195"/>
                    </a:moveTo>
                    <a:lnTo>
                      <a:pt x="1" y="13195"/>
                    </a:lnTo>
                    <a:cubicBezTo>
                      <a:pt x="1" y="13193"/>
                      <a:pt x="2" y="13191"/>
                      <a:pt x="5" y="13191"/>
                    </a:cubicBezTo>
                    <a:cubicBezTo>
                      <a:pt x="7" y="13191"/>
                      <a:pt x="9" y="13193"/>
                      <a:pt x="9" y="13195"/>
                    </a:cubicBezTo>
                    <a:cubicBezTo>
                      <a:pt x="9" y="13198"/>
                      <a:pt x="7" y="13199"/>
                      <a:pt x="5" y="13199"/>
                    </a:cubicBezTo>
                    <a:cubicBezTo>
                      <a:pt x="2" y="13199"/>
                      <a:pt x="1" y="13198"/>
                      <a:pt x="1" y="13195"/>
                    </a:cubicBezTo>
                    <a:close/>
                    <a:moveTo>
                      <a:pt x="1" y="13179"/>
                    </a:moveTo>
                    <a:lnTo>
                      <a:pt x="1" y="13179"/>
                    </a:lnTo>
                    <a:cubicBezTo>
                      <a:pt x="1" y="13177"/>
                      <a:pt x="2" y="13175"/>
                      <a:pt x="5" y="13175"/>
                    </a:cubicBezTo>
                    <a:cubicBezTo>
                      <a:pt x="7" y="13175"/>
                      <a:pt x="9" y="13177"/>
                      <a:pt x="9" y="13179"/>
                    </a:cubicBezTo>
                    <a:cubicBezTo>
                      <a:pt x="9" y="13182"/>
                      <a:pt x="7" y="13183"/>
                      <a:pt x="5" y="13183"/>
                    </a:cubicBezTo>
                    <a:cubicBezTo>
                      <a:pt x="2" y="13183"/>
                      <a:pt x="1" y="13182"/>
                      <a:pt x="1" y="13179"/>
                    </a:cubicBezTo>
                    <a:close/>
                    <a:moveTo>
                      <a:pt x="1" y="13163"/>
                    </a:moveTo>
                    <a:lnTo>
                      <a:pt x="1" y="13163"/>
                    </a:lnTo>
                    <a:cubicBezTo>
                      <a:pt x="1" y="13161"/>
                      <a:pt x="2" y="13159"/>
                      <a:pt x="5" y="13159"/>
                    </a:cubicBezTo>
                    <a:cubicBezTo>
                      <a:pt x="7" y="13159"/>
                      <a:pt x="9" y="13161"/>
                      <a:pt x="9" y="13163"/>
                    </a:cubicBezTo>
                    <a:cubicBezTo>
                      <a:pt x="9" y="13166"/>
                      <a:pt x="7" y="13167"/>
                      <a:pt x="5" y="13167"/>
                    </a:cubicBezTo>
                    <a:cubicBezTo>
                      <a:pt x="2" y="13167"/>
                      <a:pt x="1" y="13166"/>
                      <a:pt x="1" y="13163"/>
                    </a:cubicBezTo>
                    <a:close/>
                    <a:moveTo>
                      <a:pt x="1" y="13147"/>
                    </a:moveTo>
                    <a:lnTo>
                      <a:pt x="1" y="13147"/>
                    </a:lnTo>
                    <a:cubicBezTo>
                      <a:pt x="1" y="13145"/>
                      <a:pt x="2" y="13143"/>
                      <a:pt x="5" y="13143"/>
                    </a:cubicBezTo>
                    <a:cubicBezTo>
                      <a:pt x="7" y="13143"/>
                      <a:pt x="9" y="13145"/>
                      <a:pt x="9" y="13147"/>
                    </a:cubicBezTo>
                    <a:cubicBezTo>
                      <a:pt x="9" y="13150"/>
                      <a:pt x="7" y="13151"/>
                      <a:pt x="5" y="13151"/>
                    </a:cubicBezTo>
                    <a:cubicBezTo>
                      <a:pt x="2" y="13151"/>
                      <a:pt x="1" y="13150"/>
                      <a:pt x="1" y="13147"/>
                    </a:cubicBezTo>
                    <a:close/>
                    <a:moveTo>
                      <a:pt x="1" y="13131"/>
                    </a:moveTo>
                    <a:lnTo>
                      <a:pt x="1" y="13131"/>
                    </a:lnTo>
                    <a:cubicBezTo>
                      <a:pt x="1" y="13129"/>
                      <a:pt x="2" y="13127"/>
                      <a:pt x="5" y="13127"/>
                    </a:cubicBezTo>
                    <a:cubicBezTo>
                      <a:pt x="7" y="13127"/>
                      <a:pt x="9" y="13129"/>
                      <a:pt x="9" y="13131"/>
                    </a:cubicBezTo>
                    <a:cubicBezTo>
                      <a:pt x="9" y="13134"/>
                      <a:pt x="7" y="13135"/>
                      <a:pt x="5" y="13135"/>
                    </a:cubicBezTo>
                    <a:cubicBezTo>
                      <a:pt x="2" y="13135"/>
                      <a:pt x="1" y="13134"/>
                      <a:pt x="1" y="13131"/>
                    </a:cubicBezTo>
                    <a:close/>
                    <a:moveTo>
                      <a:pt x="1" y="13115"/>
                    </a:moveTo>
                    <a:lnTo>
                      <a:pt x="1" y="13115"/>
                    </a:lnTo>
                    <a:cubicBezTo>
                      <a:pt x="1" y="13113"/>
                      <a:pt x="2" y="13111"/>
                      <a:pt x="5" y="13111"/>
                    </a:cubicBezTo>
                    <a:cubicBezTo>
                      <a:pt x="7" y="13111"/>
                      <a:pt x="9" y="13113"/>
                      <a:pt x="9" y="13115"/>
                    </a:cubicBezTo>
                    <a:cubicBezTo>
                      <a:pt x="9" y="13118"/>
                      <a:pt x="7" y="13119"/>
                      <a:pt x="5" y="13119"/>
                    </a:cubicBezTo>
                    <a:cubicBezTo>
                      <a:pt x="2" y="13119"/>
                      <a:pt x="1" y="13118"/>
                      <a:pt x="1" y="13115"/>
                    </a:cubicBezTo>
                    <a:close/>
                    <a:moveTo>
                      <a:pt x="1" y="13099"/>
                    </a:moveTo>
                    <a:lnTo>
                      <a:pt x="1" y="13099"/>
                    </a:lnTo>
                    <a:cubicBezTo>
                      <a:pt x="1" y="13097"/>
                      <a:pt x="2" y="13095"/>
                      <a:pt x="5" y="13095"/>
                    </a:cubicBezTo>
                    <a:cubicBezTo>
                      <a:pt x="7" y="13095"/>
                      <a:pt x="9" y="13097"/>
                      <a:pt x="9" y="13099"/>
                    </a:cubicBezTo>
                    <a:cubicBezTo>
                      <a:pt x="9" y="13102"/>
                      <a:pt x="7" y="13103"/>
                      <a:pt x="5" y="13103"/>
                    </a:cubicBezTo>
                    <a:cubicBezTo>
                      <a:pt x="2" y="13103"/>
                      <a:pt x="1" y="13102"/>
                      <a:pt x="1" y="13099"/>
                    </a:cubicBezTo>
                    <a:close/>
                    <a:moveTo>
                      <a:pt x="1" y="13083"/>
                    </a:moveTo>
                    <a:lnTo>
                      <a:pt x="1" y="13083"/>
                    </a:lnTo>
                    <a:cubicBezTo>
                      <a:pt x="1" y="13081"/>
                      <a:pt x="2" y="13079"/>
                      <a:pt x="5" y="13079"/>
                    </a:cubicBezTo>
                    <a:cubicBezTo>
                      <a:pt x="7" y="13079"/>
                      <a:pt x="9" y="13081"/>
                      <a:pt x="9" y="13083"/>
                    </a:cubicBezTo>
                    <a:cubicBezTo>
                      <a:pt x="9" y="13086"/>
                      <a:pt x="7" y="13087"/>
                      <a:pt x="5" y="13087"/>
                    </a:cubicBezTo>
                    <a:cubicBezTo>
                      <a:pt x="2" y="13087"/>
                      <a:pt x="1" y="13086"/>
                      <a:pt x="1" y="13083"/>
                    </a:cubicBezTo>
                    <a:close/>
                    <a:moveTo>
                      <a:pt x="1" y="13067"/>
                    </a:moveTo>
                    <a:lnTo>
                      <a:pt x="1" y="13067"/>
                    </a:lnTo>
                    <a:cubicBezTo>
                      <a:pt x="1" y="13065"/>
                      <a:pt x="2" y="13063"/>
                      <a:pt x="5" y="13063"/>
                    </a:cubicBezTo>
                    <a:cubicBezTo>
                      <a:pt x="7" y="13063"/>
                      <a:pt x="9" y="13065"/>
                      <a:pt x="9" y="13067"/>
                    </a:cubicBezTo>
                    <a:cubicBezTo>
                      <a:pt x="9" y="13070"/>
                      <a:pt x="7" y="13071"/>
                      <a:pt x="5" y="13071"/>
                    </a:cubicBezTo>
                    <a:cubicBezTo>
                      <a:pt x="2" y="13071"/>
                      <a:pt x="1" y="13070"/>
                      <a:pt x="1" y="13067"/>
                    </a:cubicBezTo>
                    <a:close/>
                    <a:moveTo>
                      <a:pt x="1" y="13051"/>
                    </a:moveTo>
                    <a:lnTo>
                      <a:pt x="1" y="13051"/>
                    </a:lnTo>
                    <a:cubicBezTo>
                      <a:pt x="1" y="13049"/>
                      <a:pt x="2" y="13047"/>
                      <a:pt x="5" y="13047"/>
                    </a:cubicBezTo>
                    <a:cubicBezTo>
                      <a:pt x="7" y="13047"/>
                      <a:pt x="9" y="13049"/>
                      <a:pt x="9" y="13051"/>
                    </a:cubicBezTo>
                    <a:cubicBezTo>
                      <a:pt x="9" y="13054"/>
                      <a:pt x="7" y="13055"/>
                      <a:pt x="5" y="13055"/>
                    </a:cubicBezTo>
                    <a:cubicBezTo>
                      <a:pt x="2" y="13055"/>
                      <a:pt x="1" y="13054"/>
                      <a:pt x="1" y="13051"/>
                    </a:cubicBezTo>
                    <a:close/>
                    <a:moveTo>
                      <a:pt x="1" y="13035"/>
                    </a:moveTo>
                    <a:lnTo>
                      <a:pt x="1" y="13035"/>
                    </a:lnTo>
                    <a:cubicBezTo>
                      <a:pt x="1" y="13033"/>
                      <a:pt x="2" y="13031"/>
                      <a:pt x="5" y="13031"/>
                    </a:cubicBezTo>
                    <a:cubicBezTo>
                      <a:pt x="7" y="13031"/>
                      <a:pt x="9" y="13033"/>
                      <a:pt x="9" y="13035"/>
                    </a:cubicBezTo>
                    <a:cubicBezTo>
                      <a:pt x="9" y="13038"/>
                      <a:pt x="7" y="13039"/>
                      <a:pt x="5" y="13039"/>
                    </a:cubicBezTo>
                    <a:cubicBezTo>
                      <a:pt x="2" y="13039"/>
                      <a:pt x="1" y="13038"/>
                      <a:pt x="1" y="13035"/>
                    </a:cubicBezTo>
                    <a:close/>
                    <a:moveTo>
                      <a:pt x="1" y="13019"/>
                    </a:moveTo>
                    <a:lnTo>
                      <a:pt x="1" y="13019"/>
                    </a:lnTo>
                    <a:cubicBezTo>
                      <a:pt x="1" y="13017"/>
                      <a:pt x="2" y="13015"/>
                      <a:pt x="5" y="13015"/>
                    </a:cubicBezTo>
                    <a:cubicBezTo>
                      <a:pt x="7" y="13015"/>
                      <a:pt x="9" y="13017"/>
                      <a:pt x="9" y="13019"/>
                    </a:cubicBezTo>
                    <a:cubicBezTo>
                      <a:pt x="9" y="13022"/>
                      <a:pt x="7" y="13023"/>
                      <a:pt x="5" y="13023"/>
                    </a:cubicBezTo>
                    <a:cubicBezTo>
                      <a:pt x="2" y="13023"/>
                      <a:pt x="1" y="13022"/>
                      <a:pt x="1" y="13019"/>
                    </a:cubicBezTo>
                    <a:close/>
                    <a:moveTo>
                      <a:pt x="1" y="13003"/>
                    </a:moveTo>
                    <a:lnTo>
                      <a:pt x="1" y="13003"/>
                    </a:lnTo>
                    <a:cubicBezTo>
                      <a:pt x="1" y="13001"/>
                      <a:pt x="2" y="12999"/>
                      <a:pt x="5" y="12999"/>
                    </a:cubicBezTo>
                    <a:cubicBezTo>
                      <a:pt x="7" y="12999"/>
                      <a:pt x="9" y="13001"/>
                      <a:pt x="9" y="13003"/>
                    </a:cubicBezTo>
                    <a:cubicBezTo>
                      <a:pt x="9" y="13006"/>
                      <a:pt x="7" y="13007"/>
                      <a:pt x="5" y="13007"/>
                    </a:cubicBezTo>
                    <a:cubicBezTo>
                      <a:pt x="2" y="13007"/>
                      <a:pt x="1" y="13006"/>
                      <a:pt x="1" y="13003"/>
                    </a:cubicBezTo>
                    <a:close/>
                    <a:moveTo>
                      <a:pt x="1" y="12987"/>
                    </a:moveTo>
                    <a:lnTo>
                      <a:pt x="1" y="12987"/>
                    </a:lnTo>
                    <a:cubicBezTo>
                      <a:pt x="1" y="12985"/>
                      <a:pt x="2" y="12983"/>
                      <a:pt x="5" y="12983"/>
                    </a:cubicBezTo>
                    <a:cubicBezTo>
                      <a:pt x="7" y="12983"/>
                      <a:pt x="9" y="12985"/>
                      <a:pt x="9" y="12987"/>
                    </a:cubicBezTo>
                    <a:cubicBezTo>
                      <a:pt x="9" y="12990"/>
                      <a:pt x="7" y="12991"/>
                      <a:pt x="5" y="12991"/>
                    </a:cubicBezTo>
                    <a:cubicBezTo>
                      <a:pt x="2" y="12991"/>
                      <a:pt x="1" y="12990"/>
                      <a:pt x="1" y="12987"/>
                    </a:cubicBezTo>
                    <a:close/>
                    <a:moveTo>
                      <a:pt x="1" y="12971"/>
                    </a:moveTo>
                    <a:lnTo>
                      <a:pt x="1" y="12971"/>
                    </a:lnTo>
                    <a:cubicBezTo>
                      <a:pt x="1" y="12969"/>
                      <a:pt x="2" y="12967"/>
                      <a:pt x="5" y="12967"/>
                    </a:cubicBezTo>
                    <a:cubicBezTo>
                      <a:pt x="7" y="12967"/>
                      <a:pt x="9" y="12969"/>
                      <a:pt x="9" y="12971"/>
                    </a:cubicBezTo>
                    <a:cubicBezTo>
                      <a:pt x="9" y="12973"/>
                      <a:pt x="7" y="12975"/>
                      <a:pt x="5" y="12975"/>
                    </a:cubicBezTo>
                    <a:cubicBezTo>
                      <a:pt x="2" y="12975"/>
                      <a:pt x="1" y="12973"/>
                      <a:pt x="1" y="12971"/>
                    </a:cubicBezTo>
                    <a:close/>
                    <a:moveTo>
                      <a:pt x="1" y="12955"/>
                    </a:moveTo>
                    <a:lnTo>
                      <a:pt x="1" y="12955"/>
                    </a:lnTo>
                    <a:cubicBezTo>
                      <a:pt x="1" y="12953"/>
                      <a:pt x="2" y="12951"/>
                      <a:pt x="5" y="12951"/>
                    </a:cubicBezTo>
                    <a:cubicBezTo>
                      <a:pt x="7" y="12951"/>
                      <a:pt x="9" y="12953"/>
                      <a:pt x="9" y="12955"/>
                    </a:cubicBezTo>
                    <a:cubicBezTo>
                      <a:pt x="9" y="12957"/>
                      <a:pt x="7" y="12959"/>
                      <a:pt x="5" y="12959"/>
                    </a:cubicBezTo>
                    <a:cubicBezTo>
                      <a:pt x="2" y="12959"/>
                      <a:pt x="1" y="12957"/>
                      <a:pt x="1" y="12955"/>
                    </a:cubicBezTo>
                    <a:close/>
                    <a:moveTo>
                      <a:pt x="1" y="12939"/>
                    </a:moveTo>
                    <a:lnTo>
                      <a:pt x="1" y="12939"/>
                    </a:lnTo>
                    <a:cubicBezTo>
                      <a:pt x="1" y="12937"/>
                      <a:pt x="2" y="12935"/>
                      <a:pt x="5" y="12935"/>
                    </a:cubicBezTo>
                    <a:cubicBezTo>
                      <a:pt x="7" y="12935"/>
                      <a:pt x="9" y="12937"/>
                      <a:pt x="9" y="12939"/>
                    </a:cubicBezTo>
                    <a:cubicBezTo>
                      <a:pt x="9" y="12941"/>
                      <a:pt x="7" y="12943"/>
                      <a:pt x="5" y="12943"/>
                    </a:cubicBezTo>
                    <a:cubicBezTo>
                      <a:pt x="2" y="12943"/>
                      <a:pt x="1" y="12941"/>
                      <a:pt x="1" y="12939"/>
                    </a:cubicBezTo>
                    <a:close/>
                    <a:moveTo>
                      <a:pt x="1" y="12923"/>
                    </a:moveTo>
                    <a:lnTo>
                      <a:pt x="1" y="12923"/>
                    </a:lnTo>
                    <a:cubicBezTo>
                      <a:pt x="1" y="12921"/>
                      <a:pt x="2" y="12919"/>
                      <a:pt x="5" y="12919"/>
                    </a:cubicBezTo>
                    <a:cubicBezTo>
                      <a:pt x="7" y="12919"/>
                      <a:pt x="9" y="12921"/>
                      <a:pt x="9" y="12923"/>
                    </a:cubicBezTo>
                    <a:cubicBezTo>
                      <a:pt x="9" y="12925"/>
                      <a:pt x="7" y="12927"/>
                      <a:pt x="5" y="12927"/>
                    </a:cubicBezTo>
                    <a:cubicBezTo>
                      <a:pt x="2" y="12927"/>
                      <a:pt x="1" y="12925"/>
                      <a:pt x="1" y="12923"/>
                    </a:cubicBezTo>
                    <a:close/>
                    <a:moveTo>
                      <a:pt x="1" y="12907"/>
                    </a:moveTo>
                    <a:lnTo>
                      <a:pt x="1" y="12907"/>
                    </a:lnTo>
                    <a:cubicBezTo>
                      <a:pt x="1" y="12905"/>
                      <a:pt x="2" y="12903"/>
                      <a:pt x="5" y="12903"/>
                    </a:cubicBezTo>
                    <a:cubicBezTo>
                      <a:pt x="7" y="12903"/>
                      <a:pt x="9" y="12905"/>
                      <a:pt x="9" y="12907"/>
                    </a:cubicBezTo>
                    <a:cubicBezTo>
                      <a:pt x="9" y="12909"/>
                      <a:pt x="7" y="12911"/>
                      <a:pt x="5" y="12911"/>
                    </a:cubicBezTo>
                    <a:cubicBezTo>
                      <a:pt x="2" y="12911"/>
                      <a:pt x="1" y="12909"/>
                      <a:pt x="1" y="12907"/>
                    </a:cubicBezTo>
                    <a:close/>
                    <a:moveTo>
                      <a:pt x="1" y="12891"/>
                    </a:moveTo>
                    <a:lnTo>
                      <a:pt x="1" y="12891"/>
                    </a:lnTo>
                    <a:cubicBezTo>
                      <a:pt x="1" y="12889"/>
                      <a:pt x="2" y="12887"/>
                      <a:pt x="5" y="12887"/>
                    </a:cubicBezTo>
                    <a:cubicBezTo>
                      <a:pt x="7" y="12887"/>
                      <a:pt x="9" y="12889"/>
                      <a:pt x="9" y="12891"/>
                    </a:cubicBezTo>
                    <a:cubicBezTo>
                      <a:pt x="9" y="12893"/>
                      <a:pt x="7" y="12895"/>
                      <a:pt x="5" y="12895"/>
                    </a:cubicBezTo>
                    <a:cubicBezTo>
                      <a:pt x="2" y="12895"/>
                      <a:pt x="1" y="12893"/>
                      <a:pt x="1" y="12891"/>
                    </a:cubicBezTo>
                    <a:close/>
                    <a:moveTo>
                      <a:pt x="1" y="12875"/>
                    </a:moveTo>
                    <a:lnTo>
                      <a:pt x="1" y="12875"/>
                    </a:lnTo>
                    <a:cubicBezTo>
                      <a:pt x="1" y="12873"/>
                      <a:pt x="2" y="12871"/>
                      <a:pt x="5" y="12871"/>
                    </a:cubicBezTo>
                    <a:cubicBezTo>
                      <a:pt x="7" y="12871"/>
                      <a:pt x="9" y="12873"/>
                      <a:pt x="9" y="12875"/>
                    </a:cubicBezTo>
                    <a:cubicBezTo>
                      <a:pt x="9" y="12877"/>
                      <a:pt x="7" y="12879"/>
                      <a:pt x="5" y="12879"/>
                    </a:cubicBezTo>
                    <a:cubicBezTo>
                      <a:pt x="2" y="12879"/>
                      <a:pt x="1" y="12877"/>
                      <a:pt x="1" y="12875"/>
                    </a:cubicBezTo>
                    <a:close/>
                    <a:moveTo>
                      <a:pt x="1" y="12859"/>
                    </a:moveTo>
                    <a:lnTo>
                      <a:pt x="1" y="12859"/>
                    </a:lnTo>
                    <a:cubicBezTo>
                      <a:pt x="1" y="12857"/>
                      <a:pt x="2" y="12855"/>
                      <a:pt x="5" y="12855"/>
                    </a:cubicBezTo>
                    <a:cubicBezTo>
                      <a:pt x="7" y="12855"/>
                      <a:pt x="9" y="12857"/>
                      <a:pt x="9" y="12859"/>
                    </a:cubicBezTo>
                    <a:cubicBezTo>
                      <a:pt x="9" y="12861"/>
                      <a:pt x="7" y="12863"/>
                      <a:pt x="5" y="12863"/>
                    </a:cubicBezTo>
                    <a:cubicBezTo>
                      <a:pt x="2" y="12863"/>
                      <a:pt x="1" y="12861"/>
                      <a:pt x="1" y="12859"/>
                    </a:cubicBezTo>
                    <a:close/>
                    <a:moveTo>
                      <a:pt x="1" y="12843"/>
                    </a:moveTo>
                    <a:lnTo>
                      <a:pt x="1" y="12843"/>
                    </a:lnTo>
                    <a:cubicBezTo>
                      <a:pt x="1" y="12841"/>
                      <a:pt x="2" y="12839"/>
                      <a:pt x="5" y="12839"/>
                    </a:cubicBezTo>
                    <a:cubicBezTo>
                      <a:pt x="7" y="12839"/>
                      <a:pt x="9" y="12841"/>
                      <a:pt x="9" y="12843"/>
                    </a:cubicBezTo>
                    <a:cubicBezTo>
                      <a:pt x="9" y="12845"/>
                      <a:pt x="7" y="12847"/>
                      <a:pt x="5" y="12847"/>
                    </a:cubicBezTo>
                    <a:cubicBezTo>
                      <a:pt x="2" y="12847"/>
                      <a:pt x="1" y="12845"/>
                      <a:pt x="1" y="12843"/>
                    </a:cubicBezTo>
                    <a:close/>
                    <a:moveTo>
                      <a:pt x="1" y="12827"/>
                    </a:moveTo>
                    <a:lnTo>
                      <a:pt x="1" y="12827"/>
                    </a:lnTo>
                    <a:cubicBezTo>
                      <a:pt x="1" y="12825"/>
                      <a:pt x="2" y="12823"/>
                      <a:pt x="5" y="12823"/>
                    </a:cubicBezTo>
                    <a:cubicBezTo>
                      <a:pt x="7" y="12823"/>
                      <a:pt x="9" y="12825"/>
                      <a:pt x="9" y="12827"/>
                    </a:cubicBezTo>
                    <a:cubicBezTo>
                      <a:pt x="9" y="12829"/>
                      <a:pt x="7" y="12831"/>
                      <a:pt x="5" y="12831"/>
                    </a:cubicBezTo>
                    <a:cubicBezTo>
                      <a:pt x="2" y="12831"/>
                      <a:pt x="1" y="12829"/>
                      <a:pt x="1" y="12827"/>
                    </a:cubicBezTo>
                    <a:close/>
                    <a:moveTo>
                      <a:pt x="1" y="12811"/>
                    </a:moveTo>
                    <a:lnTo>
                      <a:pt x="1" y="12811"/>
                    </a:lnTo>
                    <a:cubicBezTo>
                      <a:pt x="1" y="12809"/>
                      <a:pt x="2" y="12807"/>
                      <a:pt x="5" y="12807"/>
                    </a:cubicBezTo>
                    <a:cubicBezTo>
                      <a:pt x="7" y="12807"/>
                      <a:pt x="9" y="12809"/>
                      <a:pt x="9" y="12811"/>
                    </a:cubicBezTo>
                    <a:cubicBezTo>
                      <a:pt x="9" y="12813"/>
                      <a:pt x="7" y="12815"/>
                      <a:pt x="5" y="12815"/>
                    </a:cubicBezTo>
                    <a:cubicBezTo>
                      <a:pt x="2" y="12815"/>
                      <a:pt x="1" y="12813"/>
                      <a:pt x="1" y="12811"/>
                    </a:cubicBezTo>
                    <a:close/>
                    <a:moveTo>
                      <a:pt x="1" y="12795"/>
                    </a:moveTo>
                    <a:lnTo>
                      <a:pt x="1" y="12795"/>
                    </a:lnTo>
                    <a:cubicBezTo>
                      <a:pt x="1" y="12793"/>
                      <a:pt x="2" y="12791"/>
                      <a:pt x="5" y="12791"/>
                    </a:cubicBezTo>
                    <a:cubicBezTo>
                      <a:pt x="7" y="12791"/>
                      <a:pt x="9" y="12793"/>
                      <a:pt x="9" y="12795"/>
                    </a:cubicBezTo>
                    <a:cubicBezTo>
                      <a:pt x="9" y="12797"/>
                      <a:pt x="7" y="12799"/>
                      <a:pt x="5" y="12799"/>
                    </a:cubicBezTo>
                    <a:cubicBezTo>
                      <a:pt x="2" y="12799"/>
                      <a:pt x="1" y="12797"/>
                      <a:pt x="1" y="12795"/>
                    </a:cubicBezTo>
                    <a:close/>
                    <a:moveTo>
                      <a:pt x="1" y="12779"/>
                    </a:moveTo>
                    <a:lnTo>
                      <a:pt x="1" y="12779"/>
                    </a:lnTo>
                    <a:cubicBezTo>
                      <a:pt x="1" y="12777"/>
                      <a:pt x="2" y="12775"/>
                      <a:pt x="5" y="12775"/>
                    </a:cubicBezTo>
                    <a:cubicBezTo>
                      <a:pt x="7" y="12775"/>
                      <a:pt x="9" y="12777"/>
                      <a:pt x="9" y="12779"/>
                    </a:cubicBezTo>
                    <a:cubicBezTo>
                      <a:pt x="9" y="12781"/>
                      <a:pt x="7" y="12783"/>
                      <a:pt x="5" y="12783"/>
                    </a:cubicBezTo>
                    <a:cubicBezTo>
                      <a:pt x="2" y="12783"/>
                      <a:pt x="1" y="12781"/>
                      <a:pt x="1" y="12779"/>
                    </a:cubicBezTo>
                    <a:close/>
                    <a:moveTo>
                      <a:pt x="1" y="12763"/>
                    </a:moveTo>
                    <a:lnTo>
                      <a:pt x="1" y="12763"/>
                    </a:lnTo>
                    <a:cubicBezTo>
                      <a:pt x="1" y="12761"/>
                      <a:pt x="2" y="12759"/>
                      <a:pt x="5" y="12759"/>
                    </a:cubicBezTo>
                    <a:cubicBezTo>
                      <a:pt x="7" y="12759"/>
                      <a:pt x="9" y="12761"/>
                      <a:pt x="9" y="12763"/>
                    </a:cubicBezTo>
                    <a:cubicBezTo>
                      <a:pt x="9" y="12765"/>
                      <a:pt x="7" y="12767"/>
                      <a:pt x="5" y="12767"/>
                    </a:cubicBezTo>
                    <a:cubicBezTo>
                      <a:pt x="2" y="12767"/>
                      <a:pt x="1" y="12765"/>
                      <a:pt x="1" y="12763"/>
                    </a:cubicBezTo>
                    <a:close/>
                    <a:moveTo>
                      <a:pt x="1" y="12747"/>
                    </a:moveTo>
                    <a:lnTo>
                      <a:pt x="1" y="12747"/>
                    </a:lnTo>
                    <a:cubicBezTo>
                      <a:pt x="1" y="12745"/>
                      <a:pt x="2" y="12743"/>
                      <a:pt x="5" y="12743"/>
                    </a:cubicBezTo>
                    <a:cubicBezTo>
                      <a:pt x="7" y="12743"/>
                      <a:pt x="9" y="12745"/>
                      <a:pt x="9" y="12747"/>
                    </a:cubicBezTo>
                    <a:cubicBezTo>
                      <a:pt x="9" y="12749"/>
                      <a:pt x="7" y="12751"/>
                      <a:pt x="5" y="12751"/>
                    </a:cubicBezTo>
                    <a:cubicBezTo>
                      <a:pt x="2" y="12751"/>
                      <a:pt x="1" y="12749"/>
                      <a:pt x="1" y="12747"/>
                    </a:cubicBezTo>
                    <a:close/>
                    <a:moveTo>
                      <a:pt x="1" y="12731"/>
                    </a:moveTo>
                    <a:lnTo>
                      <a:pt x="1" y="12731"/>
                    </a:lnTo>
                    <a:cubicBezTo>
                      <a:pt x="1" y="12729"/>
                      <a:pt x="2" y="12727"/>
                      <a:pt x="5" y="12727"/>
                    </a:cubicBezTo>
                    <a:cubicBezTo>
                      <a:pt x="7" y="12727"/>
                      <a:pt x="9" y="12729"/>
                      <a:pt x="9" y="12731"/>
                    </a:cubicBezTo>
                    <a:cubicBezTo>
                      <a:pt x="9" y="12733"/>
                      <a:pt x="7" y="12735"/>
                      <a:pt x="5" y="12735"/>
                    </a:cubicBezTo>
                    <a:cubicBezTo>
                      <a:pt x="2" y="12735"/>
                      <a:pt x="1" y="12733"/>
                      <a:pt x="1" y="12731"/>
                    </a:cubicBezTo>
                    <a:close/>
                    <a:moveTo>
                      <a:pt x="1" y="12715"/>
                    </a:moveTo>
                    <a:lnTo>
                      <a:pt x="1" y="12715"/>
                    </a:lnTo>
                    <a:cubicBezTo>
                      <a:pt x="1" y="12713"/>
                      <a:pt x="2" y="12711"/>
                      <a:pt x="5" y="12711"/>
                    </a:cubicBezTo>
                    <a:cubicBezTo>
                      <a:pt x="7" y="12711"/>
                      <a:pt x="9" y="12713"/>
                      <a:pt x="9" y="12715"/>
                    </a:cubicBezTo>
                    <a:cubicBezTo>
                      <a:pt x="9" y="12717"/>
                      <a:pt x="7" y="12719"/>
                      <a:pt x="5" y="12719"/>
                    </a:cubicBezTo>
                    <a:cubicBezTo>
                      <a:pt x="2" y="12719"/>
                      <a:pt x="1" y="12717"/>
                      <a:pt x="1" y="12715"/>
                    </a:cubicBezTo>
                    <a:close/>
                    <a:moveTo>
                      <a:pt x="1" y="12699"/>
                    </a:moveTo>
                    <a:lnTo>
                      <a:pt x="1" y="12699"/>
                    </a:lnTo>
                    <a:cubicBezTo>
                      <a:pt x="1" y="12697"/>
                      <a:pt x="2" y="12695"/>
                      <a:pt x="5" y="12695"/>
                    </a:cubicBezTo>
                    <a:cubicBezTo>
                      <a:pt x="7" y="12695"/>
                      <a:pt x="9" y="12697"/>
                      <a:pt x="9" y="12699"/>
                    </a:cubicBezTo>
                    <a:cubicBezTo>
                      <a:pt x="9" y="12701"/>
                      <a:pt x="7" y="12703"/>
                      <a:pt x="5" y="12703"/>
                    </a:cubicBezTo>
                    <a:cubicBezTo>
                      <a:pt x="2" y="12703"/>
                      <a:pt x="1" y="12701"/>
                      <a:pt x="1" y="12699"/>
                    </a:cubicBezTo>
                    <a:close/>
                    <a:moveTo>
                      <a:pt x="1" y="12683"/>
                    </a:moveTo>
                    <a:lnTo>
                      <a:pt x="1" y="12683"/>
                    </a:lnTo>
                    <a:cubicBezTo>
                      <a:pt x="1" y="12681"/>
                      <a:pt x="2" y="12679"/>
                      <a:pt x="5" y="12679"/>
                    </a:cubicBezTo>
                    <a:cubicBezTo>
                      <a:pt x="7" y="12679"/>
                      <a:pt x="9" y="12681"/>
                      <a:pt x="9" y="12683"/>
                    </a:cubicBezTo>
                    <a:cubicBezTo>
                      <a:pt x="9" y="12685"/>
                      <a:pt x="7" y="12687"/>
                      <a:pt x="5" y="12687"/>
                    </a:cubicBezTo>
                    <a:cubicBezTo>
                      <a:pt x="2" y="12687"/>
                      <a:pt x="1" y="12685"/>
                      <a:pt x="1" y="12683"/>
                    </a:cubicBezTo>
                    <a:close/>
                    <a:moveTo>
                      <a:pt x="1" y="12667"/>
                    </a:moveTo>
                    <a:lnTo>
                      <a:pt x="1" y="12667"/>
                    </a:lnTo>
                    <a:cubicBezTo>
                      <a:pt x="1" y="12665"/>
                      <a:pt x="2" y="12663"/>
                      <a:pt x="5" y="12663"/>
                    </a:cubicBezTo>
                    <a:cubicBezTo>
                      <a:pt x="7" y="12663"/>
                      <a:pt x="9" y="12665"/>
                      <a:pt x="9" y="12667"/>
                    </a:cubicBezTo>
                    <a:cubicBezTo>
                      <a:pt x="9" y="12669"/>
                      <a:pt x="7" y="12671"/>
                      <a:pt x="5" y="12671"/>
                    </a:cubicBezTo>
                    <a:cubicBezTo>
                      <a:pt x="2" y="12671"/>
                      <a:pt x="1" y="12669"/>
                      <a:pt x="1" y="12667"/>
                    </a:cubicBezTo>
                    <a:close/>
                    <a:moveTo>
                      <a:pt x="1" y="12651"/>
                    </a:moveTo>
                    <a:lnTo>
                      <a:pt x="1" y="12651"/>
                    </a:lnTo>
                    <a:cubicBezTo>
                      <a:pt x="1" y="12649"/>
                      <a:pt x="3" y="12647"/>
                      <a:pt x="5" y="12647"/>
                    </a:cubicBezTo>
                    <a:cubicBezTo>
                      <a:pt x="7" y="12647"/>
                      <a:pt x="9" y="12649"/>
                      <a:pt x="9" y="12651"/>
                    </a:cubicBezTo>
                    <a:cubicBezTo>
                      <a:pt x="9" y="12653"/>
                      <a:pt x="7" y="12655"/>
                      <a:pt x="5" y="12655"/>
                    </a:cubicBezTo>
                    <a:cubicBezTo>
                      <a:pt x="3" y="12655"/>
                      <a:pt x="1" y="12653"/>
                      <a:pt x="1" y="12651"/>
                    </a:cubicBezTo>
                    <a:close/>
                    <a:moveTo>
                      <a:pt x="1" y="12635"/>
                    </a:moveTo>
                    <a:lnTo>
                      <a:pt x="1" y="12635"/>
                    </a:lnTo>
                    <a:cubicBezTo>
                      <a:pt x="1" y="12633"/>
                      <a:pt x="3" y="12631"/>
                      <a:pt x="5" y="12631"/>
                    </a:cubicBezTo>
                    <a:cubicBezTo>
                      <a:pt x="7" y="12631"/>
                      <a:pt x="9" y="12633"/>
                      <a:pt x="9" y="12635"/>
                    </a:cubicBezTo>
                    <a:cubicBezTo>
                      <a:pt x="9" y="12637"/>
                      <a:pt x="7" y="12639"/>
                      <a:pt x="5" y="12639"/>
                    </a:cubicBezTo>
                    <a:cubicBezTo>
                      <a:pt x="3" y="12639"/>
                      <a:pt x="1" y="12637"/>
                      <a:pt x="1" y="12635"/>
                    </a:cubicBezTo>
                    <a:close/>
                    <a:moveTo>
                      <a:pt x="1" y="12619"/>
                    </a:moveTo>
                    <a:lnTo>
                      <a:pt x="1" y="12619"/>
                    </a:lnTo>
                    <a:cubicBezTo>
                      <a:pt x="1" y="12617"/>
                      <a:pt x="3" y="12615"/>
                      <a:pt x="5" y="12615"/>
                    </a:cubicBezTo>
                    <a:cubicBezTo>
                      <a:pt x="7" y="12615"/>
                      <a:pt x="9" y="12617"/>
                      <a:pt x="9" y="12619"/>
                    </a:cubicBezTo>
                    <a:cubicBezTo>
                      <a:pt x="9" y="12621"/>
                      <a:pt x="7" y="12623"/>
                      <a:pt x="5" y="12623"/>
                    </a:cubicBezTo>
                    <a:cubicBezTo>
                      <a:pt x="3" y="12623"/>
                      <a:pt x="1" y="12621"/>
                      <a:pt x="1" y="12619"/>
                    </a:cubicBezTo>
                    <a:close/>
                    <a:moveTo>
                      <a:pt x="1" y="12603"/>
                    </a:moveTo>
                    <a:lnTo>
                      <a:pt x="1" y="12603"/>
                    </a:lnTo>
                    <a:cubicBezTo>
                      <a:pt x="1" y="12601"/>
                      <a:pt x="3" y="12599"/>
                      <a:pt x="5" y="12599"/>
                    </a:cubicBezTo>
                    <a:cubicBezTo>
                      <a:pt x="7" y="12599"/>
                      <a:pt x="9" y="12601"/>
                      <a:pt x="9" y="12603"/>
                    </a:cubicBezTo>
                    <a:cubicBezTo>
                      <a:pt x="9" y="12605"/>
                      <a:pt x="7" y="12607"/>
                      <a:pt x="5" y="12607"/>
                    </a:cubicBezTo>
                    <a:cubicBezTo>
                      <a:pt x="3" y="12607"/>
                      <a:pt x="1" y="12605"/>
                      <a:pt x="1" y="12603"/>
                    </a:cubicBezTo>
                    <a:close/>
                    <a:moveTo>
                      <a:pt x="1" y="12587"/>
                    </a:moveTo>
                    <a:lnTo>
                      <a:pt x="1" y="12587"/>
                    </a:lnTo>
                    <a:cubicBezTo>
                      <a:pt x="1" y="12585"/>
                      <a:pt x="3" y="12583"/>
                      <a:pt x="5" y="12583"/>
                    </a:cubicBezTo>
                    <a:cubicBezTo>
                      <a:pt x="7" y="12583"/>
                      <a:pt x="9" y="12585"/>
                      <a:pt x="9" y="12587"/>
                    </a:cubicBezTo>
                    <a:cubicBezTo>
                      <a:pt x="9" y="12589"/>
                      <a:pt x="7" y="12591"/>
                      <a:pt x="5" y="12591"/>
                    </a:cubicBezTo>
                    <a:cubicBezTo>
                      <a:pt x="3" y="12591"/>
                      <a:pt x="1" y="12589"/>
                      <a:pt x="1" y="12587"/>
                    </a:cubicBezTo>
                    <a:close/>
                    <a:moveTo>
                      <a:pt x="1" y="12571"/>
                    </a:moveTo>
                    <a:lnTo>
                      <a:pt x="1" y="12571"/>
                    </a:lnTo>
                    <a:cubicBezTo>
                      <a:pt x="1" y="12569"/>
                      <a:pt x="3" y="12567"/>
                      <a:pt x="5" y="12567"/>
                    </a:cubicBezTo>
                    <a:cubicBezTo>
                      <a:pt x="7" y="12567"/>
                      <a:pt x="9" y="12569"/>
                      <a:pt x="9" y="12571"/>
                    </a:cubicBezTo>
                    <a:cubicBezTo>
                      <a:pt x="9" y="12573"/>
                      <a:pt x="7" y="12575"/>
                      <a:pt x="5" y="12575"/>
                    </a:cubicBezTo>
                    <a:cubicBezTo>
                      <a:pt x="3" y="12575"/>
                      <a:pt x="1" y="12573"/>
                      <a:pt x="1" y="12571"/>
                    </a:cubicBezTo>
                    <a:close/>
                    <a:moveTo>
                      <a:pt x="1" y="12555"/>
                    </a:moveTo>
                    <a:lnTo>
                      <a:pt x="1" y="12555"/>
                    </a:lnTo>
                    <a:cubicBezTo>
                      <a:pt x="1" y="12553"/>
                      <a:pt x="3" y="12551"/>
                      <a:pt x="5" y="12551"/>
                    </a:cubicBezTo>
                    <a:cubicBezTo>
                      <a:pt x="7" y="12551"/>
                      <a:pt x="9" y="12553"/>
                      <a:pt x="9" y="12555"/>
                    </a:cubicBezTo>
                    <a:cubicBezTo>
                      <a:pt x="9" y="12557"/>
                      <a:pt x="7" y="12559"/>
                      <a:pt x="5" y="12559"/>
                    </a:cubicBezTo>
                    <a:cubicBezTo>
                      <a:pt x="3" y="12559"/>
                      <a:pt x="1" y="12557"/>
                      <a:pt x="1" y="12555"/>
                    </a:cubicBezTo>
                    <a:close/>
                    <a:moveTo>
                      <a:pt x="1" y="12539"/>
                    </a:moveTo>
                    <a:lnTo>
                      <a:pt x="1" y="12539"/>
                    </a:lnTo>
                    <a:cubicBezTo>
                      <a:pt x="1" y="12537"/>
                      <a:pt x="3" y="12535"/>
                      <a:pt x="5" y="12535"/>
                    </a:cubicBezTo>
                    <a:cubicBezTo>
                      <a:pt x="7" y="12535"/>
                      <a:pt x="9" y="12537"/>
                      <a:pt x="9" y="12539"/>
                    </a:cubicBezTo>
                    <a:cubicBezTo>
                      <a:pt x="9" y="12541"/>
                      <a:pt x="7" y="12543"/>
                      <a:pt x="5" y="12543"/>
                    </a:cubicBezTo>
                    <a:cubicBezTo>
                      <a:pt x="3" y="12543"/>
                      <a:pt x="1" y="12541"/>
                      <a:pt x="1" y="12539"/>
                    </a:cubicBezTo>
                    <a:close/>
                    <a:moveTo>
                      <a:pt x="1" y="12523"/>
                    </a:moveTo>
                    <a:lnTo>
                      <a:pt x="1" y="12523"/>
                    </a:lnTo>
                    <a:cubicBezTo>
                      <a:pt x="1" y="12521"/>
                      <a:pt x="3" y="12519"/>
                      <a:pt x="5" y="12519"/>
                    </a:cubicBezTo>
                    <a:cubicBezTo>
                      <a:pt x="7" y="12519"/>
                      <a:pt x="9" y="12521"/>
                      <a:pt x="9" y="12523"/>
                    </a:cubicBezTo>
                    <a:cubicBezTo>
                      <a:pt x="9" y="12525"/>
                      <a:pt x="7" y="12527"/>
                      <a:pt x="5" y="12527"/>
                    </a:cubicBezTo>
                    <a:cubicBezTo>
                      <a:pt x="3" y="12527"/>
                      <a:pt x="1" y="12525"/>
                      <a:pt x="1" y="12523"/>
                    </a:cubicBezTo>
                    <a:close/>
                    <a:moveTo>
                      <a:pt x="1" y="12507"/>
                    </a:moveTo>
                    <a:lnTo>
                      <a:pt x="1" y="12507"/>
                    </a:lnTo>
                    <a:cubicBezTo>
                      <a:pt x="1" y="12505"/>
                      <a:pt x="3" y="12503"/>
                      <a:pt x="5" y="12503"/>
                    </a:cubicBezTo>
                    <a:cubicBezTo>
                      <a:pt x="7" y="12503"/>
                      <a:pt x="9" y="12505"/>
                      <a:pt x="9" y="12507"/>
                    </a:cubicBezTo>
                    <a:cubicBezTo>
                      <a:pt x="9" y="12509"/>
                      <a:pt x="7" y="12511"/>
                      <a:pt x="5" y="12511"/>
                    </a:cubicBezTo>
                    <a:cubicBezTo>
                      <a:pt x="3" y="12511"/>
                      <a:pt x="1" y="12509"/>
                      <a:pt x="1" y="12507"/>
                    </a:cubicBezTo>
                    <a:close/>
                    <a:moveTo>
                      <a:pt x="1" y="12491"/>
                    </a:moveTo>
                    <a:lnTo>
                      <a:pt x="1" y="12491"/>
                    </a:lnTo>
                    <a:cubicBezTo>
                      <a:pt x="1" y="12489"/>
                      <a:pt x="3" y="12487"/>
                      <a:pt x="5" y="12487"/>
                    </a:cubicBezTo>
                    <a:cubicBezTo>
                      <a:pt x="7" y="12487"/>
                      <a:pt x="9" y="12489"/>
                      <a:pt x="9" y="12491"/>
                    </a:cubicBezTo>
                    <a:cubicBezTo>
                      <a:pt x="9" y="12493"/>
                      <a:pt x="7" y="12495"/>
                      <a:pt x="5" y="12495"/>
                    </a:cubicBezTo>
                    <a:cubicBezTo>
                      <a:pt x="3" y="12495"/>
                      <a:pt x="1" y="12493"/>
                      <a:pt x="1" y="12491"/>
                    </a:cubicBezTo>
                    <a:close/>
                    <a:moveTo>
                      <a:pt x="1" y="12475"/>
                    </a:moveTo>
                    <a:lnTo>
                      <a:pt x="1" y="12475"/>
                    </a:lnTo>
                    <a:cubicBezTo>
                      <a:pt x="1" y="12473"/>
                      <a:pt x="3" y="12471"/>
                      <a:pt x="5" y="12471"/>
                    </a:cubicBezTo>
                    <a:cubicBezTo>
                      <a:pt x="7" y="12471"/>
                      <a:pt x="9" y="12473"/>
                      <a:pt x="9" y="12475"/>
                    </a:cubicBezTo>
                    <a:cubicBezTo>
                      <a:pt x="9" y="12477"/>
                      <a:pt x="7" y="12479"/>
                      <a:pt x="5" y="12479"/>
                    </a:cubicBezTo>
                    <a:cubicBezTo>
                      <a:pt x="3" y="12479"/>
                      <a:pt x="1" y="12477"/>
                      <a:pt x="1" y="12475"/>
                    </a:cubicBezTo>
                    <a:close/>
                    <a:moveTo>
                      <a:pt x="1" y="12459"/>
                    </a:moveTo>
                    <a:lnTo>
                      <a:pt x="1" y="12459"/>
                    </a:lnTo>
                    <a:cubicBezTo>
                      <a:pt x="1" y="12457"/>
                      <a:pt x="3" y="12455"/>
                      <a:pt x="5" y="12455"/>
                    </a:cubicBezTo>
                    <a:cubicBezTo>
                      <a:pt x="7" y="12455"/>
                      <a:pt x="9" y="12457"/>
                      <a:pt x="9" y="12459"/>
                    </a:cubicBezTo>
                    <a:cubicBezTo>
                      <a:pt x="9" y="12461"/>
                      <a:pt x="7" y="12463"/>
                      <a:pt x="5" y="12463"/>
                    </a:cubicBezTo>
                    <a:cubicBezTo>
                      <a:pt x="3" y="12463"/>
                      <a:pt x="1" y="12461"/>
                      <a:pt x="1" y="12459"/>
                    </a:cubicBezTo>
                    <a:close/>
                    <a:moveTo>
                      <a:pt x="1" y="12443"/>
                    </a:moveTo>
                    <a:lnTo>
                      <a:pt x="1" y="12443"/>
                    </a:lnTo>
                    <a:cubicBezTo>
                      <a:pt x="1" y="12441"/>
                      <a:pt x="3" y="12439"/>
                      <a:pt x="5" y="12439"/>
                    </a:cubicBezTo>
                    <a:cubicBezTo>
                      <a:pt x="7" y="12439"/>
                      <a:pt x="9" y="12441"/>
                      <a:pt x="9" y="12443"/>
                    </a:cubicBezTo>
                    <a:cubicBezTo>
                      <a:pt x="9" y="12445"/>
                      <a:pt x="7" y="12447"/>
                      <a:pt x="5" y="12447"/>
                    </a:cubicBezTo>
                    <a:cubicBezTo>
                      <a:pt x="3" y="12447"/>
                      <a:pt x="1" y="12445"/>
                      <a:pt x="1" y="12443"/>
                    </a:cubicBezTo>
                    <a:close/>
                    <a:moveTo>
                      <a:pt x="1" y="12427"/>
                    </a:moveTo>
                    <a:lnTo>
                      <a:pt x="1" y="12427"/>
                    </a:lnTo>
                    <a:cubicBezTo>
                      <a:pt x="1" y="12425"/>
                      <a:pt x="3" y="12423"/>
                      <a:pt x="5" y="12423"/>
                    </a:cubicBezTo>
                    <a:cubicBezTo>
                      <a:pt x="7" y="12423"/>
                      <a:pt x="9" y="12425"/>
                      <a:pt x="9" y="12427"/>
                    </a:cubicBezTo>
                    <a:cubicBezTo>
                      <a:pt x="9" y="12429"/>
                      <a:pt x="7" y="12431"/>
                      <a:pt x="5" y="12431"/>
                    </a:cubicBezTo>
                    <a:cubicBezTo>
                      <a:pt x="3" y="12431"/>
                      <a:pt x="1" y="12429"/>
                      <a:pt x="1" y="12427"/>
                    </a:cubicBezTo>
                    <a:close/>
                    <a:moveTo>
                      <a:pt x="1" y="12411"/>
                    </a:moveTo>
                    <a:lnTo>
                      <a:pt x="1" y="12411"/>
                    </a:lnTo>
                    <a:cubicBezTo>
                      <a:pt x="1" y="12409"/>
                      <a:pt x="3" y="12407"/>
                      <a:pt x="5" y="12407"/>
                    </a:cubicBezTo>
                    <a:cubicBezTo>
                      <a:pt x="7" y="12407"/>
                      <a:pt x="9" y="12409"/>
                      <a:pt x="9" y="12411"/>
                    </a:cubicBezTo>
                    <a:cubicBezTo>
                      <a:pt x="9" y="12413"/>
                      <a:pt x="7" y="12415"/>
                      <a:pt x="5" y="12415"/>
                    </a:cubicBezTo>
                    <a:cubicBezTo>
                      <a:pt x="3" y="12415"/>
                      <a:pt x="1" y="12413"/>
                      <a:pt x="1" y="12411"/>
                    </a:cubicBezTo>
                    <a:close/>
                    <a:moveTo>
                      <a:pt x="1" y="12395"/>
                    </a:moveTo>
                    <a:lnTo>
                      <a:pt x="1" y="12395"/>
                    </a:lnTo>
                    <a:cubicBezTo>
                      <a:pt x="1" y="12393"/>
                      <a:pt x="3" y="12391"/>
                      <a:pt x="5" y="12391"/>
                    </a:cubicBezTo>
                    <a:cubicBezTo>
                      <a:pt x="7" y="12391"/>
                      <a:pt x="9" y="12393"/>
                      <a:pt x="9" y="12395"/>
                    </a:cubicBezTo>
                    <a:cubicBezTo>
                      <a:pt x="9" y="12397"/>
                      <a:pt x="7" y="12399"/>
                      <a:pt x="5" y="12399"/>
                    </a:cubicBezTo>
                    <a:cubicBezTo>
                      <a:pt x="3" y="12399"/>
                      <a:pt x="1" y="12397"/>
                      <a:pt x="1" y="12395"/>
                    </a:cubicBezTo>
                    <a:close/>
                    <a:moveTo>
                      <a:pt x="1" y="12379"/>
                    </a:moveTo>
                    <a:lnTo>
                      <a:pt x="1" y="12379"/>
                    </a:lnTo>
                    <a:cubicBezTo>
                      <a:pt x="1" y="12377"/>
                      <a:pt x="3" y="12375"/>
                      <a:pt x="5" y="12375"/>
                    </a:cubicBezTo>
                    <a:cubicBezTo>
                      <a:pt x="7" y="12375"/>
                      <a:pt x="9" y="12377"/>
                      <a:pt x="9" y="12379"/>
                    </a:cubicBezTo>
                    <a:cubicBezTo>
                      <a:pt x="9" y="12381"/>
                      <a:pt x="7" y="12383"/>
                      <a:pt x="5" y="12383"/>
                    </a:cubicBezTo>
                    <a:cubicBezTo>
                      <a:pt x="3" y="12383"/>
                      <a:pt x="1" y="12381"/>
                      <a:pt x="1" y="12379"/>
                    </a:cubicBezTo>
                    <a:close/>
                    <a:moveTo>
                      <a:pt x="1" y="12363"/>
                    </a:moveTo>
                    <a:lnTo>
                      <a:pt x="1" y="12363"/>
                    </a:lnTo>
                    <a:cubicBezTo>
                      <a:pt x="1" y="12361"/>
                      <a:pt x="3" y="12359"/>
                      <a:pt x="5" y="12359"/>
                    </a:cubicBezTo>
                    <a:cubicBezTo>
                      <a:pt x="7" y="12359"/>
                      <a:pt x="9" y="12361"/>
                      <a:pt x="9" y="12363"/>
                    </a:cubicBezTo>
                    <a:cubicBezTo>
                      <a:pt x="9" y="12365"/>
                      <a:pt x="7" y="12367"/>
                      <a:pt x="5" y="12367"/>
                    </a:cubicBezTo>
                    <a:cubicBezTo>
                      <a:pt x="3" y="12367"/>
                      <a:pt x="1" y="12365"/>
                      <a:pt x="1" y="12363"/>
                    </a:cubicBezTo>
                    <a:close/>
                    <a:moveTo>
                      <a:pt x="1" y="12347"/>
                    </a:moveTo>
                    <a:lnTo>
                      <a:pt x="1" y="12347"/>
                    </a:lnTo>
                    <a:cubicBezTo>
                      <a:pt x="1" y="12345"/>
                      <a:pt x="3" y="12343"/>
                      <a:pt x="5" y="12343"/>
                    </a:cubicBezTo>
                    <a:cubicBezTo>
                      <a:pt x="7" y="12343"/>
                      <a:pt x="9" y="12345"/>
                      <a:pt x="9" y="12347"/>
                    </a:cubicBezTo>
                    <a:cubicBezTo>
                      <a:pt x="9" y="12349"/>
                      <a:pt x="7" y="12351"/>
                      <a:pt x="5" y="12351"/>
                    </a:cubicBezTo>
                    <a:cubicBezTo>
                      <a:pt x="3" y="12351"/>
                      <a:pt x="1" y="12349"/>
                      <a:pt x="1" y="12347"/>
                    </a:cubicBezTo>
                    <a:close/>
                    <a:moveTo>
                      <a:pt x="1" y="12331"/>
                    </a:moveTo>
                    <a:lnTo>
                      <a:pt x="1" y="12331"/>
                    </a:lnTo>
                    <a:cubicBezTo>
                      <a:pt x="1" y="12329"/>
                      <a:pt x="3" y="12327"/>
                      <a:pt x="5" y="12327"/>
                    </a:cubicBezTo>
                    <a:cubicBezTo>
                      <a:pt x="7" y="12327"/>
                      <a:pt x="9" y="12329"/>
                      <a:pt x="9" y="12331"/>
                    </a:cubicBezTo>
                    <a:cubicBezTo>
                      <a:pt x="9" y="12333"/>
                      <a:pt x="7" y="12335"/>
                      <a:pt x="5" y="12335"/>
                    </a:cubicBezTo>
                    <a:cubicBezTo>
                      <a:pt x="3" y="12335"/>
                      <a:pt x="1" y="12333"/>
                      <a:pt x="1" y="12331"/>
                    </a:cubicBezTo>
                    <a:close/>
                    <a:moveTo>
                      <a:pt x="1" y="12315"/>
                    </a:moveTo>
                    <a:lnTo>
                      <a:pt x="1" y="12315"/>
                    </a:lnTo>
                    <a:cubicBezTo>
                      <a:pt x="1" y="12313"/>
                      <a:pt x="3" y="12311"/>
                      <a:pt x="5" y="12311"/>
                    </a:cubicBezTo>
                    <a:cubicBezTo>
                      <a:pt x="7" y="12311"/>
                      <a:pt x="9" y="12313"/>
                      <a:pt x="9" y="12315"/>
                    </a:cubicBezTo>
                    <a:cubicBezTo>
                      <a:pt x="9" y="12317"/>
                      <a:pt x="7" y="12319"/>
                      <a:pt x="5" y="12319"/>
                    </a:cubicBezTo>
                    <a:cubicBezTo>
                      <a:pt x="3" y="12319"/>
                      <a:pt x="1" y="12317"/>
                      <a:pt x="1" y="12315"/>
                    </a:cubicBezTo>
                    <a:close/>
                    <a:moveTo>
                      <a:pt x="1" y="12299"/>
                    </a:moveTo>
                    <a:lnTo>
                      <a:pt x="1" y="12299"/>
                    </a:lnTo>
                    <a:cubicBezTo>
                      <a:pt x="1" y="12297"/>
                      <a:pt x="3" y="12295"/>
                      <a:pt x="5" y="12295"/>
                    </a:cubicBezTo>
                    <a:cubicBezTo>
                      <a:pt x="7" y="12295"/>
                      <a:pt x="9" y="12297"/>
                      <a:pt x="9" y="12299"/>
                    </a:cubicBezTo>
                    <a:cubicBezTo>
                      <a:pt x="9" y="12301"/>
                      <a:pt x="7" y="12303"/>
                      <a:pt x="5" y="12303"/>
                    </a:cubicBezTo>
                    <a:cubicBezTo>
                      <a:pt x="3" y="12303"/>
                      <a:pt x="1" y="12301"/>
                      <a:pt x="1" y="12299"/>
                    </a:cubicBezTo>
                    <a:close/>
                    <a:moveTo>
                      <a:pt x="1" y="12283"/>
                    </a:moveTo>
                    <a:lnTo>
                      <a:pt x="1" y="12283"/>
                    </a:lnTo>
                    <a:cubicBezTo>
                      <a:pt x="1" y="12281"/>
                      <a:pt x="3" y="12279"/>
                      <a:pt x="5" y="12279"/>
                    </a:cubicBezTo>
                    <a:cubicBezTo>
                      <a:pt x="7" y="12279"/>
                      <a:pt x="9" y="12281"/>
                      <a:pt x="9" y="12283"/>
                    </a:cubicBezTo>
                    <a:cubicBezTo>
                      <a:pt x="9" y="12285"/>
                      <a:pt x="7" y="12287"/>
                      <a:pt x="5" y="12287"/>
                    </a:cubicBezTo>
                    <a:cubicBezTo>
                      <a:pt x="3" y="12287"/>
                      <a:pt x="1" y="12285"/>
                      <a:pt x="1" y="12283"/>
                    </a:cubicBezTo>
                    <a:close/>
                    <a:moveTo>
                      <a:pt x="1" y="12267"/>
                    </a:moveTo>
                    <a:lnTo>
                      <a:pt x="1" y="12267"/>
                    </a:lnTo>
                    <a:cubicBezTo>
                      <a:pt x="1" y="12265"/>
                      <a:pt x="3" y="12263"/>
                      <a:pt x="5" y="12263"/>
                    </a:cubicBezTo>
                    <a:cubicBezTo>
                      <a:pt x="7" y="12263"/>
                      <a:pt x="9" y="12265"/>
                      <a:pt x="9" y="12267"/>
                    </a:cubicBezTo>
                    <a:cubicBezTo>
                      <a:pt x="9" y="12269"/>
                      <a:pt x="7" y="12271"/>
                      <a:pt x="5" y="12271"/>
                    </a:cubicBezTo>
                    <a:cubicBezTo>
                      <a:pt x="3" y="12271"/>
                      <a:pt x="1" y="12269"/>
                      <a:pt x="1" y="12267"/>
                    </a:cubicBezTo>
                    <a:close/>
                    <a:moveTo>
                      <a:pt x="1" y="12251"/>
                    </a:moveTo>
                    <a:lnTo>
                      <a:pt x="1" y="12251"/>
                    </a:lnTo>
                    <a:cubicBezTo>
                      <a:pt x="1" y="12249"/>
                      <a:pt x="3" y="12247"/>
                      <a:pt x="5" y="12247"/>
                    </a:cubicBezTo>
                    <a:cubicBezTo>
                      <a:pt x="7" y="12247"/>
                      <a:pt x="9" y="12249"/>
                      <a:pt x="9" y="12251"/>
                    </a:cubicBezTo>
                    <a:cubicBezTo>
                      <a:pt x="9" y="12253"/>
                      <a:pt x="7" y="12255"/>
                      <a:pt x="5" y="12255"/>
                    </a:cubicBezTo>
                    <a:cubicBezTo>
                      <a:pt x="3" y="12255"/>
                      <a:pt x="1" y="12253"/>
                      <a:pt x="1" y="12251"/>
                    </a:cubicBezTo>
                    <a:close/>
                    <a:moveTo>
                      <a:pt x="1" y="12235"/>
                    </a:moveTo>
                    <a:lnTo>
                      <a:pt x="1" y="12235"/>
                    </a:lnTo>
                    <a:cubicBezTo>
                      <a:pt x="1" y="12233"/>
                      <a:pt x="3" y="12231"/>
                      <a:pt x="5" y="12231"/>
                    </a:cubicBezTo>
                    <a:cubicBezTo>
                      <a:pt x="7" y="12231"/>
                      <a:pt x="9" y="12233"/>
                      <a:pt x="9" y="12235"/>
                    </a:cubicBezTo>
                    <a:cubicBezTo>
                      <a:pt x="9" y="12237"/>
                      <a:pt x="7" y="12239"/>
                      <a:pt x="5" y="12239"/>
                    </a:cubicBezTo>
                    <a:cubicBezTo>
                      <a:pt x="3" y="12239"/>
                      <a:pt x="1" y="12237"/>
                      <a:pt x="1" y="12235"/>
                    </a:cubicBezTo>
                    <a:close/>
                    <a:moveTo>
                      <a:pt x="1" y="12219"/>
                    </a:moveTo>
                    <a:lnTo>
                      <a:pt x="1" y="12219"/>
                    </a:lnTo>
                    <a:cubicBezTo>
                      <a:pt x="1" y="12217"/>
                      <a:pt x="3" y="12215"/>
                      <a:pt x="5" y="12215"/>
                    </a:cubicBezTo>
                    <a:cubicBezTo>
                      <a:pt x="7" y="12215"/>
                      <a:pt x="9" y="12217"/>
                      <a:pt x="9" y="12219"/>
                    </a:cubicBezTo>
                    <a:cubicBezTo>
                      <a:pt x="9" y="12221"/>
                      <a:pt x="7" y="12223"/>
                      <a:pt x="5" y="12223"/>
                    </a:cubicBezTo>
                    <a:cubicBezTo>
                      <a:pt x="3" y="12223"/>
                      <a:pt x="1" y="12221"/>
                      <a:pt x="1" y="12219"/>
                    </a:cubicBezTo>
                    <a:close/>
                    <a:moveTo>
                      <a:pt x="1" y="12203"/>
                    </a:moveTo>
                    <a:lnTo>
                      <a:pt x="1" y="12203"/>
                    </a:lnTo>
                    <a:cubicBezTo>
                      <a:pt x="1" y="12201"/>
                      <a:pt x="3" y="12199"/>
                      <a:pt x="5" y="12199"/>
                    </a:cubicBezTo>
                    <a:cubicBezTo>
                      <a:pt x="7" y="12199"/>
                      <a:pt x="9" y="12201"/>
                      <a:pt x="9" y="12203"/>
                    </a:cubicBezTo>
                    <a:cubicBezTo>
                      <a:pt x="9" y="12205"/>
                      <a:pt x="7" y="12207"/>
                      <a:pt x="5" y="12207"/>
                    </a:cubicBezTo>
                    <a:cubicBezTo>
                      <a:pt x="3" y="12207"/>
                      <a:pt x="1" y="12205"/>
                      <a:pt x="1" y="12203"/>
                    </a:cubicBezTo>
                    <a:close/>
                    <a:moveTo>
                      <a:pt x="1" y="12187"/>
                    </a:moveTo>
                    <a:lnTo>
                      <a:pt x="1" y="12187"/>
                    </a:lnTo>
                    <a:cubicBezTo>
                      <a:pt x="1" y="12185"/>
                      <a:pt x="3" y="12183"/>
                      <a:pt x="5" y="12183"/>
                    </a:cubicBezTo>
                    <a:cubicBezTo>
                      <a:pt x="7" y="12183"/>
                      <a:pt x="9" y="12185"/>
                      <a:pt x="9" y="12187"/>
                    </a:cubicBezTo>
                    <a:cubicBezTo>
                      <a:pt x="9" y="12189"/>
                      <a:pt x="7" y="12191"/>
                      <a:pt x="5" y="12191"/>
                    </a:cubicBezTo>
                    <a:cubicBezTo>
                      <a:pt x="3" y="12191"/>
                      <a:pt x="1" y="12189"/>
                      <a:pt x="1" y="12187"/>
                    </a:cubicBezTo>
                    <a:close/>
                    <a:moveTo>
                      <a:pt x="1" y="12171"/>
                    </a:moveTo>
                    <a:lnTo>
                      <a:pt x="1" y="12171"/>
                    </a:lnTo>
                    <a:cubicBezTo>
                      <a:pt x="1" y="12169"/>
                      <a:pt x="3" y="12167"/>
                      <a:pt x="5" y="12167"/>
                    </a:cubicBezTo>
                    <a:cubicBezTo>
                      <a:pt x="7" y="12167"/>
                      <a:pt x="9" y="12169"/>
                      <a:pt x="9" y="12171"/>
                    </a:cubicBezTo>
                    <a:cubicBezTo>
                      <a:pt x="9" y="12173"/>
                      <a:pt x="7" y="12175"/>
                      <a:pt x="5" y="12175"/>
                    </a:cubicBezTo>
                    <a:cubicBezTo>
                      <a:pt x="3" y="12175"/>
                      <a:pt x="1" y="12173"/>
                      <a:pt x="1" y="12171"/>
                    </a:cubicBezTo>
                    <a:close/>
                    <a:moveTo>
                      <a:pt x="1" y="12155"/>
                    </a:moveTo>
                    <a:lnTo>
                      <a:pt x="1" y="12155"/>
                    </a:lnTo>
                    <a:cubicBezTo>
                      <a:pt x="1" y="12153"/>
                      <a:pt x="3" y="12151"/>
                      <a:pt x="5" y="12151"/>
                    </a:cubicBezTo>
                    <a:cubicBezTo>
                      <a:pt x="7" y="12151"/>
                      <a:pt x="9" y="12153"/>
                      <a:pt x="9" y="12155"/>
                    </a:cubicBezTo>
                    <a:cubicBezTo>
                      <a:pt x="9" y="12157"/>
                      <a:pt x="7" y="12159"/>
                      <a:pt x="5" y="12159"/>
                    </a:cubicBezTo>
                    <a:cubicBezTo>
                      <a:pt x="3" y="12159"/>
                      <a:pt x="1" y="12157"/>
                      <a:pt x="1" y="12155"/>
                    </a:cubicBezTo>
                    <a:close/>
                    <a:moveTo>
                      <a:pt x="1" y="12139"/>
                    </a:moveTo>
                    <a:lnTo>
                      <a:pt x="1" y="12139"/>
                    </a:lnTo>
                    <a:cubicBezTo>
                      <a:pt x="1" y="12137"/>
                      <a:pt x="3" y="12135"/>
                      <a:pt x="5" y="12135"/>
                    </a:cubicBezTo>
                    <a:cubicBezTo>
                      <a:pt x="7" y="12135"/>
                      <a:pt x="9" y="12137"/>
                      <a:pt x="9" y="12139"/>
                    </a:cubicBezTo>
                    <a:cubicBezTo>
                      <a:pt x="9" y="12141"/>
                      <a:pt x="7" y="12143"/>
                      <a:pt x="5" y="12143"/>
                    </a:cubicBezTo>
                    <a:cubicBezTo>
                      <a:pt x="3" y="12143"/>
                      <a:pt x="1" y="12141"/>
                      <a:pt x="1" y="12139"/>
                    </a:cubicBezTo>
                    <a:close/>
                    <a:moveTo>
                      <a:pt x="1" y="12123"/>
                    </a:moveTo>
                    <a:lnTo>
                      <a:pt x="1" y="12123"/>
                    </a:lnTo>
                    <a:cubicBezTo>
                      <a:pt x="1" y="12121"/>
                      <a:pt x="3" y="12119"/>
                      <a:pt x="5" y="12119"/>
                    </a:cubicBezTo>
                    <a:cubicBezTo>
                      <a:pt x="7" y="12119"/>
                      <a:pt x="9" y="12121"/>
                      <a:pt x="9" y="12123"/>
                    </a:cubicBezTo>
                    <a:cubicBezTo>
                      <a:pt x="9" y="12125"/>
                      <a:pt x="7" y="12127"/>
                      <a:pt x="5" y="12127"/>
                    </a:cubicBezTo>
                    <a:cubicBezTo>
                      <a:pt x="3" y="12127"/>
                      <a:pt x="1" y="12125"/>
                      <a:pt x="1" y="12123"/>
                    </a:cubicBezTo>
                    <a:close/>
                    <a:moveTo>
                      <a:pt x="1" y="12107"/>
                    </a:moveTo>
                    <a:lnTo>
                      <a:pt x="1" y="12107"/>
                    </a:lnTo>
                    <a:cubicBezTo>
                      <a:pt x="1" y="12105"/>
                      <a:pt x="3" y="12103"/>
                      <a:pt x="5" y="12103"/>
                    </a:cubicBezTo>
                    <a:cubicBezTo>
                      <a:pt x="7" y="12103"/>
                      <a:pt x="9" y="12105"/>
                      <a:pt x="9" y="12107"/>
                    </a:cubicBezTo>
                    <a:cubicBezTo>
                      <a:pt x="9" y="12109"/>
                      <a:pt x="7" y="12111"/>
                      <a:pt x="5" y="12111"/>
                    </a:cubicBezTo>
                    <a:cubicBezTo>
                      <a:pt x="3" y="12111"/>
                      <a:pt x="1" y="12109"/>
                      <a:pt x="1" y="12107"/>
                    </a:cubicBezTo>
                    <a:close/>
                    <a:moveTo>
                      <a:pt x="1" y="12091"/>
                    </a:moveTo>
                    <a:lnTo>
                      <a:pt x="1" y="12091"/>
                    </a:lnTo>
                    <a:cubicBezTo>
                      <a:pt x="1" y="12089"/>
                      <a:pt x="3" y="12087"/>
                      <a:pt x="5" y="12087"/>
                    </a:cubicBezTo>
                    <a:cubicBezTo>
                      <a:pt x="7" y="12087"/>
                      <a:pt x="9" y="12089"/>
                      <a:pt x="9" y="12091"/>
                    </a:cubicBezTo>
                    <a:cubicBezTo>
                      <a:pt x="9" y="12093"/>
                      <a:pt x="7" y="12095"/>
                      <a:pt x="5" y="12095"/>
                    </a:cubicBezTo>
                    <a:cubicBezTo>
                      <a:pt x="3" y="12095"/>
                      <a:pt x="1" y="12093"/>
                      <a:pt x="1" y="12091"/>
                    </a:cubicBezTo>
                    <a:close/>
                    <a:moveTo>
                      <a:pt x="1" y="12075"/>
                    </a:moveTo>
                    <a:lnTo>
                      <a:pt x="1" y="12075"/>
                    </a:lnTo>
                    <a:cubicBezTo>
                      <a:pt x="1" y="12073"/>
                      <a:pt x="3" y="12071"/>
                      <a:pt x="5" y="12071"/>
                    </a:cubicBezTo>
                    <a:cubicBezTo>
                      <a:pt x="7" y="12071"/>
                      <a:pt x="9" y="12073"/>
                      <a:pt x="9" y="12075"/>
                    </a:cubicBezTo>
                    <a:cubicBezTo>
                      <a:pt x="9" y="12077"/>
                      <a:pt x="7" y="12079"/>
                      <a:pt x="5" y="12079"/>
                    </a:cubicBezTo>
                    <a:cubicBezTo>
                      <a:pt x="3" y="12079"/>
                      <a:pt x="1" y="12077"/>
                      <a:pt x="1" y="12075"/>
                    </a:cubicBezTo>
                    <a:close/>
                    <a:moveTo>
                      <a:pt x="1" y="12059"/>
                    </a:moveTo>
                    <a:lnTo>
                      <a:pt x="1" y="12059"/>
                    </a:lnTo>
                    <a:cubicBezTo>
                      <a:pt x="1" y="12057"/>
                      <a:pt x="3" y="12055"/>
                      <a:pt x="5" y="12055"/>
                    </a:cubicBezTo>
                    <a:cubicBezTo>
                      <a:pt x="7" y="12055"/>
                      <a:pt x="9" y="12057"/>
                      <a:pt x="9" y="12059"/>
                    </a:cubicBezTo>
                    <a:cubicBezTo>
                      <a:pt x="9" y="12061"/>
                      <a:pt x="7" y="12063"/>
                      <a:pt x="5" y="12063"/>
                    </a:cubicBezTo>
                    <a:cubicBezTo>
                      <a:pt x="3" y="12063"/>
                      <a:pt x="1" y="12061"/>
                      <a:pt x="1" y="12059"/>
                    </a:cubicBezTo>
                    <a:close/>
                    <a:moveTo>
                      <a:pt x="1" y="12043"/>
                    </a:moveTo>
                    <a:lnTo>
                      <a:pt x="1" y="12043"/>
                    </a:lnTo>
                    <a:cubicBezTo>
                      <a:pt x="1" y="12041"/>
                      <a:pt x="3" y="12039"/>
                      <a:pt x="5" y="12039"/>
                    </a:cubicBezTo>
                    <a:cubicBezTo>
                      <a:pt x="7" y="12039"/>
                      <a:pt x="9" y="12041"/>
                      <a:pt x="9" y="12043"/>
                    </a:cubicBezTo>
                    <a:cubicBezTo>
                      <a:pt x="9" y="12045"/>
                      <a:pt x="7" y="12047"/>
                      <a:pt x="5" y="12047"/>
                    </a:cubicBezTo>
                    <a:cubicBezTo>
                      <a:pt x="3" y="12047"/>
                      <a:pt x="1" y="12045"/>
                      <a:pt x="1" y="12043"/>
                    </a:cubicBezTo>
                    <a:close/>
                    <a:moveTo>
                      <a:pt x="1" y="12027"/>
                    </a:moveTo>
                    <a:lnTo>
                      <a:pt x="1" y="12027"/>
                    </a:lnTo>
                    <a:cubicBezTo>
                      <a:pt x="1" y="12025"/>
                      <a:pt x="3" y="12023"/>
                      <a:pt x="5" y="12023"/>
                    </a:cubicBezTo>
                    <a:cubicBezTo>
                      <a:pt x="7" y="12023"/>
                      <a:pt x="9" y="12025"/>
                      <a:pt x="9" y="12027"/>
                    </a:cubicBezTo>
                    <a:cubicBezTo>
                      <a:pt x="9" y="12029"/>
                      <a:pt x="7" y="12031"/>
                      <a:pt x="5" y="12031"/>
                    </a:cubicBezTo>
                    <a:cubicBezTo>
                      <a:pt x="3" y="12031"/>
                      <a:pt x="1" y="12029"/>
                      <a:pt x="1" y="12027"/>
                    </a:cubicBezTo>
                    <a:close/>
                    <a:moveTo>
                      <a:pt x="1" y="12011"/>
                    </a:moveTo>
                    <a:lnTo>
                      <a:pt x="1" y="12011"/>
                    </a:lnTo>
                    <a:cubicBezTo>
                      <a:pt x="1" y="12009"/>
                      <a:pt x="3" y="12007"/>
                      <a:pt x="5" y="12007"/>
                    </a:cubicBezTo>
                    <a:cubicBezTo>
                      <a:pt x="7" y="12007"/>
                      <a:pt x="9" y="12009"/>
                      <a:pt x="9" y="12011"/>
                    </a:cubicBezTo>
                    <a:cubicBezTo>
                      <a:pt x="9" y="12013"/>
                      <a:pt x="7" y="12015"/>
                      <a:pt x="5" y="12015"/>
                    </a:cubicBezTo>
                    <a:cubicBezTo>
                      <a:pt x="3" y="12015"/>
                      <a:pt x="1" y="12013"/>
                      <a:pt x="1" y="12011"/>
                    </a:cubicBezTo>
                    <a:close/>
                    <a:moveTo>
                      <a:pt x="1" y="11995"/>
                    </a:moveTo>
                    <a:lnTo>
                      <a:pt x="1" y="11995"/>
                    </a:lnTo>
                    <a:cubicBezTo>
                      <a:pt x="1" y="11993"/>
                      <a:pt x="3" y="11991"/>
                      <a:pt x="5" y="11991"/>
                    </a:cubicBezTo>
                    <a:cubicBezTo>
                      <a:pt x="7" y="11991"/>
                      <a:pt x="9" y="11993"/>
                      <a:pt x="9" y="11995"/>
                    </a:cubicBezTo>
                    <a:cubicBezTo>
                      <a:pt x="9" y="11997"/>
                      <a:pt x="7" y="11999"/>
                      <a:pt x="5" y="11999"/>
                    </a:cubicBezTo>
                    <a:cubicBezTo>
                      <a:pt x="3" y="11999"/>
                      <a:pt x="1" y="11997"/>
                      <a:pt x="1" y="11995"/>
                    </a:cubicBezTo>
                    <a:close/>
                    <a:moveTo>
                      <a:pt x="1" y="11979"/>
                    </a:moveTo>
                    <a:lnTo>
                      <a:pt x="1" y="11979"/>
                    </a:lnTo>
                    <a:cubicBezTo>
                      <a:pt x="1" y="11977"/>
                      <a:pt x="3" y="11975"/>
                      <a:pt x="5" y="11975"/>
                    </a:cubicBezTo>
                    <a:cubicBezTo>
                      <a:pt x="7" y="11975"/>
                      <a:pt x="9" y="11977"/>
                      <a:pt x="9" y="11979"/>
                    </a:cubicBezTo>
                    <a:cubicBezTo>
                      <a:pt x="9" y="11981"/>
                      <a:pt x="7" y="11983"/>
                      <a:pt x="5" y="11983"/>
                    </a:cubicBezTo>
                    <a:cubicBezTo>
                      <a:pt x="3" y="11983"/>
                      <a:pt x="1" y="11981"/>
                      <a:pt x="1" y="11979"/>
                    </a:cubicBezTo>
                    <a:close/>
                    <a:moveTo>
                      <a:pt x="1" y="11963"/>
                    </a:moveTo>
                    <a:lnTo>
                      <a:pt x="1" y="11963"/>
                    </a:lnTo>
                    <a:cubicBezTo>
                      <a:pt x="1" y="11961"/>
                      <a:pt x="3" y="11959"/>
                      <a:pt x="5" y="11959"/>
                    </a:cubicBezTo>
                    <a:cubicBezTo>
                      <a:pt x="7" y="11959"/>
                      <a:pt x="9" y="11961"/>
                      <a:pt x="9" y="11963"/>
                    </a:cubicBezTo>
                    <a:cubicBezTo>
                      <a:pt x="9" y="11965"/>
                      <a:pt x="7" y="11967"/>
                      <a:pt x="5" y="11967"/>
                    </a:cubicBezTo>
                    <a:cubicBezTo>
                      <a:pt x="3" y="11967"/>
                      <a:pt x="1" y="11965"/>
                      <a:pt x="1" y="11963"/>
                    </a:cubicBezTo>
                    <a:close/>
                    <a:moveTo>
                      <a:pt x="1" y="11947"/>
                    </a:moveTo>
                    <a:lnTo>
                      <a:pt x="1" y="11947"/>
                    </a:lnTo>
                    <a:cubicBezTo>
                      <a:pt x="1" y="11945"/>
                      <a:pt x="3" y="11943"/>
                      <a:pt x="5" y="11943"/>
                    </a:cubicBezTo>
                    <a:cubicBezTo>
                      <a:pt x="7" y="11943"/>
                      <a:pt x="9" y="11945"/>
                      <a:pt x="9" y="11947"/>
                    </a:cubicBezTo>
                    <a:cubicBezTo>
                      <a:pt x="9" y="11949"/>
                      <a:pt x="7" y="11951"/>
                      <a:pt x="5" y="11951"/>
                    </a:cubicBezTo>
                    <a:cubicBezTo>
                      <a:pt x="3" y="11951"/>
                      <a:pt x="1" y="11949"/>
                      <a:pt x="1" y="11947"/>
                    </a:cubicBezTo>
                    <a:close/>
                    <a:moveTo>
                      <a:pt x="1" y="11931"/>
                    </a:moveTo>
                    <a:lnTo>
                      <a:pt x="1" y="11931"/>
                    </a:lnTo>
                    <a:cubicBezTo>
                      <a:pt x="1" y="11928"/>
                      <a:pt x="3" y="11927"/>
                      <a:pt x="5" y="11927"/>
                    </a:cubicBezTo>
                    <a:cubicBezTo>
                      <a:pt x="7" y="11927"/>
                      <a:pt x="9" y="11928"/>
                      <a:pt x="9" y="11931"/>
                    </a:cubicBezTo>
                    <a:cubicBezTo>
                      <a:pt x="9" y="11933"/>
                      <a:pt x="7" y="11935"/>
                      <a:pt x="5" y="11935"/>
                    </a:cubicBezTo>
                    <a:cubicBezTo>
                      <a:pt x="3" y="11935"/>
                      <a:pt x="1" y="11933"/>
                      <a:pt x="1" y="11931"/>
                    </a:cubicBezTo>
                    <a:close/>
                    <a:moveTo>
                      <a:pt x="1" y="11915"/>
                    </a:moveTo>
                    <a:lnTo>
                      <a:pt x="1" y="11915"/>
                    </a:lnTo>
                    <a:cubicBezTo>
                      <a:pt x="1" y="11912"/>
                      <a:pt x="3" y="11911"/>
                      <a:pt x="5" y="11911"/>
                    </a:cubicBezTo>
                    <a:cubicBezTo>
                      <a:pt x="7" y="11911"/>
                      <a:pt x="9" y="11912"/>
                      <a:pt x="9" y="11915"/>
                    </a:cubicBezTo>
                    <a:cubicBezTo>
                      <a:pt x="9" y="11917"/>
                      <a:pt x="7" y="11919"/>
                      <a:pt x="5" y="11919"/>
                    </a:cubicBezTo>
                    <a:cubicBezTo>
                      <a:pt x="3" y="11919"/>
                      <a:pt x="1" y="11917"/>
                      <a:pt x="1" y="11915"/>
                    </a:cubicBezTo>
                    <a:close/>
                    <a:moveTo>
                      <a:pt x="1" y="11899"/>
                    </a:moveTo>
                    <a:lnTo>
                      <a:pt x="1" y="11899"/>
                    </a:lnTo>
                    <a:cubicBezTo>
                      <a:pt x="1" y="11896"/>
                      <a:pt x="3" y="11895"/>
                      <a:pt x="5" y="11895"/>
                    </a:cubicBezTo>
                    <a:cubicBezTo>
                      <a:pt x="7" y="11895"/>
                      <a:pt x="9" y="11896"/>
                      <a:pt x="9" y="11899"/>
                    </a:cubicBezTo>
                    <a:cubicBezTo>
                      <a:pt x="9" y="11901"/>
                      <a:pt x="7" y="11903"/>
                      <a:pt x="5" y="11903"/>
                    </a:cubicBezTo>
                    <a:cubicBezTo>
                      <a:pt x="3" y="11903"/>
                      <a:pt x="1" y="11901"/>
                      <a:pt x="1" y="11899"/>
                    </a:cubicBezTo>
                    <a:close/>
                    <a:moveTo>
                      <a:pt x="1" y="11883"/>
                    </a:moveTo>
                    <a:lnTo>
                      <a:pt x="1" y="11883"/>
                    </a:lnTo>
                    <a:cubicBezTo>
                      <a:pt x="1" y="11880"/>
                      <a:pt x="3" y="11879"/>
                      <a:pt x="5" y="11879"/>
                    </a:cubicBezTo>
                    <a:cubicBezTo>
                      <a:pt x="7" y="11879"/>
                      <a:pt x="9" y="11880"/>
                      <a:pt x="9" y="11883"/>
                    </a:cubicBezTo>
                    <a:cubicBezTo>
                      <a:pt x="9" y="11885"/>
                      <a:pt x="7" y="11887"/>
                      <a:pt x="5" y="11887"/>
                    </a:cubicBezTo>
                    <a:cubicBezTo>
                      <a:pt x="3" y="11887"/>
                      <a:pt x="1" y="11885"/>
                      <a:pt x="1" y="11883"/>
                    </a:cubicBezTo>
                    <a:close/>
                    <a:moveTo>
                      <a:pt x="1" y="11867"/>
                    </a:moveTo>
                    <a:lnTo>
                      <a:pt x="1" y="11867"/>
                    </a:lnTo>
                    <a:cubicBezTo>
                      <a:pt x="1" y="11864"/>
                      <a:pt x="3" y="11863"/>
                      <a:pt x="5" y="11863"/>
                    </a:cubicBezTo>
                    <a:cubicBezTo>
                      <a:pt x="7" y="11863"/>
                      <a:pt x="9" y="11864"/>
                      <a:pt x="9" y="11867"/>
                    </a:cubicBezTo>
                    <a:cubicBezTo>
                      <a:pt x="9" y="11869"/>
                      <a:pt x="7" y="11871"/>
                      <a:pt x="5" y="11871"/>
                    </a:cubicBezTo>
                    <a:cubicBezTo>
                      <a:pt x="3" y="11871"/>
                      <a:pt x="1" y="11869"/>
                      <a:pt x="1" y="11867"/>
                    </a:cubicBezTo>
                    <a:close/>
                    <a:moveTo>
                      <a:pt x="1" y="11851"/>
                    </a:moveTo>
                    <a:lnTo>
                      <a:pt x="1" y="11851"/>
                    </a:lnTo>
                    <a:cubicBezTo>
                      <a:pt x="1" y="11848"/>
                      <a:pt x="3" y="11847"/>
                      <a:pt x="5" y="11847"/>
                    </a:cubicBezTo>
                    <a:cubicBezTo>
                      <a:pt x="7" y="11847"/>
                      <a:pt x="9" y="11848"/>
                      <a:pt x="9" y="11851"/>
                    </a:cubicBezTo>
                    <a:cubicBezTo>
                      <a:pt x="9" y="11853"/>
                      <a:pt x="7" y="11855"/>
                      <a:pt x="5" y="11855"/>
                    </a:cubicBezTo>
                    <a:cubicBezTo>
                      <a:pt x="3" y="11855"/>
                      <a:pt x="1" y="11853"/>
                      <a:pt x="1" y="11851"/>
                    </a:cubicBezTo>
                    <a:close/>
                    <a:moveTo>
                      <a:pt x="1" y="11835"/>
                    </a:moveTo>
                    <a:lnTo>
                      <a:pt x="1" y="11835"/>
                    </a:lnTo>
                    <a:cubicBezTo>
                      <a:pt x="1" y="11832"/>
                      <a:pt x="3" y="11831"/>
                      <a:pt x="5" y="11831"/>
                    </a:cubicBezTo>
                    <a:cubicBezTo>
                      <a:pt x="7" y="11831"/>
                      <a:pt x="9" y="11832"/>
                      <a:pt x="9" y="11835"/>
                    </a:cubicBezTo>
                    <a:cubicBezTo>
                      <a:pt x="9" y="11837"/>
                      <a:pt x="7" y="11839"/>
                      <a:pt x="5" y="11839"/>
                    </a:cubicBezTo>
                    <a:cubicBezTo>
                      <a:pt x="3" y="11839"/>
                      <a:pt x="1" y="11837"/>
                      <a:pt x="1" y="11835"/>
                    </a:cubicBezTo>
                    <a:close/>
                    <a:moveTo>
                      <a:pt x="1" y="11819"/>
                    </a:moveTo>
                    <a:lnTo>
                      <a:pt x="1" y="11819"/>
                    </a:lnTo>
                    <a:cubicBezTo>
                      <a:pt x="1" y="11816"/>
                      <a:pt x="3" y="11815"/>
                      <a:pt x="5" y="11815"/>
                    </a:cubicBezTo>
                    <a:cubicBezTo>
                      <a:pt x="7" y="11815"/>
                      <a:pt x="9" y="11816"/>
                      <a:pt x="9" y="11819"/>
                    </a:cubicBezTo>
                    <a:cubicBezTo>
                      <a:pt x="9" y="11821"/>
                      <a:pt x="7" y="11823"/>
                      <a:pt x="5" y="11823"/>
                    </a:cubicBezTo>
                    <a:cubicBezTo>
                      <a:pt x="3" y="11823"/>
                      <a:pt x="1" y="11821"/>
                      <a:pt x="1" y="11819"/>
                    </a:cubicBezTo>
                    <a:close/>
                    <a:moveTo>
                      <a:pt x="1" y="11803"/>
                    </a:moveTo>
                    <a:lnTo>
                      <a:pt x="1" y="11803"/>
                    </a:lnTo>
                    <a:cubicBezTo>
                      <a:pt x="1" y="11800"/>
                      <a:pt x="3" y="11799"/>
                      <a:pt x="5" y="11799"/>
                    </a:cubicBezTo>
                    <a:cubicBezTo>
                      <a:pt x="7" y="11799"/>
                      <a:pt x="9" y="11800"/>
                      <a:pt x="9" y="11803"/>
                    </a:cubicBezTo>
                    <a:cubicBezTo>
                      <a:pt x="9" y="11805"/>
                      <a:pt x="7" y="11807"/>
                      <a:pt x="5" y="11807"/>
                    </a:cubicBezTo>
                    <a:cubicBezTo>
                      <a:pt x="3" y="11807"/>
                      <a:pt x="1" y="11805"/>
                      <a:pt x="1" y="11803"/>
                    </a:cubicBezTo>
                    <a:close/>
                    <a:moveTo>
                      <a:pt x="1" y="11787"/>
                    </a:moveTo>
                    <a:lnTo>
                      <a:pt x="1" y="11787"/>
                    </a:lnTo>
                    <a:cubicBezTo>
                      <a:pt x="1" y="11784"/>
                      <a:pt x="3" y="11783"/>
                      <a:pt x="5" y="11783"/>
                    </a:cubicBezTo>
                    <a:cubicBezTo>
                      <a:pt x="7" y="11783"/>
                      <a:pt x="9" y="11784"/>
                      <a:pt x="9" y="11787"/>
                    </a:cubicBezTo>
                    <a:cubicBezTo>
                      <a:pt x="9" y="11789"/>
                      <a:pt x="7" y="11791"/>
                      <a:pt x="5" y="11791"/>
                    </a:cubicBezTo>
                    <a:cubicBezTo>
                      <a:pt x="3" y="11791"/>
                      <a:pt x="1" y="11789"/>
                      <a:pt x="1" y="11787"/>
                    </a:cubicBezTo>
                    <a:close/>
                    <a:moveTo>
                      <a:pt x="1" y="11771"/>
                    </a:moveTo>
                    <a:lnTo>
                      <a:pt x="1" y="11771"/>
                    </a:lnTo>
                    <a:cubicBezTo>
                      <a:pt x="1" y="11768"/>
                      <a:pt x="3" y="11767"/>
                      <a:pt x="5" y="11767"/>
                    </a:cubicBezTo>
                    <a:cubicBezTo>
                      <a:pt x="7" y="11767"/>
                      <a:pt x="9" y="11768"/>
                      <a:pt x="9" y="11771"/>
                    </a:cubicBezTo>
                    <a:cubicBezTo>
                      <a:pt x="9" y="11773"/>
                      <a:pt x="7" y="11775"/>
                      <a:pt x="5" y="11775"/>
                    </a:cubicBezTo>
                    <a:cubicBezTo>
                      <a:pt x="3" y="11775"/>
                      <a:pt x="1" y="11773"/>
                      <a:pt x="1" y="11771"/>
                    </a:cubicBezTo>
                    <a:close/>
                    <a:moveTo>
                      <a:pt x="1" y="11755"/>
                    </a:moveTo>
                    <a:lnTo>
                      <a:pt x="1" y="11755"/>
                    </a:lnTo>
                    <a:cubicBezTo>
                      <a:pt x="1" y="11752"/>
                      <a:pt x="3" y="11751"/>
                      <a:pt x="5" y="11751"/>
                    </a:cubicBezTo>
                    <a:cubicBezTo>
                      <a:pt x="7" y="11751"/>
                      <a:pt x="9" y="11752"/>
                      <a:pt x="9" y="11755"/>
                    </a:cubicBezTo>
                    <a:cubicBezTo>
                      <a:pt x="9" y="11757"/>
                      <a:pt x="7" y="11759"/>
                      <a:pt x="5" y="11759"/>
                    </a:cubicBezTo>
                    <a:cubicBezTo>
                      <a:pt x="3" y="11759"/>
                      <a:pt x="1" y="11757"/>
                      <a:pt x="1" y="11755"/>
                    </a:cubicBezTo>
                    <a:close/>
                    <a:moveTo>
                      <a:pt x="1" y="11739"/>
                    </a:moveTo>
                    <a:lnTo>
                      <a:pt x="1" y="11739"/>
                    </a:lnTo>
                    <a:cubicBezTo>
                      <a:pt x="1" y="11736"/>
                      <a:pt x="3" y="11735"/>
                      <a:pt x="5" y="11735"/>
                    </a:cubicBezTo>
                    <a:cubicBezTo>
                      <a:pt x="7" y="11735"/>
                      <a:pt x="9" y="11736"/>
                      <a:pt x="9" y="11739"/>
                    </a:cubicBezTo>
                    <a:cubicBezTo>
                      <a:pt x="9" y="11741"/>
                      <a:pt x="7" y="11743"/>
                      <a:pt x="5" y="11743"/>
                    </a:cubicBezTo>
                    <a:cubicBezTo>
                      <a:pt x="3" y="11743"/>
                      <a:pt x="1" y="11741"/>
                      <a:pt x="1" y="11739"/>
                    </a:cubicBezTo>
                    <a:close/>
                    <a:moveTo>
                      <a:pt x="1" y="11723"/>
                    </a:moveTo>
                    <a:lnTo>
                      <a:pt x="1" y="11723"/>
                    </a:lnTo>
                    <a:cubicBezTo>
                      <a:pt x="1" y="11720"/>
                      <a:pt x="3" y="11719"/>
                      <a:pt x="5" y="11719"/>
                    </a:cubicBezTo>
                    <a:cubicBezTo>
                      <a:pt x="7" y="11719"/>
                      <a:pt x="9" y="11720"/>
                      <a:pt x="9" y="11723"/>
                    </a:cubicBezTo>
                    <a:cubicBezTo>
                      <a:pt x="9" y="11725"/>
                      <a:pt x="7" y="11727"/>
                      <a:pt x="5" y="11727"/>
                    </a:cubicBezTo>
                    <a:cubicBezTo>
                      <a:pt x="3" y="11727"/>
                      <a:pt x="1" y="11725"/>
                      <a:pt x="1" y="11723"/>
                    </a:cubicBezTo>
                    <a:close/>
                    <a:moveTo>
                      <a:pt x="1" y="11707"/>
                    </a:moveTo>
                    <a:lnTo>
                      <a:pt x="1" y="11707"/>
                    </a:lnTo>
                    <a:cubicBezTo>
                      <a:pt x="1" y="11704"/>
                      <a:pt x="3" y="11703"/>
                      <a:pt x="5" y="11703"/>
                    </a:cubicBezTo>
                    <a:cubicBezTo>
                      <a:pt x="7" y="11703"/>
                      <a:pt x="9" y="11704"/>
                      <a:pt x="9" y="11707"/>
                    </a:cubicBezTo>
                    <a:cubicBezTo>
                      <a:pt x="9" y="11709"/>
                      <a:pt x="7" y="11711"/>
                      <a:pt x="5" y="11711"/>
                    </a:cubicBezTo>
                    <a:cubicBezTo>
                      <a:pt x="3" y="11711"/>
                      <a:pt x="1" y="11709"/>
                      <a:pt x="1" y="11707"/>
                    </a:cubicBezTo>
                    <a:close/>
                    <a:moveTo>
                      <a:pt x="1" y="11691"/>
                    </a:moveTo>
                    <a:lnTo>
                      <a:pt x="1" y="11691"/>
                    </a:lnTo>
                    <a:cubicBezTo>
                      <a:pt x="1" y="11688"/>
                      <a:pt x="3" y="11687"/>
                      <a:pt x="5" y="11687"/>
                    </a:cubicBezTo>
                    <a:cubicBezTo>
                      <a:pt x="7" y="11687"/>
                      <a:pt x="9" y="11688"/>
                      <a:pt x="9" y="11691"/>
                    </a:cubicBezTo>
                    <a:cubicBezTo>
                      <a:pt x="9" y="11693"/>
                      <a:pt x="7" y="11695"/>
                      <a:pt x="5" y="11695"/>
                    </a:cubicBezTo>
                    <a:cubicBezTo>
                      <a:pt x="3" y="11695"/>
                      <a:pt x="1" y="11693"/>
                      <a:pt x="1" y="11691"/>
                    </a:cubicBezTo>
                    <a:close/>
                    <a:moveTo>
                      <a:pt x="1" y="11675"/>
                    </a:moveTo>
                    <a:lnTo>
                      <a:pt x="1" y="11675"/>
                    </a:lnTo>
                    <a:cubicBezTo>
                      <a:pt x="1" y="11672"/>
                      <a:pt x="3" y="11671"/>
                      <a:pt x="5" y="11671"/>
                    </a:cubicBezTo>
                    <a:cubicBezTo>
                      <a:pt x="7" y="11671"/>
                      <a:pt x="9" y="11672"/>
                      <a:pt x="9" y="11675"/>
                    </a:cubicBezTo>
                    <a:cubicBezTo>
                      <a:pt x="9" y="11677"/>
                      <a:pt x="7" y="11679"/>
                      <a:pt x="5" y="11679"/>
                    </a:cubicBezTo>
                    <a:cubicBezTo>
                      <a:pt x="3" y="11679"/>
                      <a:pt x="1" y="11677"/>
                      <a:pt x="1" y="11675"/>
                    </a:cubicBezTo>
                    <a:close/>
                    <a:moveTo>
                      <a:pt x="1" y="11659"/>
                    </a:moveTo>
                    <a:lnTo>
                      <a:pt x="1" y="11659"/>
                    </a:lnTo>
                    <a:cubicBezTo>
                      <a:pt x="1" y="11656"/>
                      <a:pt x="3" y="11655"/>
                      <a:pt x="5" y="11655"/>
                    </a:cubicBezTo>
                    <a:cubicBezTo>
                      <a:pt x="7" y="11655"/>
                      <a:pt x="9" y="11656"/>
                      <a:pt x="9" y="11659"/>
                    </a:cubicBezTo>
                    <a:cubicBezTo>
                      <a:pt x="9" y="11661"/>
                      <a:pt x="7" y="11663"/>
                      <a:pt x="5" y="11663"/>
                    </a:cubicBezTo>
                    <a:cubicBezTo>
                      <a:pt x="3" y="11663"/>
                      <a:pt x="1" y="11661"/>
                      <a:pt x="1" y="11659"/>
                    </a:cubicBezTo>
                    <a:close/>
                    <a:moveTo>
                      <a:pt x="1" y="11643"/>
                    </a:moveTo>
                    <a:lnTo>
                      <a:pt x="1" y="11643"/>
                    </a:lnTo>
                    <a:cubicBezTo>
                      <a:pt x="1" y="11640"/>
                      <a:pt x="3" y="11639"/>
                      <a:pt x="5" y="11639"/>
                    </a:cubicBezTo>
                    <a:cubicBezTo>
                      <a:pt x="7" y="11639"/>
                      <a:pt x="9" y="11640"/>
                      <a:pt x="9" y="11643"/>
                    </a:cubicBezTo>
                    <a:cubicBezTo>
                      <a:pt x="9" y="11645"/>
                      <a:pt x="7" y="11647"/>
                      <a:pt x="5" y="11647"/>
                    </a:cubicBezTo>
                    <a:cubicBezTo>
                      <a:pt x="3" y="11647"/>
                      <a:pt x="1" y="11645"/>
                      <a:pt x="1" y="11643"/>
                    </a:cubicBezTo>
                    <a:close/>
                    <a:moveTo>
                      <a:pt x="1" y="11627"/>
                    </a:moveTo>
                    <a:lnTo>
                      <a:pt x="1" y="11627"/>
                    </a:lnTo>
                    <a:cubicBezTo>
                      <a:pt x="1" y="11624"/>
                      <a:pt x="3" y="11623"/>
                      <a:pt x="5" y="11623"/>
                    </a:cubicBezTo>
                    <a:cubicBezTo>
                      <a:pt x="7" y="11623"/>
                      <a:pt x="9" y="11624"/>
                      <a:pt x="9" y="11627"/>
                    </a:cubicBezTo>
                    <a:cubicBezTo>
                      <a:pt x="9" y="11629"/>
                      <a:pt x="7" y="11631"/>
                      <a:pt x="5" y="11631"/>
                    </a:cubicBezTo>
                    <a:cubicBezTo>
                      <a:pt x="3" y="11631"/>
                      <a:pt x="1" y="11629"/>
                      <a:pt x="1" y="11627"/>
                    </a:cubicBezTo>
                    <a:close/>
                    <a:moveTo>
                      <a:pt x="1" y="11611"/>
                    </a:moveTo>
                    <a:lnTo>
                      <a:pt x="1" y="11611"/>
                    </a:lnTo>
                    <a:cubicBezTo>
                      <a:pt x="1" y="11608"/>
                      <a:pt x="3" y="11607"/>
                      <a:pt x="5" y="11607"/>
                    </a:cubicBezTo>
                    <a:cubicBezTo>
                      <a:pt x="7" y="11607"/>
                      <a:pt x="9" y="11608"/>
                      <a:pt x="9" y="11611"/>
                    </a:cubicBezTo>
                    <a:cubicBezTo>
                      <a:pt x="9" y="11613"/>
                      <a:pt x="7" y="11615"/>
                      <a:pt x="5" y="11615"/>
                    </a:cubicBezTo>
                    <a:cubicBezTo>
                      <a:pt x="3" y="11615"/>
                      <a:pt x="1" y="11613"/>
                      <a:pt x="1" y="11611"/>
                    </a:cubicBezTo>
                    <a:close/>
                    <a:moveTo>
                      <a:pt x="1" y="11595"/>
                    </a:moveTo>
                    <a:lnTo>
                      <a:pt x="1" y="11595"/>
                    </a:lnTo>
                    <a:cubicBezTo>
                      <a:pt x="1" y="11592"/>
                      <a:pt x="3" y="11591"/>
                      <a:pt x="5" y="11591"/>
                    </a:cubicBezTo>
                    <a:cubicBezTo>
                      <a:pt x="7" y="11591"/>
                      <a:pt x="9" y="11592"/>
                      <a:pt x="9" y="11595"/>
                    </a:cubicBezTo>
                    <a:cubicBezTo>
                      <a:pt x="9" y="11597"/>
                      <a:pt x="7" y="11599"/>
                      <a:pt x="5" y="11599"/>
                    </a:cubicBezTo>
                    <a:cubicBezTo>
                      <a:pt x="3" y="11599"/>
                      <a:pt x="1" y="11597"/>
                      <a:pt x="1" y="11595"/>
                    </a:cubicBezTo>
                    <a:close/>
                    <a:moveTo>
                      <a:pt x="1" y="11579"/>
                    </a:moveTo>
                    <a:lnTo>
                      <a:pt x="1" y="11579"/>
                    </a:lnTo>
                    <a:cubicBezTo>
                      <a:pt x="1" y="11576"/>
                      <a:pt x="3" y="11575"/>
                      <a:pt x="5" y="11575"/>
                    </a:cubicBezTo>
                    <a:cubicBezTo>
                      <a:pt x="7" y="11575"/>
                      <a:pt x="9" y="11576"/>
                      <a:pt x="9" y="11579"/>
                    </a:cubicBezTo>
                    <a:cubicBezTo>
                      <a:pt x="9" y="11581"/>
                      <a:pt x="7" y="11583"/>
                      <a:pt x="5" y="11583"/>
                    </a:cubicBezTo>
                    <a:cubicBezTo>
                      <a:pt x="3" y="11583"/>
                      <a:pt x="1" y="11581"/>
                      <a:pt x="1" y="11579"/>
                    </a:cubicBezTo>
                    <a:close/>
                    <a:moveTo>
                      <a:pt x="1" y="11563"/>
                    </a:moveTo>
                    <a:lnTo>
                      <a:pt x="1" y="11563"/>
                    </a:lnTo>
                    <a:cubicBezTo>
                      <a:pt x="1" y="11560"/>
                      <a:pt x="3" y="11558"/>
                      <a:pt x="5" y="11558"/>
                    </a:cubicBezTo>
                    <a:cubicBezTo>
                      <a:pt x="7" y="11558"/>
                      <a:pt x="9" y="11560"/>
                      <a:pt x="9" y="11563"/>
                    </a:cubicBezTo>
                    <a:cubicBezTo>
                      <a:pt x="9" y="11565"/>
                      <a:pt x="7" y="11567"/>
                      <a:pt x="5" y="11567"/>
                    </a:cubicBezTo>
                    <a:cubicBezTo>
                      <a:pt x="3" y="11567"/>
                      <a:pt x="1" y="11565"/>
                      <a:pt x="1" y="11563"/>
                    </a:cubicBezTo>
                    <a:close/>
                    <a:moveTo>
                      <a:pt x="1" y="11547"/>
                    </a:moveTo>
                    <a:lnTo>
                      <a:pt x="1" y="11546"/>
                    </a:lnTo>
                    <a:cubicBezTo>
                      <a:pt x="1" y="11544"/>
                      <a:pt x="3" y="11542"/>
                      <a:pt x="5" y="11542"/>
                    </a:cubicBezTo>
                    <a:cubicBezTo>
                      <a:pt x="7" y="11542"/>
                      <a:pt x="9" y="11544"/>
                      <a:pt x="9" y="11546"/>
                    </a:cubicBezTo>
                    <a:lnTo>
                      <a:pt x="9" y="11547"/>
                    </a:lnTo>
                    <a:cubicBezTo>
                      <a:pt x="9" y="11549"/>
                      <a:pt x="7" y="11551"/>
                      <a:pt x="5" y="11551"/>
                    </a:cubicBezTo>
                    <a:cubicBezTo>
                      <a:pt x="3" y="11551"/>
                      <a:pt x="1" y="11549"/>
                      <a:pt x="1" y="11547"/>
                    </a:cubicBezTo>
                    <a:close/>
                    <a:moveTo>
                      <a:pt x="1" y="11530"/>
                    </a:moveTo>
                    <a:lnTo>
                      <a:pt x="1" y="11530"/>
                    </a:lnTo>
                    <a:cubicBezTo>
                      <a:pt x="1" y="11528"/>
                      <a:pt x="3" y="11526"/>
                      <a:pt x="5" y="11526"/>
                    </a:cubicBezTo>
                    <a:cubicBezTo>
                      <a:pt x="7" y="11526"/>
                      <a:pt x="9" y="11528"/>
                      <a:pt x="9" y="11530"/>
                    </a:cubicBezTo>
                    <a:cubicBezTo>
                      <a:pt x="9" y="11533"/>
                      <a:pt x="7" y="11534"/>
                      <a:pt x="5" y="11534"/>
                    </a:cubicBezTo>
                    <a:cubicBezTo>
                      <a:pt x="3" y="11534"/>
                      <a:pt x="1" y="11533"/>
                      <a:pt x="1" y="11530"/>
                    </a:cubicBezTo>
                    <a:close/>
                    <a:moveTo>
                      <a:pt x="1" y="11514"/>
                    </a:moveTo>
                    <a:lnTo>
                      <a:pt x="1" y="11514"/>
                    </a:lnTo>
                    <a:cubicBezTo>
                      <a:pt x="1" y="11512"/>
                      <a:pt x="3" y="11510"/>
                      <a:pt x="5" y="11510"/>
                    </a:cubicBezTo>
                    <a:cubicBezTo>
                      <a:pt x="7" y="11510"/>
                      <a:pt x="9" y="11512"/>
                      <a:pt x="9" y="11514"/>
                    </a:cubicBezTo>
                    <a:cubicBezTo>
                      <a:pt x="9" y="11517"/>
                      <a:pt x="7" y="11518"/>
                      <a:pt x="5" y="11518"/>
                    </a:cubicBezTo>
                    <a:cubicBezTo>
                      <a:pt x="3" y="11518"/>
                      <a:pt x="1" y="11517"/>
                      <a:pt x="1" y="11514"/>
                    </a:cubicBezTo>
                    <a:close/>
                    <a:moveTo>
                      <a:pt x="1" y="11498"/>
                    </a:moveTo>
                    <a:lnTo>
                      <a:pt x="1" y="11498"/>
                    </a:lnTo>
                    <a:cubicBezTo>
                      <a:pt x="1" y="11496"/>
                      <a:pt x="3" y="11494"/>
                      <a:pt x="5" y="11494"/>
                    </a:cubicBezTo>
                    <a:cubicBezTo>
                      <a:pt x="7" y="11494"/>
                      <a:pt x="9" y="11496"/>
                      <a:pt x="9" y="11498"/>
                    </a:cubicBezTo>
                    <a:cubicBezTo>
                      <a:pt x="9" y="11501"/>
                      <a:pt x="7" y="11502"/>
                      <a:pt x="5" y="11502"/>
                    </a:cubicBezTo>
                    <a:cubicBezTo>
                      <a:pt x="3" y="11502"/>
                      <a:pt x="1" y="11501"/>
                      <a:pt x="1" y="11498"/>
                    </a:cubicBezTo>
                    <a:close/>
                    <a:moveTo>
                      <a:pt x="1" y="11482"/>
                    </a:moveTo>
                    <a:lnTo>
                      <a:pt x="1" y="11482"/>
                    </a:lnTo>
                    <a:cubicBezTo>
                      <a:pt x="1" y="11480"/>
                      <a:pt x="3" y="11478"/>
                      <a:pt x="5" y="11478"/>
                    </a:cubicBezTo>
                    <a:cubicBezTo>
                      <a:pt x="7" y="11478"/>
                      <a:pt x="9" y="11480"/>
                      <a:pt x="9" y="11482"/>
                    </a:cubicBezTo>
                    <a:cubicBezTo>
                      <a:pt x="9" y="11485"/>
                      <a:pt x="7" y="11486"/>
                      <a:pt x="5" y="11486"/>
                    </a:cubicBezTo>
                    <a:cubicBezTo>
                      <a:pt x="3" y="11486"/>
                      <a:pt x="1" y="11485"/>
                      <a:pt x="1" y="11482"/>
                    </a:cubicBezTo>
                    <a:close/>
                    <a:moveTo>
                      <a:pt x="1" y="11466"/>
                    </a:moveTo>
                    <a:lnTo>
                      <a:pt x="1" y="11466"/>
                    </a:lnTo>
                    <a:cubicBezTo>
                      <a:pt x="1" y="11464"/>
                      <a:pt x="3" y="11462"/>
                      <a:pt x="5" y="11462"/>
                    </a:cubicBezTo>
                    <a:cubicBezTo>
                      <a:pt x="7" y="11462"/>
                      <a:pt x="9" y="11464"/>
                      <a:pt x="9" y="11466"/>
                    </a:cubicBezTo>
                    <a:cubicBezTo>
                      <a:pt x="9" y="11469"/>
                      <a:pt x="7" y="11470"/>
                      <a:pt x="5" y="11470"/>
                    </a:cubicBezTo>
                    <a:cubicBezTo>
                      <a:pt x="3" y="11470"/>
                      <a:pt x="1" y="11469"/>
                      <a:pt x="1" y="11466"/>
                    </a:cubicBezTo>
                    <a:close/>
                    <a:moveTo>
                      <a:pt x="1" y="11450"/>
                    </a:moveTo>
                    <a:lnTo>
                      <a:pt x="1" y="11450"/>
                    </a:lnTo>
                    <a:cubicBezTo>
                      <a:pt x="1" y="11448"/>
                      <a:pt x="3" y="11446"/>
                      <a:pt x="5" y="11446"/>
                    </a:cubicBezTo>
                    <a:cubicBezTo>
                      <a:pt x="7" y="11446"/>
                      <a:pt x="9" y="11448"/>
                      <a:pt x="9" y="11450"/>
                    </a:cubicBezTo>
                    <a:cubicBezTo>
                      <a:pt x="9" y="11453"/>
                      <a:pt x="7" y="11454"/>
                      <a:pt x="5" y="11454"/>
                    </a:cubicBezTo>
                    <a:cubicBezTo>
                      <a:pt x="3" y="11454"/>
                      <a:pt x="1" y="11453"/>
                      <a:pt x="1" y="11450"/>
                    </a:cubicBezTo>
                    <a:close/>
                    <a:moveTo>
                      <a:pt x="1" y="11434"/>
                    </a:moveTo>
                    <a:lnTo>
                      <a:pt x="1" y="11434"/>
                    </a:lnTo>
                    <a:cubicBezTo>
                      <a:pt x="1" y="11432"/>
                      <a:pt x="3" y="11430"/>
                      <a:pt x="5" y="11430"/>
                    </a:cubicBezTo>
                    <a:cubicBezTo>
                      <a:pt x="7" y="11430"/>
                      <a:pt x="9" y="11432"/>
                      <a:pt x="9" y="11434"/>
                    </a:cubicBezTo>
                    <a:cubicBezTo>
                      <a:pt x="9" y="11437"/>
                      <a:pt x="7" y="11438"/>
                      <a:pt x="5" y="11438"/>
                    </a:cubicBezTo>
                    <a:cubicBezTo>
                      <a:pt x="3" y="11438"/>
                      <a:pt x="1" y="11437"/>
                      <a:pt x="1" y="11434"/>
                    </a:cubicBezTo>
                    <a:close/>
                    <a:moveTo>
                      <a:pt x="1" y="11418"/>
                    </a:moveTo>
                    <a:lnTo>
                      <a:pt x="1" y="11418"/>
                    </a:lnTo>
                    <a:cubicBezTo>
                      <a:pt x="1" y="11416"/>
                      <a:pt x="3" y="11414"/>
                      <a:pt x="5" y="11414"/>
                    </a:cubicBezTo>
                    <a:cubicBezTo>
                      <a:pt x="7" y="11414"/>
                      <a:pt x="9" y="11416"/>
                      <a:pt x="9" y="11418"/>
                    </a:cubicBezTo>
                    <a:cubicBezTo>
                      <a:pt x="9" y="11421"/>
                      <a:pt x="7" y="11422"/>
                      <a:pt x="5" y="11422"/>
                    </a:cubicBezTo>
                    <a:cubicBezTo>
                      <a:pt x="3" y="11422"/>
                      <a:pt x="1" y="11421"/>
                      <a:pt x="1" y="11418"/>
                    </a:cubicBezTo>
                    <a:close/>
                    <a:moveTo>
                      <a:pt x="1" y="11402"/>
                    </a:moveTo>
                    <a:lnTo>
                      <a:pt x="1" y="11402"/>
                    </a:lnTo>
                    <a:cubicBezTo>
                      <a:pt x="1" y="11400"/>
                      <a:pt x="3" y="11398"/>
                      <a:pt x="5" y="11398"/>
                    </a:cubicBezTo>
                    <a:cubicBezTo>
                      <a:pt x="7" y="11398"/>
                      <a:pt x="9" y="11400"/>
                      <a:pt x="9" y="11402"/>
                    </a:cubicBezTo>
                    <a:cubicBezTo>
                      <a:pt x="9" y="11405"/>
                      <a:pt x="7" y="11406"/>
                      <a:pt x="5" y="11406"/>
                    </a:cubicBezTo>
                    <a:cubicBezTo>
                      <a:pt x="3" y="11406"/>
                      <a:pt x="1" y="11405"/>
                      <a:pt x="1" y="11402"/>
                    </a:cubicBezTo>
                    <a:close/>
                    <a:moveTo>
                      <a:pt x="1" y="11386"/>
                    </a:moveTo>
                    <a:lnTo>
                      <a:pt x="1" y="11386"/>
                    </a:lnTo>
                    <a:cubicBezTo>
                      <a:pt x="1" y="11384"/>
                      <a:pt x="3" y="11382"/>
                      <a:pt x="5" y="11382"/>
                    </a:cubicBezTo>
                    <a:cubicBezTo>
                      <a:pt x="7" y="11382"/>
                      <a:pt x="9" y="11384"/>
                      <a:pt x="9" y="11386"/>
                    </a:cubicBezTo>
                    <a:cubicBezTo>
                      <a:pt x="9" y="11389"/>
                      <a:pt x="7" y="11390"/>
                      <a:pt x="5" y="11390"/>
                    </a:cubicBezTo>
                    <a:cubicBezTo>
                      <a:pt x="3" y="11390"/>
                      <a:pt x="1" y="11389"/>
                      <a:pt x="1" y="11386"/>
                    </a:cubicBezTo>
                    <a:close/>
                    <a:moveTo>
                      <a:pt x="1" y="11370"/>
                    </a:moveTo>
                    <a:lnTo>
                      <a:pt x="1" y="11370"/>
                    </a:lnTo>
                    <a:cubicBezTo>
                      <a:pt x="1" y="11368"/>
                      <a:pt x="3" y="11366"/>
                      <a:pt x="5" y="11366"/>
                    </a:cubicBezTo>
                    <a:cubicBezTo>
                      <a:pt x="7" y="11366"/>
                      <a:pt x="9" y="11368"/>
                      <a:pt x="9" y="11370"/>
                    </a:cubicBezTo>
                    <a:cubicBezTo>
                      <a:pt x="9" y="11373"/>
                      <a:pt x="7" y="11374"/>
                      <a:pt x="5" y="11374"/>
                    </a:cubicBezTo>
                    <a:cubicBezTo>
                      <a:pt x="3" y="11374"/>
                      <a:pt x="1" y="11373"/>
                      <a:pt x="1" y="11370"/>
                    </a:cubicBezTo>
                    <a:close/>
                    <a:moveTo>
                      <a:pt x="1" y="11354"/>
                    </a:moveTo>
                    <a:lnTo>
                      <a:pt x="1" y="11354"/>
                    </a:lnTo>
                    <a:cubicBezTo>
                      <a:pt x="1" y="11352"/>
                      <a:pt x="3" y="11350"/>
                      <a:pt x="5" y="11350"/>
                    </a:cubicBezTo>
                    <a:cubicBezTo>
                      <a:pt x="7" y="11350"/>
                      <a:pt x="9" y="11352"/>
                      <a:pt x="9" y="11354"/>
                    </a:cubicBezTo>
                    <a:cubicBezTo>
                      <a:pt x="9" y="11357"/>
                      <a:pt x="7" y="11358"/>
                      <a:pt x="5" y="11358"/>
                    </a:cubicBezTo>
                    <a:cubicBezTo>
                      <a:pt x="3" y="11358"/>
                      <a:pt x="1" y="11357"/>
                      <a:pt x="1" y="11354"/>
                    </a:cubicBezTo>
                    <a:close/>
                    <a:moveTo>
                      <a:pt x="1" y="11338"/>
                    </a:moveTo>
                    <a:lnTo>
                      <a:pt x="1" y="11338"/>
                    </a:lnTo>
                    <a:cubicBezTo>
                      <a:pt x="1" y="11336"/>
                      <a:pt x="3" y="11334"/>
                      <a:pt x="5" y="11334"/>
                    </a:cubicBezTo>
                    <a:cubicBezTo>
                      <a:pt x="7" y="11334"/>
                      <a:pt x="9" y="11336"/>
                      <a:pt x="9" y="11338"/>
                    </a:cubicBezTo>
                    <a:cubicBezTo>
                      <a:pt x="9" y="11341"/>
                      <a:pt x="7" y="11342"/>
                      <a:pt x="5" y="11342"/>
                    </a:cubicBezTo>
                    <a:cubicBezTo>
                      <a:pt x="3" y="11342"/>
                      <a:pt x="1" y="11341"/>
                      <a:pt x="1" y="11338"/>
                    </a:cubicBezTo>
                    <a:close/>
                    <a:moveTo>
                      <a:pt x="1" y="11322"/>
                    </a:moveTo>
                    <a:lnTo>
                      <a:pt x="1" y="11322"/>
                    </a:lnTo>
                    <a:cubicBezTo>
                      <a:pt x="1" y="11320"/>
                      <a:pt x="3" y="11318"/>
                      <a:pt x="5" y="11318"/>
                    </a:cubicBezTo>
                    <a:cubicBezTo>
                      <a:pt x="7" y="11318"/>
                      <a:pt x="9" y="11320"/>
                      <a:pt x="9" y="11322"/>
                    </a:cubicBezTo>
                    <a:cubicBezTo>
                      <a:pt x="9" y="11325"/>
                      <a:pt x="7" y="11326"/>
                      <a:pt x="5" y="11326"/>
                    </a:cubicBezTo>
                    <a:cubicBezTo>
                      <a:pt x="3" y="11326"/>
                      <a:pt x="1" y="11325"/>
                      <a:pt x="1" y="11322"/>
                    </a:cubicBezTo>
                    <a:close/>
                    <a:moveTo>
                      <a:pt x="1" y="11306"/>
                    </a:moveTo>
                    <a:lnTo>
                      <a:pt x="1" y="11306"/>
                    </a:lnTo>
                    <a:cubicBezTo>
                      <a:pt x="1" y="11304"/>
                      <a:pt x="3" y="11302"/>
                      <a:pt x="5" y="11302"/>
                    </a:cubicBezTo>
                    <a:cubicBezTo>
                      <a:pt x="7" y="11302"/>
                      <a:pt x="9" y="11304"/>
                      <a:pt x="9" y="11306"/>
                    </a:cubicBezTo>
                    <a:cubicBezTo>
                      <a:pt x="9" y="11309"/>
                      <a:pt x="7" y="11310"/>
                      <a:pt x="5" y="11310"/>
                    </a:cubicBezTo>
                    <a:cubicBezTo>
                      <a:pt x="3" y="11310"/>
                      <a:pt x="1" y="11309"/>
                      <a:pt x="1" y="11306"/>
                    </a:cubicBezTo>
                    <a:close/>
                    <a:moveTo>
                      <a:pt x="1" y="11290"/>
                    </a:moveTo>
                    <a:lnTo>
                      <a:pt x="1" y="11290"/>
                    </a:lnTo>
                    <a:cubicBezTo>
                      <a:pt x="1" y="11288"/>
                      <a:pt x="3" y="11286"/>
                      <a:pt x="5" y="11286"/>
                    </a:cubicBezTo>
                    <a:cubicBezTo>
                      <a:pt x="7" y="11286"/>
                      <a:pt x="9" y="11288"/>
                      <a:pt x="9" y="11290"/>
                    </a:cubicBezTo>
                    <a:cubicBezTo>
                      <a:pt x="9" y="11293"/>
                      <a:pt x="7" y="11294"/>
                      <a:pt x="5" y="11294"/>
                    </a:cubicBezTo>
                    <a:cubicBezTo>
                      <a:pt x="3" y="11294"/>
                      <a:pt x="1" y="11293"/>
                      <a:pt x="1" y="11290"/>
                    </a:cubicBezTo>
                    <a:close/>
                    <a:moveTo>
                      <a:pt x="1" y="11274"/>
                    </a:moveTo>
                    <a:lnTo>
                      <a:pt x="1" y="11274"/>
                    </a:lnTo>
                    <a:cubicBezTo>
                      <a:pt x="1" y="11272"/>
                      <a:pt x="3" y="11270"/>
                      <a:pt x="5" y="11270"/>
                    </a:cubicBezTo>
                    <a:cubicBezTo>
                      <a:pt x="7" y="11270"/>
                      <a:pt x="9" y="11272"/>
                      <a:pt x="9" y="11274"/>
                    </a:cubicBezTo>
                    <a:cubicBezTo>
                      <a:pt x="9" y="11277"/>
                      <a:pt x="7" y="11278"/>
                      <a:pt x="5" y="11278"/>
                    </a:cubicBezTo>
                    <a:cubicBezTo>
                      <a:pt x="3" y="11278"/>
                      <a:pt x="1" y="11277"/>
                      <a:pt x="1" y="11274"/>
                    </a:cubicBezTo>
                    <a:close/>
                    <a:moveTo>
                      <a:pt x="1" y="11258"/>
                    </a:moveTo>
                    <a:lnTo>
                      <a:pt x="1" y="11258"/>
                    </a:lnTo>
                    <a:cubicBezTo>
                      <a:pt x="1" y="11256"/>
                      <a:pt x="3" y="11254"/>
                      <a:pt x="5" y="11254"/>
                    </a:cubicBezTo>
                    <a:cubicBezTo>
                      <a:pt x="7" y="11254"/>
                      <a:pt x="9" y="11256"/>
                      <a:pt x="9" y="11258"/>
                    </a:cubicBezTo>
                    <a:cubicBezTo>
                      <a:pt x="9" y="11261"/>
                      <a:pt x="7" y="11262"/>
                      <a:pt x="5" y="11262"/>
                    </a:cubicBezTo>
                    <a:cubicBezTo>
                      <a:pt x="3" y="11262"/>
                      <a:pt x="1" y="11261"/>
                      <a:pt x="1" y="11258"/>
                    </a:cubicBezTo>
                    <a:close/>
                    <a:moveTo>
                      <a:pt x="1" y="11242"/>
                    </a:moveTo>
                    <a:lnTo>
                      <a:pt x="1" y="11242"/>
                    </a:lnTo>
                    <a:cubicBezTo>
                      <a:pt x="1" y="11240"/>
                      <a:pt x="3" y="11238"/>
                      <a:pt x="5" y="11238"/>
                    </a:cubicBezTo>
                    <a:cubicBezTo>
                      <a:pt x="7" y="11238"/>
                      <a:pt x="9" y="11240"/>
                      <a:pt x="9" y="11242"/>
                    </a:cubicBezTo>
                    <a:cubicBezTo>
                      <a:pt x="9" y="11245"/>
                      <a:pt x="7" y="11246"/>
                      <a:pt x="5" y="11246"/>
                    </a:cubicBezTo>
                    <a:cubicBezTo>
                      <a:pt x="3" y="11246"/>
                      <a:pt x="1" y="11245"/>
                      <a:pt x="1" y="11242"/>
                    </a:cubicBezTo>
                    <a:close/>
                    <a:moveTo>
                      <a:pt x="1" y="11226"/>
                    </a:moveTo>
                    <a:lnTo>
                      <a:pt x="1" y="11226"/>
                    </a:lnTo>
                    <a:cubicBezTo>
                      <a:pt x="1" y="11224"/>
                      <a:pt x="3" y="11222"/>
                      <a:pt x="5" y="11222"/>
                    </a:cubicBezTo>
                    <a:cubicBezTo>
                      <a:pt x="7" y="11222"/>
                      <a:pt x="9" y="11224"/>
                      <a:pt x="9" y="11226"/>
                    </a:cubicBezTo>
                    <a:cubicBezTo>
                      <a:pt x="9" y="11229"/>
                      <a:pt x="7" y="11230"/>
                      <a:pt x="5" y="11230"/>
                    </a:cubicBezTo>
                    <a:cubicBezTo>
                      <a:pt x="3" y="11230"/>
                      <a:pt x="1" y="11229"/>
                      <a:pt x="1" y="11226"/>
                    </a:cubicBezTo>
                    <a:close/>
                    <a:moveTo>
                      <a:pt x="1" y="11210"/>
                    </a:moveTo>
                    <a:lnTo>
                      <a:pt x="1" y="11210"/>
                    </a:lnTo>
                    <a:cubicBezTo>
                      <a:pt x="1" y="11208"/>
                      <a:pt x="3" y="11206"/>
                      <a:pt x="5" y="11206"/>
                    </a:cubicBezTo>
                    <a:cubicBezTo>
                      <a:pt x="7" y="11206"/>
                      <a:pt x="9" y="11208"/>
                      <a:pt x="9" y="11210"/>
                    </a:cubicBezTo>
                    <a:cubicBezTo>
                      <a:pt x="9" y="11213"/>
                      <a:pt x="7" y="11214"/>
                      <a:pt x="5" y="11214"/>
                    </a:cubicBezTo>
                    <a:cubicBezTo>
                      <a:pt x="3" y="11214"/>
                      <a:pt x="1" y="11213"/>
                      <a:pt x="1" y="11210"/>
                    </a:cubicBezTo>
                    <a:close/>
                    <a:moveTo>
                      <a:pt x="1" y="11194"/>
                    </a:moveTo>
                    <a:lnTo>
                      <a:pt x="1" y="11194"/>
                    </a:lnTo>
                    <a:cubicBezTo>
                      <a:pt x="1" y="11192"/>
                      <a:pt x="3" y="11190"/>
                      <a:pt x="5" y="11190"/>
                    </a:cubicBezTo>
                    <a:cubicBezTo>
                      <a:pt x="7" y="11190"/>
                      <a:pt x="9" y="11192"/>
                      <a:pt x="9" y="11194"/>
                    </a:cubicBezTo>
                    <a:cubicBezTo>
                      <a:pt x="9" y="11197"/>
                      <a:pt x="7" y="11198"/>
                      <a:pt x="5" y="11198"/>
                    </a:cubicBezTo>
                    <a:cubicBezTo>
                      <a:pt x="3" y="11198"/>
                      <a:pt x="1" y="11197"/>
                      <a:pt x="1" y="11194"/>
                    </a:cubicBezTo>
                    <a:close/>
                    <a:moveTo>
                      <a:pt x="1" y="11178"/>
                    </a:moveTo>
                    <a:lnTo>
                      <a:pt x="1" y="11178"/>
                    </a:lnTo>
                    <a:cubicBezTo>
                      <a:pt x="1" y="11176"/>
                      <a:pt x="3" y="11174"/>
                      <a:pt x="5" y="11174"/>
                    </a:cubicBezTo>
                    <a:cubicBezTo>
                      <a:pt x="7" y="11174"/>
                      <a:pt x="9" y="11176"/>
                      <a:pt x="9" y="11178"/>
                    </a:cubicBezTo>
                    <a:cubicBezTo>
                      <a:pt x="9" y="11181"/>
                      <a:pt x="7" y="11182"/>
                      <a:pt x="5" y="11182"/>
                    </a:cubicBezTo>
                    <a:cubicBezTo>
                      <a:pt x="3" y="11182"/>
                      <a:pt x="1" y="11181"/>
                      <a:pt x="1" y="11178"/>
                    </a:cubicBezTo>
                    <a:close/>
                    <a:moveTo>
                      <a:pt x="1" y="11162"/>
                    </a:moveTo>
                    <a:lnTo>
                      <a:pt x="1" y="11162"/>
                    </a:lnTo>
                    <a:cubicBezTo>
                      <a:pt x="1" y="11160"/>
                      <a:pt x="3" y="11158"/>
                      <a:pt x="5" y="11158"/>
                    </a:cubicBezTo>
                    <a:cubicBezTo>
                      <a:pt x="7" y="11158"/>
                      <a:pt x="9" y="11160"/>
                      <a:pt x="9" y="11162"/>
                    </a:cubicBezTo>
                    <a:cubicBezTo>
                      <a:pt x="9" y="11164"/>
                      <a:pt x="7" y="11166"/>
                      <a:pt x="5" y="11166"/>
                    </a:cubicBezTo>
                    <a:cubicBezTo>
                      <a:pt x="3" y="11166"/>
                      <a:pt x="1" y="11164"/>
                      <a:pt x="1" y="11162"/>
                    </a:cubicBezTo>
                    <a:close/>
                    <a:moveTo>
                      <a:pt x="1" y="11146"/>
                    </a:moveTo>
                    <a:lnTo>
                      <a:pt x="1" y="11146"/>
                    </a:lnTo>
                    <a:cubicBezTo>
                      <a:pt x="1" y="11144"/>
                      <a:pt x="3" y="11142"/>
                      <a:pt x="5" y="11142"/>
                    </a:cubicBezTo>
                    <a:cubicBezTo>
                      <a:pt x="7" y="11142"/>
                      <a:pt x="9" y="11144"/>
                      <a:pt x="9" y="11146"/>
                    </a:cubicBezTo>
                    <a:cubicBezTo>
                      <a:pt x="9" y="11148"/>
                      <a:pt x="7" y="11150"/>
                      <a:pt x="5" y="11150"/>
                    </a:cubicBezTo>
                    <a:cubicBezTo>
                      <a:pt x="3" y="11150"/>
                      <a:pt x="1" y="11148"/>
                      <a:pt x="1" y="11146"/>
                    </a:cubicBezTo>
                    <a:close/>
                    <a:moveTo>
                      <a:pt x="1" y="11130"/>
                    </a:moveTo>
                    <a:lnTo>
                      <a:pt x="1" y="11130"/>
                    </a:lnTo>
                    <a:cubicBezTo>
                      <a:pt x="1" y="11128"/>
                      <a:pt x="3" y="11126"/>
                      <a:pt x="5" y="11126"/>
                    </a:cubicBezTo>
                    <a:cubicBezTo>
                      <a:pt x="7" y="11126"/>
                      <a:pt x="9" y="11128"/>
                      <a:pt x="9" y="11130"/>
                    </a:cubicBezTo>
                    <a:cubicBezTo>
                      <a:pt x="9" y="11132"/>
                      <a:pt x="7" y="11134"/>
                      <a:pt x="5" y="11134"/>
                    </a:cubicBezTo>
                    <a:cubicBezTo>
                      <a:pt x="3" y="11134"/>
                      <a:pt x="1" y="11132"/>
                      <a:pt x="1" y="11130"/>
                    </a:cubicBezTo>
                    <a:close/>
                    <a:moveTo>
                      <a:pt x="1" y="11114"/>
                    </a:moveTo>
                    <a:lnTo>
                      <a:pt x="1" y="11114"/>
                    </a:lnTo>
                    <a:cubicBezTo>
                      <a:pt x="1" y="11112"/>
                      <a:pt x="3" y="11110"/>
                      <a:pt x="5" y="11110"/>
                    </a:cubicBezTo>
                    <a:cubicBezTo>
                      <a:pt x="7" y="11110"/>
                      <a:pt x="9" y="11112"/>
                      <a:pt x="9" y="11114"/>
                    </a:cubicBezTo>
                    <a:cubicBezTo>
                      <a:pt x="9" y="11116"/>
                      <a:pt x="7" y="11118"/>
                      <a:pt x="5" y="11118"/>
                    </a:cubicBezTo>
                    <a:cubicBezTo>
                      <a:pt x="3" y="11118"/>
                      <a:pt x="1" y="11116"/>
                      <a:pt x="1" y="11114"/>
                    </a:cubicBezTo>
                    <a:close/>
                    <a:moveTo>
                      <a:pt x="1" y="11098"/>
                    </a:moveTo>
                    <a:lnTo>
                      <a:pt x="1" y="11098"/>
                    </a:lnTo>
                    <a:cubicBezTo>
                      <a:pt x="1" y="11096"/>
                      <a:pt x="3" y="11094"/>
                      <a:pt x="5" y="11094"/>
                    </a:cubicBezTo>
                    <a:cubicBezTo>
                      <a:pt x="7" y="11094"/>
                      <a:pt x="9" y="11096"/>
                      <a:pt x="9" y="11098"/>
                    </a:cubicBezTo>
                    <a:cubicBezTo>
                      <a:pt x="9" y="11100"/>
                      <a:pt x="7" y="11102"/>
                      <a:pt x="5" y="11102"/>
                    </a:cubicBezTo>
                    <a:cubicBezTo>
                      <a:pt x="3" y="11102"/>
                      <a:pt x="1" y="11100"/>
                      <a:pt x="1" y="11098"/>
                    </a:cubicBezTo>
                    <a:close/>
                    <a:moveTo>
                      <a:pt x="1" y="11082"/>
                    </a:moveTo>
                    <a:lnTo>
                      <a:pt x="1" y="11082"/>
                    </a:lnTo>
                    <a:cubicBezTo>
                      <a:pt x="1" y="11080"/>
                      <a:pt x="3" y="11078"/>
                      <a:pt x="5" y="11078"/>
                    </a:cubicBezTo>
                    <a:cubicBezTo>
                      <a:pt x="7" y="11078"/>
                      <a:pt x="9" y="11080"/>
                      <a:pt x="9" y="11082"/>
                    </a:cubicBezTo>
                    <a:cubicBezTo>
                      <a:pt x="9" y="11084"/>
                      <a:pt x="7" y="11086"/>
                      <a:pt x="5" y="11086"/>
                    </a:cubicBezTo>
                    <a:cubicBezTo>
                      <a:pt x="3" y="11086"/>
                      <a:pt x="1" y="11084"/>
                      <a:pt x="1" y="11082"/>
                    </a:cubicBezTo>
                    <a:close/>
                    <a:moveTo>
                      <a:pt x="1" y="11066"/>
                    </a:moveTo>
                    <a:lnTo>
                      <a:pt x="1" y="11066"/>
                    </a:lnTo>
                    <a:cubicBezTo>
                      <a:pt x="1" y="11064"/>
                      <a:pt x="3" y="11062"/>
                      <a:pt x="5" y="11062"/>
                    </a:cubicBezTo>
                    <a:cubicBezTo>
                      <a:pt x="7" y="11062"/>
                      <a:pt x="9" y="11064"/>
                      <a:pt x="9" y="11066"/>
                    </a:cubicBezTo>
                    <a:cubicBezTo>
                      <a:pt x="9" y="11068"/>
                      <a:pt x="7" y="11070"/>
                      <a:pt x="5" y="11070"/>
                    </a:cubicBezTo>
                    <a:cubicBezTo>
                      <a:pt x="3" y="11070"/>
                      <a:pt x="1" y="11068"/>
                      <a:pt x="1" y="11066"/>
                    </a:cubicBezTo>
                    <a:close/>
                    <a:moveTo>
                      <a:pt x="1" y="11050"/>
                    </a:moveTo>
                    <a:lnTo>
                      <a:pt x="1" y="11050"/>
                    </a:lnTo>
                    <a:cubicBezTo>
                      <a:pt x="1" y="11048"/>
                      <a:pt x="3" y="11046"/>
                      <a:pt x="5" y="11046"/>
                    </a:cubicBezTo>
                    <a:cubicBezTo>
                      <a:pt x="7" y="11046"/>
                      <a:pt x="9" y="11048"/>
                      <a:pt x="9" y="11050"/>
                    </a:cubicBezTo>
                    <a:cubicBezTo>
                      <a:pt x="9" y="11052"/>
                      <a:pt x="7" y="11054"/>
                      <a:pt x="5" y="11054"/>
                    </a:cubicBezTo>
                    <a:cubicBezTo>
                      <a:pt x="3" y="11054"/>
                      <a:pt x="1" y="11052"/>
                      <a:pt x="1" y="11050"/>
                    </a:cubicBezTo>
                    <a:close/>
                    <a:moveTo>
                      <a:pt x="1" y="11034"/>
                    </a:moveTo>
                    <a:lnTo>
                      <a:pt x="1" y="11034"/>
                    </a:lnTo>
                    <a:cubicBezTo>
                      <a:pt x="1" y="11032"/>
                      <a:pt x="3" y="11030"/>
                      <a:pt x="5" y="11030"/>
                    </a:cubicBezTo>
                    <a:cubicBezTo>
                      <a:pt x="7" y="11030"/>
                      <a:pt x="9" y="11032"/>
                      <a:pt x="9" y="11034"/>
                    </a:cubicBezTo>
                    <a:cubicBezTo>
                      <a:pt x="9" y="11036"/>
                      <a:pt x="7" y="11038"/>
                      <a:pt x="5" y="11038"/>
                    </a:cubicBezTo>
                    <a:cubicBezTo>
                      <a:pt x="3" y="11038"/>
                      <a:pt x="1" y="11036"/>
                      <a:pt x="1" y="11034"/>
                    </a:cubicBezTo>
                    <a:close/>
                    <a:moveTo>
                      <a:pt x="1" y="11018"/>
                    </a:moveTo>
                    <a:lnTo>
                      <a:pt x="1" y="11018"/>
                    </a:lnTo>
                    <a:cubicBezTo>
                      <a:pt x="1" y="11016"/>
                      <a:pt x="3" y="11014"/>
                      <a:pt x="5" y="11014"/>
                    </a:cubicBezTo>
                    <a:cubicBezTo>
                      <a:pt x="7" y="11014"/>
                      <a:pt x="9" y="11016"/>
                      <a:pt x="9" y="11018"/>
                    </a:cubicBezTo>
                    <a:cubicBezTo>
                      <a:pt x="9" y="11020"/>
                      <a:pt x="7" y="11022"/>
                      <a:pt x="5" y="11022"/>
                    </a:cubicBezTo>
                    <a:cubicBezTo>
                      <a:pt x="3" y="11022"/>
                      <a:pt x="1" y="11020"/>
                      <a:pt x="1" y="11018"/>
                    </a:cubicBezTo>
                    <a:close/>
                    <a:moveTo>
                      <a:pt x="1" y="11002"/>
                    </a:moveTo>
                    <a:lnTo>
                      <a:pt x="1" y="11002"/>
                    </a:lnTo>
                    <a:cubicBezTo>
                      <a:pt x="1" y="11000"/>
                      <a:pt x="3" y="10998"/>
                      <a:pt x="5" y="10998"/>
                    </a:cubicBezTo>
                    <a:cubicBezTo>
                      <a:pt x="7" y="10998"/>
                      <a:pt x="9" y="11000"/>
                      <a:pt x="9" y="11002"/>
                    </a:cubicBezTo>
                    <a:cubicBezTo>
                      <a:pt x="9" y="11004"/>
                      <a:pt x="7" y="11006"/>
                      <a:pt x="5" y="11006"/>
                    </a:cubicBezTo>
                    <a:cubicBezTo>
                      <a:pt x="3" y="11006"/>
                      <a:pt x="1" y="11004"/>
                      <a:pt x="1" y="11002"/>
                    </a:cubicBezTo>
                    <a:close/>
                    <a:moveTo>
                      <a:pt x="1" y="10986"/>
                    </a:moveTo>
                    <a:lnTo>
                      <a:pt x="1" y="10986"/>
                    </a:lnTo>
                    <a:cubicBezTo>
                      <a:pt x="1" y="10984"/>
                      <a:pt x="3" y="10982"/>
                      <a:pt x="5" y="10982"/>
                    </a:cubicBezTo>
                    <a:cubicBezTo>
                      <a:pt x="7" y="10982"/>
                      <a:pt x="9" y="10984"/>
                      <a:pt x="9" y="10986"/>
                    </a:cubicBezTo>
                    <a:cubicBezTo>
                      <a:pt x="9" y="10988"/>
                      <a:pt x="7" y="10990"/>
                      <a:pt x="5" y="10990"/>
                    </a:cubicBezTo>
                    <a:cubicBezTo>
                      <a:pt x="3" y="10990"/>
                      <a:pt x="1" y="10988"/>
                      <a:pt x="1" y="10986"/>
                    </a:cubicBezTo>
                    <a:close/>
                    <a:moveTo>
                      <a:pt x="1" y="10970"/>
                    </a:moveTo>
                    <a:lnTo>
                      <a:pt x="1" y="10970"/>
                    </a:lnTo>
                    <a:cubicBezTo>
                      <a:pt x="1" y="10968"/>
                      <a:pt x="3" y="10966"/>
                      <a:pt x="5" y="10966"/>
                    </a:cubicBezTo>
                    <a:cubicBezTo>
                      <a:pt x="7" y="10966"/>
                      <a:pt x="9" y="10968"/>
                      <a:pt x="9" y="10970"/>
                    </a:cubicBezTo>
                    <a:cubicBezTo>
                      <a:pt x="9" y="10972"/>
                      <a:pt x="7" y="10974"/>
                      <a:pt x="5" y="10974"/>
                    </a:cubicBezTo>
                    <a:cubicBezTo>
                      <a:pt x="3" y="10974"/>
                      <a:pt x="1" y="10972"/>
                      <a:pt x="1" y="10970"/>
                    </a:cubicBezTo>
                    <a:close/>
                    <a:moveTo>
                      <a:pt x="1" y="10954"/>
                    </a:moveTo>
                    <a:lnTo>
                      <a:pt x="1" y="10954"/>
                    </a:lnTo>
                    <a:cubicBezTo>
                      <a:pt x="1" y="10952"/>
                      <a:pt x="3" y="10950"/>
                      <a:pt x="5" y="10950"/>
                    </a:cubicBezTo>
                    <a:cubicBezTo>
                      <a:pt x="7" y="10950"/>
                      <a:pt x="9" y="10952"/>
                      <a:pt x="9" y="10954"/>
                    </a:cubicBezTo>
                    <a:cubicBezTo>
                      <a:pt x="9" y="10956"/>
                      <a:pt x="7" y="10958"/>
                      <a:pt x="5" y="10958"/>
                    </a:cubicBezTo>
                    <a:cubicBezTo>
                      <a:pt x="3" y="10958"/>
                      <a:pt x="1" y="10956"/>
                      <a:pt x="1" y="10954"/>
                    </a:cubicBezTo>
                    <a:close/>
                    <a:moveTo>
                      <a:pt x="1" y="10938"/>
                    </a:moveTo>
                    <a:lnTo>
                      <a:pt x="1" y="10938"/>
                    </a:lnTo>
                    <a:cubicBezTo>
                      <a:pt x="1" y="10936"/>
                      <a:pt x="3" y="10934"/>
                      <a:pt x="5" y="10934"/>
                    </a:cubicBezTo>
                    <a:cubicBezTo>
                      <a:pt x="7" y="10934"/>
                      <a:pt x="9" y="10936"/>
                      <a:pt x="9" y="10938"/>
                    </a:cubicBezTo>
                    <a:cubicBezTo>
                      <a:pt x="9" y="10940"/>
                      <a:pt x="7" y="10942"/>
                      <a:pt x="5" y="10942"/>
                    </a:cubicBezTo>
                    <a:cubicBezTo>
                      <a:pt x="3" y="10942"/>
                      <a:pt x="1" y="10940"/>
                      <a:pt x="1" y="10938"/>
                    </a:cubicBezTo>
                    <a:close/>
                    <a:moveTo>
                      <a:pt x="1" y="10922"/>
                    </a:moveTo>
                    <a:lnTo>
                      <a:pt x="1" y="10922"/>
                    </a:lnTo>
                    <a:cubicBezTo>
                      <a:pt x="1" y="10920"/>
                      <a:pt x="3" y="10918"/>
                      <a:pt x="5" y="10918"/>
                    </a:cubicBezTo>
                    <a:cubicBezTo>
                      <a:pt x="7" y="10918"/>
                      <a:pt x="9" y="10920"/>
                      <a:pt x="9" y="10922"/>
                    </a:cubicBezTo>
                    <a:cubicBezTo>
                      <a:pt x="9" y="10924"/>
                      <a:pt x="7" y="10926"/>
                      <a:pt x="5" y="10926"/>
                    </a:cubicBezTo>
                    <a:cubicBezTo>
                      <a:pt x="3" y="10926"/>
                      <a:pt x="1" y="10924"/>
                      <a:pt x="1" y="10922"/>
                    </a:cubicBezTo>
                    <a:close/>
                    <a:moveTo>
                      <a:pt x="1" y="10906"/>
                    </a:moveTo>
                    <a:lnTo>
                      <a:pt x="1" y="10906"/>
                    </a:lnTo>
                    <a:cubicBezTo>
                      <a:pt x="1" y="10904"/>
                      <a:pt x="3" y="10902"/>
                      <a:pt x="5" y="10902"/>
                    </a:cubicBezTo>
                    <a:cubicBezTo>
                      <a:pt x="7" y="10902"/>
                      <a:pt x="9" y="10904"/>
                      <a:pt x="9" y="10906"/>
                    </a:cubicBezTo>
                    <a:cubicBezTo>
                      <a:pt x="9" y="10908"/>
                      <a:pt x="7" y="10910"/>
                      <a:pt x="5" y="10910"/>
                    </a:cubicBezTo>
                    <a:cubicBezTo>
                      <a:pt x="3" y="10910"/>
                      <a:pt x="1" y="10908"/>
                      <a:pt x="1" y="10906"/>
                    </a:cubicBezTo>
                    <a:close/>
                    <a:moveTo>
                      <a:pt x="1" y="10890"/>
                    </a:moveTo>
                    <a:lnTo>
                      <a:pt x="1" y="10890"/>
                    </a:lnTo>
                    <a:cubicBezTo>
                      <a:pt x="1" y="10888"/>
                      <a:pt x="3" y="10886"/>
                      <a:pt x="5" y="10886"/>
                    </a:cubicBezTo>
                    <a:cubicBezTo>
                      <a:pt x="7" y="10886"/>
                      <a:pt x="9" y="10888"/>
                      <a:pt x="9" y="10890"/>
                    </a:cubicBezTo>
                    <a:cubicBezTo>
                      <a:pt x="9" y="10892"/>
                      <a:pt x="7" y="10894"/>
                      <a:pt x="5" y="10894"/>
                    </a:cubicBezTo>
                    <a:cubicBezTo>
                      <a:pt x="3" y="10894"/>
                      <a:pt x="1" y="10892"/>
                      <a:pt x="1" y="10890"/>
                    </a:cubicBezTo>
                    <a:close/>
                    <a:moveTo>
                      <a:pt x="1" y="10874"/>
                    </a:moveTo>
                    <a:lnTo>
                      <a:pt x="1" y="10874"/>
                    </a:lnTo>
                    <a:cubicBezTo>
                      <a:pt x="1" y="10872"/>
                      <a:pt x="3" y="10870"/>
                      <a:pt x="5" y="10870"/>
                    </a:cubicBezTo>
                    <a:cubicBezTo>
                      <a:pt x="7" y="10870"/>
                      <a:pt x="9" y="10872"/>
                      <a:pt x="9" y="10874"/>
                    </a:cubicBezTo>
                    <a:cubicBezTo>
                      <a:pt x="9" y="10876"/>
                      <a:pt x="7" y="10878"/>
                      <a:pt x="5" y="10878"/>
                    </a:cubicBezTo>
                    <a:cubicBezTo>
                      <a:pt x="3" y="10878"/>
                      <a:pt x="1" y="10876"/>
                      <a:pt x="1" y="10874"/>
                    </a:cubicBezTo>
                    <a:close/>
                    <a:moveTo>
                      <a:pt x="1" y="10858"/>
                    </a:moveTo>
                    <a:lnTo>
                      <a:pt x="1" y="10858"/>
                    </a:lnTo>
                    <a:cubicBezTo>
                      <a:pt x="1" y="10856"/>
                      <a:pt x="3" y="10854"/>
                      <a:pt x="5" y="10854"/>
                    </a:cubicBezTo>
                    <a:cubicBezTo>
                      <a:pt x="7" y="10854"/>
                      <a:pt x="9" y="10856"/>
                      <a:pt x="9" y="10858"/>
                    </a:cubicBezTo>
                    <a:cubicBezTo>
                      <a:pt x="9" y="10860"/>
                      <a:pt x="7" y="10862"/>
                      <a:pt x="5" y="10862"/>
                    </a:cubicBezTo>
                    <a:cubicBezTo>
                      <a:pt x="3" y="10862"/>
                      <a:pt x="1" y="10860"/>
                      <a:pt x="1" y="10858"/>
                    </a:cubicBezTo>
                    <a:close/>
                    <a:moveTo>
                      <a:pt x="1" y="10842"/>
                    </a:moveTo>
                    <a:lnTo>
                      <a:pt x="1" y="10842"/>
                    </a:lnTo>
                    <a:cubicBezTo>
                      <a:pt x="1" y="10840"/>
                      <a:pt x="3" y="10838"/>
                      <a:pt x="5" y="10838"/>
                    </a:cubicBezTo>
                    <a:cubicBezTo>
                      <a:pt x="7" y="10838"/>
                      <a:pt x="9" y="10840"/>
                      <a:pt x="9" y="10842"/>
                    </a:cubicBezTo>
                    <a:cubicBezTo>
                      <a:pt x="9" y="10844"/>
                      <a:pt x="7" y="10846"/>
                      <a:pt x="5" y="10846"/>
                    </a:cubicBezTo>
                    <a:cubicBezTo>
                      <a:pt x="3" y="10846"/>
                      <a:pt x="1" y="10844"/>
                      <a:pt x="1" y="10842"/>
                    </a:cubicBezTo>
                    <a:close/>
                    <a:moveTo>
                      <a:pt x="1" y="10826"/>
                    </a:moveTo>
                    <a:lnTo>
                      <a:pt x="1" y="10826"/>
                    </a:lnTo>
                    <a:cubicBezTo>
                      <a:pt x="1" y="10824"/>
                      <a:pt x="3" y="10822"/>
                      <a:pt x="5" y="10822"/>
                    </a:cubicBezTo>
                    <a:cubicBezTo>
                      <a:pt x="7" y="10822"/>
                      <a:pt x="9" y="10824"/>
                      <a:pt x="9" y="10826"/>
                    </a:cubicBezTo>
                    <a:cubicBezTo>
                      <a:pt x="9" y="10828"/>
                      <a:pt x="7" y="10830"/>
                      <a:pt x="5" y="10830"/>
                    </a:cubicBezTo>
                    <a:cubicBezTo>
                      <a:pt x="3" y="10830"/>
                      <a:pt x="1" y="10828"/>
                      <a:pt x="1" y="10826"/>
                    </a:cubicBezTo>
                    <a:close/>
                    <a:moveTo>
                      <a:pt x="1" y="10810"/>
                    </a:moveTo>
                    <a:lnTo>
                      <a:pt x="1" y="10810"/>
                    </a:lnTo>
                    <a:cubicBezTo>
                      <a:pt x="1" y="10808"/>
                      <a:pt x="3" y="10806"/>
                      <a:pt x="5" y="10806"/>
                    </a:cubicBezTo>
                    <a:cubicBezTo>
                      <a:pt x="7" y="10806"/>
                      <a:pt x="9" y="10808"/>
                      <a:pt x="9" y="10810"/>
                    </a:cubicBezTo>
                    <a:cubicBezTo>
                      <a:pt x="9" y="10812"/>
                      <a:pt x="7" y="10814"/>
                      <a:pt x="5" y="10814"/>
                    </a:cubicBezTo>
                    <a:cubicBezTo>
                      <a:pt x="3" y="10814"/>
                      <a:pt x="1" y="10812"/>
                      <a:pt x="1" y="10810"/>
                    </a:cubicBezTo>
                    <a:close/>
                    <a:moveTo>
                      <a:pt x="1" y="10794"/>
                    </a:moveTo>
                    <a:lnTo>
                      <a:pt x="1" y="10794"/>
                    </a:lnTo>
                    <a:cubicBezTo>
                      <a:pt x="1" y="10792"/>
                      <a:pt x="3" y="10790"/>
                      <a:pt x="5" y="10790"/>
                    </a:cubicBezTo>
                    <a:cubicBezTo>
                      <a:pt x="7" y="10790"/>
                      <a:pt x="9" y="10792"/>
                      <a:pt x="9" y="10794"/>
                    </a:cubicBezTo>
                    <a:cubicBezTo>
                      <a:pt x="9" y="10796"/>
                      <a:pt x="7" y="10798"/>
                      <a:pt x="5" y="10798"/>
                    </a:cubicBezTo>
                    <a:cubicBezTo>
                      <a:pt x="3" y="10798"/>
                      <a:pt x="1" y="10796"/>
                      <a:pt x="1" y="10794"/>
                    </a:cubicBezTo>
                    <a:close/>
                    <a:moveTo>
                      <a:pt x="1" y="10778"/>
                    </a:moveTo>
                    <a:lnTo>
                      <a:pt x="1" y="10778"/>
                    </a:lnTo>
                    <a:cubicBezTo>
                      <a:pt x="1" y="10776"/>
                      <a:pt x="3" y="10774"/>
                      <a:pt x="5" y="10774"/>
                    </a:cubicBezTo>
                    <a:cubicBezTo>
                      <a:pt x="7" y="10774"/>
                      <a:pt x="9" y="10776"/>
                      <a:pt x="9" y="10778"/>
                    </a:cubicBezTo>
                    <a:cubicBezTo>
                      <a:pt x="9" y="10780"/>
                      <a:pt x="7" y="10782"/>
                      <a:pt x="5" y="10782"/>
                    </a:cubicBezTo>
                    <a:cubicBezTo>
                      <a:pt x="3" y="10782"/>
                      <a:pt x="1" y="10780"/>
                      <a:pt x="1" y="10778"/>
                    </a:cubicBezTo>
                    <a:close/>
                    <a:moveTo>
                      <a:pt x="1" y="10762"/>
                    </a:moveTo>
                    <a:lnTo>
                      <a:pt x="1" y="10762"/>
                    </a:lnTo>
                    <a:cubicBezTo>
                      <a:pt x="1" y="10760"/>
                      <a:pt x="3" y="10758"/>
                      <a:pt x="5" y="10758"/>
                    </a:cubicBezTo>
                    <a:cubicBezTo>
                      <a:pt x="7" y="10758"/>
                      <a:pt x="9" y="10760"/>
                      <a:pt x="9" y="10762"/>
                    </a:cubicBezTo>
                    <a:cubicBezTo>
                      <a:pt x="9" y="10764"/>
                      <a:pt x="7" y="10766"/>
                      <a:pt x="5" y="10766"/>
                    </a:cubicBezTo>
                    <a:cubicBezTo>
                      <a:pt x="3" y="10766"/>
                      <a:pt x="1" y="10764"/>
                      <a:pt x="1" y="10762"/>
                    </a:cubicBezTo>
                    <a:close/>
                    <a:moveTo>
                      <a:pt x="1" y="10746"/>
                    </a:moveTo>
                    <a:lnTo>
                      <a:pt x="1" y="10746"/>
                    </a:lnTo>
                    <a:cubicBezTo>
                      <a:pt x="1" y="10744"/>
                      <a:pt x="3" y="10742"/>
                      <a:pt x="5" y="10742"/>
                    </a:cubicBezTo>
                    <a:cubicBezTo>
                      <a:pt x="7" y="10742"/>
                      <a:pt x="9" y="10744"/>
                      <a:pt x="9" y="10746"/>
                    </a:cubicBezTo>
                    <a:cubicBezTo>
                      <a:pt x="9" y="10748"/>
                      <a:pt x="7" y="10750"/>
                      <a:pt x="5" y="10750"/>
                    </a:cubicBezTo>
                    <a:cubicBezTo>
                      <a:pt x="3" y="10750"/>
                      <a:pt x="1" y="10748"/>
                      <a:pt x="1" y="10746"/>
                    </a:cubicBezTo>
                    <a:close/>
                    <a:moveTo>
                      <a:pt x="1" y="10730"/>
                    </a:moveTo>
                    <a:lnTo>
                      <a:pt x="1" y="10730"/>
                    </a:lnTo>
                    <a:cubicBezTo>
                      <a:pt x="1" y="10728"/>
                      <a:pt x="3" y="10726"/>
                      <a:pt x="5" y="10726"/>
                    </a:cubicBezTo>
                    <a:cubicBezTo>
                      <a:pt x="7" y="10726"/>
                      <a:pt x="9" y="10728"/>
                      <a:pt x="9" y="10730"/>
                    </a:cubicBezTo>
                    <a:cubicBezTo>
                      <a:pt x="9" y="10732"/>
                      <a:pt x="7" y="10734"/>
                      <a:pt x="5" y="10734"/>
                    </a:cubicBezTo>
                    <a:cubicBezTo>
                      <a:pt x="3" y="10734"/>
                      <a:pt x="1" y="10732"/>
                      <a:pt x="1" y="10730"/>
                    </a:cubicBezTo>
                    <a:close/>
                    <a:moveTo>
                      <a:pt x="1" y="10714"/>
                    </a:moveTo>
                    <a:lnTo>
                      <a:pt x="1" y="10714"/>
                    </a:lnTo>
                    <a:cubicBezTo>
                      <a:pt x="1" y="10712"/>
                      <a:pt x="3" y="10710"/>
                      <a:pt x="5" y="10710"/>
                    </a:cubicBezTo>
                    <a:cubicBezTo>
                      <a:pt x="7" y="10710"/>
                      <a:pt x="9" y="10712"/>
                      <a:pt x="9" y="10714"/>
                    </a:cubicBezTo>
                    <a:cubicBezTo>
                      <a:pt x="9" y="10716"/>
                      <a:pt x="7" y="10718"/>
                      <a:pt x="5" y="10718"/>
                    </a:cubicBezTo>
                    <a:cubicBezTo>
                      <a:pt x="3" y="10718"/>
                      <a:pt x="1" y="10716"/>
                      <a:pt x="1" y="10714"/>
                    </a:cubicBezTo>
                    <a:close/>
                    <a:moveTo>
                      <a:pt x="1" y="10698"/>
                    </a:moveTo>
                    <a:lnTo>
                      <a:pt x="1" y="10698"/>
                    </a:lnTo>
                    <a:cubicBezTo>
                      <a:pt x="1" y="10696"/>
                      <a:pt x="3" y="10694"/>
                      <a:pt x="5" y="10694"/>
                    </a:cubicBezTo>
                    <a:cubicBezTo>
                      <a:pt x="7" y="10694"/>
                      <a:pt x="9" y="10696"/>
                      <a:pt x="9" y="10698"/>
                    </a:cubicBezTo>
                    <a:cubicBezTo>
                      <a:pt x="9" y="10700"/>
                      <a:pt x="7" y="10702"/>
                      <a:pt x="5" y="10702"/>
                    </a:cubicBezTo>
                    <a:cubicBezTo>
                      <a:pt x="3" y="10702"/>
                      <a:pt x="1" y="10700"/>
                      <a:pt x="1" y="10698"/>
                    </a:cubicBezTo>
                    <a:close/>
                    <a:moveTo>
                      <a:pt x="1" y="10682"/>
                    </a:moveTo>
                    <a:lnTo>
                      <a:pt x="1" y="10682"/>
                    </a:lnTo>
                    <a:cubicBezTo>
                      <a:pt x="1" y="10680"/>
                      <a:pt x="3" y="10678"/>
                      <a:pt x="5" y="10678"/>
                    </a:cubicBezTo>
                    <a:cubicBezTo>
                      <a:pt x="7" y="10678"/>
                      <a:pt x="9" y="10680"/>
                      <a:pt x="9" y="10682"/>
                    </a:cubicBezTo>
                    <a:cubicBezTo>
                      <a:pt x="9" y="10684"/>
                      <a:pt x="7" y="10686"/>
                      <a:pt x="5" y="10686"/>
                    </a:cubicBezTo>
                    <a:cubicBezTo>
                      <a:pt x="3" y="10686"/>
                      <a:pt x="1" y="10684"/>
                      <a:pt x="1" y="10682"/>
                    </a:cubicBezTo>
                    <a:close/>
                    <a:moveTo>
                      <a:pt x="1" y="10666"/>
                    </a:moveTo>
                    <a:lnTo>
                      <a:pt x="1" y="10666"/>
                    </a:lnTo>
                    <a:cubicBezTo>
                      <a:pt x="1" y="10664"/>
                      <a:pt x="3" y="10662"/>
                      <a:pt x="5" y="10662"/>
                    </a:cubicBezTo>
                    <a:cubicBezTo>
                      <a:pt x="7" y="10662"/>
                      <a:pt x="9" y="10664"/>
                      <a:pt x="9" y="10666"/>
                    </a:cubicBezTo>
                    <a:cubicBezTo>
                      <a:pt x="9" y="10668"/>
                      <a:pt x="7" y="10670"/>
                      <a:pt x="5" y="10670"/>
                    </a:cubicBezTo>
                    <a:cubicBezTo>
                      <a:pt x="3" y="10670"/>
                      <a:pt x="1" y="10668"/>
                      <a:pt x="1" y="10666"/>
                    </a:cubicBezTo>
                    <a:close/>
                    <a:moveTo>
                      <a:pt x="1" y="10650"/>
                    </a:moveTo>
                    <a:lnTo>
                      <a:pt x="1" y="10650"/>
                    </a:lnTo>
                    <a:cubicBezTo>
                      <a:pt x="1" y="10648"/>
                      <a:pt x="3" y="10646"/>
                      <a:pt x="5" y="10646"/>
                    </a:cubicBezTo>
                    <a:cubicBezTo>
                      <a:pt x="7" y="10646"/>
                      <a:pt x="9" y="10648"/>
                      <a:pt x="9" y="10650"/>
                    </a:cubicBezTo>
                    <a:cubicBezTo>
                      <a:pt x="9" y="10652"/>
                      <a:pt x="7" y="10654"/>
                      <a:pt x="5" y="10654"/>
                    </a:cubicBezTo>
                    <a:cubicBezTo>
                      <a:pt x="3" y="10654"/>
                      <a:pt x="1" y="10652"/>
                      <a:pt x="1" y="10650"/>
                    </a:cubicBezTo>
                    <a:close/>
                    <a:moveTo>
                      <a:pt x="1" y="10634"/>
                    </a:moveTo>
                    <a:lnTo>
                      <a:pt x="1" y="10634"/>
                    </a:lnTo>
                    <a:cubicBezTo>
                      <a:pt x="1" y="10632"/>
                      <a:pt x="3" y="10630"/>
                      <a:pt x="5" y="10630"/>
                    </a:cubicBezTo>
                    <a:cubicBezTo>
                      <a:pt x="7" y="10630"/>
                      <a:pt x="9" y="10632"/>
                      <a:pt x="9" y="10634"/>
                    </a:cubicBezTo>
                    <a:cubicBezTo>
                      <a:pt x="9" y="10636"/>
                      <a:pt x="7" y="10638"/>
                      <a:pt x="5" y="10638"/>
                    </a:cubicBezTo>
                    <a:cubicBezTo>
                      <a:pt x="3" y="10638"/>
                      <a:pt x="1" y="10636"/>
                      <a:pt x="1" y="10634"/>
                    </a:cubicBezTo>
                    <a:close/>
                    <a:moveTo>
                      <a:pt x="1" y="10618"/>
                    </a:moveTo>
                    <a:lnTo>
                      <a:pt x="1" y="10618"/>
                    </a:lnTo>
                    <a:cubicBezTo>
                      <a:pt x="1" y="10616"/>
                      <a:pt x="3" y="10614"/>
                      <a:pt x="5" y="10614"/>
                    </a:cubicBezTo>
                    <a:cubicBezTo>
                      <a:pt x="7" y="10614"/>
                      <a:pt x="9" y="10616"/>
                      <a:pt x="9" y="10618"/>
                    </a:cubicBezTo>
                    <a:cubicBezTo>
                      <a:pt x="9" y="10620"/>
                      <a:pt x="7" y="10622"/>
                      <a:pt x="5" y="10622"/>
                    </a:cubicBezTo>
                    <a:cubicBezTo>
                      <a:pt x="3" y="10622"/>
                      <a:pt x="1" y="10620"/>
                      <a:pt x="1" y="10618"/>
                    </a:cubicBezTo>
                    <a:close/>
                    <a:moveTo>
                      <a:pt x="1" y="10602"/>
                    </a:moveTo>
                    <a:lnTo>
                      <a:pt x="1" y="10602"/>
                    </a:lnTo>
                    <a:cubicBezTo>
                      <a:pt x="1" y="10600"/>
                      <a:pt x="3" y="10598"/>
                      <a:pt x="5" y="10598"/>
                    </a:cubicBezTo>
                    <a:cubicBezTo>
                      <a:pt x="7" y="10598"/>
                      <a:pt x="9" y="10600"/>
                      <a:pt x="9" y="10602"/>
                    </a:cubicBezTo>
                    <a:cubicBezTo>
                      <a:pt x="9" y="10604"/>
                      <a:pt x="7" y="10606"/>
                      <a:pt x="5" y="10606"/>
                    </a:cubicBezTo>
                    <a:cubicBezTo>
                      <a:pt x="3" y="10606"/>
                      <a:pt x="1" y="10604"/>
                      <a:pt x="1" y="10602"/>
                    </a:cubicBezTo>
                    <a:close/>
                    <a:moveTo>
                      <a:pt x="1" y="10586"/>
                    </a:moveTo>
                    <a:lnTo>
                      <a:pt x="1" y="10586"/>
                    </a:lnTo>
                    <a:cubicBezTo>
                      <a:pt x="1" y="10584"/>
                      <a:pt x="3" y="10582"/>
                      <a:pt x="5" y="10582"/>
                    </a:cubicBezTo>
                    <a:cubicBezTo>
                      <a:pt x="7" y="10582"/>
                      <a:pt x="9" y="10584"/>
                      <a:pt x="9" y="10586"/>
                    </a:cubicBezTo>
                    <a:cubicBezTo>
                      <a:pt x="9" y="10588"/>
                      <a:pt x="7" y="10590"/>
                      <a:pt x="5" y="10590"/>
                    </a:cubicBezTo>
                    <a:cubicBezTo>
                      <a:pt x="3" y="10590"/>
                      <a:pt x="1" y="10588"/>
                      <a:pt x="1" y="10586"/>
                    </a:cubicBezTo>
                    <a:close/>
                    <a:moveTo>
                      <a:pt x="1" y="10570"/>
                    </a:moveTo>
                    <a:lnTo>
                      <a:pt x="1" y="10570"/>
                    </a:lnTo>
                    <a:cubicBezTo>
                      <a:pt x="1" y="10568"/>
                      <a:pt x="3" y="10566"/>
                      <a:pt x="5" y="10566"/>
                    </a:cubicBezTo>
                    <a:cubicBezTo>
                      <a:pt x="7" y="10566"/>
                      <a:pt x="9" y="10568"/>
                      <a:pt x="9" y="10570"/>
                    </a:cubicBezTo>
                    <a:cubicBezTo>
                      <a:pt x="9" y="10572"/>
                      <a:pt x="7" y="10574"/>
                      <a:pt x="5" y="10574"/>
                    </a:cubicBezTo>
                    <a:cubicBezTo>
                      <a:pt x="3" y="10574"/>
                      <a:pt x="1" y="10572"/>
                      <a:pt x="1" y="10570"/>
                    </a:cubicBezTo>
                    <a:close/>
                    <a:moveTo>
                      <a:pt x="1" y="10554"/>
                    </a:moveTo>
                    <a:lnTo>
                      <a:pt x="1" y="10554"/>
                    </a:lnTo>
                    <a:cubicBezTo>
                      <a:pt x="1" y="10552"/>
                      <a:pt x="3" y="10550"/>
                      <a:pt x="5" y="10550"/>
                    </a:cubicBezTo>
                    <a:cubicBezTo>
                      <a:pt x="7" y="10550"/>
                      <a:pt x="9" y="10552"/>
                      <a:pt x="9" y="10554"/>
                    </a:cubicBezTo>
                    <a:cubicBezTo>
                      <a:pt x="9" y="10556"/>
                      <a:pt x="7" y="10558"/>
                      <a:pt x="5" y="10558"/>
                    </a:cubicBezTo>
                    <a:cubicBezTo>
                      <a:pt x="3" y="10558"/>
                      <a:pt x="1" y="10556"/>
                      <a:pt x="1" y="10554"/>
                    </a:cubicBezTo>
                    <a:close/>
                    <a:moveTo>
                      <a:pt x="1" y="10538"/>
                    </a:moveTo>
                    <a:lnTo>
                      <a:pt x="1" y="10538"/>
                    </a:lnTo>
                    <a:cubicBezTo>
                      <a:pt x="1" y="10536"/>
                      <a:pt x="3" y="10534"/>
                      <a:pt x="5" y="10534"/>
                    </a:cubicBezTo>
                    <a:cubicBezTo>
                      <a:pt x="7" y="10534"/>
                      <a:pt x="9" y="10536"/>
                      <a:pt x="9" y="10538"/>
                    </a:cubicBezTo>
                    <a:cubicBezTo>
                      <a:pt x="9" y="10540"/>
                      <a:pt x="7" y="10542"/>
                      <a:pt x="5" y="10542"/>
                    </a:cubicBezTo>
                    <a:cubicBezTo>
                      <a:pt x="3" y="10542"/>
                      <a:pt x="1" y="10540"/>
                      <a:pt x="1" y="10538"/>
                    </a:cubicBezTo>
                    <a:close/>
                    <a:moveTo>
                      <a:pt x="1" y="10522"/>
                    </a:moveTo>
                    <a:lnTo>
                      <a:pt x="1" y="10522"/>
                    </a:lnTo>
                    <a:cubicBezTo>
                      <a:pt x="1" y="10520"/>
                      <a:pt x="3" y="10518"/>
                      <a:pt x="5" y="10518"/>
                    </a:cubicBezTo>
                    <a:cubicBezTo>
                      <a:pt x="7" y="10518"/>
                      <a:pt x="9" y="10520"/>
                      <a:pt x="9" y="10522"/>
                    </a:cubicBezTo>
                    <a:cubicBezTo>
                      <a:pt x="9" y="10524"/>
                      <a:pt x="7" y="10526"/>
                      <a:pt x="5" y="10526"/>
                    </a:cubicBezTo>
                    <a:cubicBezTo>
                      <a:pt x="3" y="10526"/>
                      <a:pt x="1" y="10524"/>
                      <a:pt x="1" y="10522"/>
                    </a:cubicBezTo>
                    <a:close/>
                    <a:moveTo>
                      <a:pt x="1" y="10506"/>
                    </a:moveTo>
                    <a:lnTo>
                      <a:pt x="1" y="10506"/>
                    </a:lnTo>
                    <a:cubicBezTo>
                      <a:pt x="1" y="10504"/>
                      <a:pt x="3" y="10502"/>
                      <a:pt x="5" y="10502"/>
                    </a:cubicBezTo>
                    <a:cubicBezTo>
                      <a:pt x="7" y="10502"/>
                      <a:pt x="9" y="10504"/>
                      <a:pt x="9" y="10506"/>
                    </a:cubicBezTo>
                    <a:cubicBezTo>
                      <a:pt x="9" y="10508"/>
                      <a:pt x="7" y="10510"/>
                      <a:pt x="5" y="10510"/>
                    </a:cubicBezTo>
                    <a:cubicBezTo>
                      <a:pt x="3" y="10510"/>
                      <a:pt x="1" y="10508"/>
                      <a:pt x="1" y="10506"/>
                    </a:cubicBezTo>
                    <a:close/>
                    <a:moveTo>
                      <a:pt x="1" y="10490"/>
                    </a:moveTo>
                    <a:lnTo>
                      <a:pt x="1" y="10490"/>
                    </a:lnTo>
                    <a:cubicBezTo>
                      <a:pt x="1" y="10488"/>
                      <a:pt x="3" y="10486"/>
                      <a:pt x="5" y="10486"/>
                    </a:cubicBezTo>
                    <a:cubicBezTo>
                      <a:pt x="7" y="10486"/>
                      <a:pt x="9" y="10488"/>
                      <a:pt x="9" y="10490"/>
                    </a:cubicBezTo>
                    <a:cubicBezTo>
                      <a:pt x="9" y="10492"/>
                      <a:pt x="7" y="10494"/>
                      <a:pt x="5" y="10494"/>
                    </a:cubicBezTo>
                    <a:cubicBezTo>
                      <a:pt x="3" y="10494"/>
                      <a:pt x="1" y="10492"/>
                      <a:pt x="1" y="10490"/>
                    </a:cubicBezTo>
                    <a:close/>
                    <a:moveTo>
                      <a:pt x="1" y="10474"/>
                    </a:moveTo>
                    <a:lnTo>
                      <a:pt x="1" y="10474"/>
                    </a:lnTo>
                    <a:cubicBezTo>
                      <a:pt x="1" y="10472"/>
                      <a:pt x="3" y="10470"/>
                      <a:pt x="5" y="10470"/>
                    </a:cubicBezTo>
                    <a:cubicBezTo>
                      <a:pt x="7" y="10470"/>
                      <a:pt x="9" y="10472"/>
                      <a:pt x="9" y="10474"/>
                    </a:cubicBezTo>
                    <a:cubicBezTo>
                      <a:pt x="9" y="10476"/>
                      <a:pt x="7" y="10478"/>
                      <a:pt x="5" y="10478"/>
                    </a:cubicBezTo>
                    <a:cubicBezTo>
                      <a:pt x="3" y="10478"/>
                      <a:pt x="1" y="10476"/>
                      <a:pt x="1" y="10474"/>
                    </a:cubicBezTo>
                    <a:close/>
                    <a:moveTo>
                      <a:pt x="1" y="10458"/>
                    </a:moveTo>
                    <a:lnTo>
                      <a:pt x="1" y="10458"/>
                    </a:lnTo>
                    <a:cubicBezTo>
                      <a:pt x="1" y="10456"/>
                      <a:pt x="3" y="10454"/>
                      <a:pt x="5" y="10454"/>
                    </a:cubicBezTo>
                    <a:cubicBezTo>
                      <a:pt x="7" y="10454"/>
                      <a:pt x="9" y="10456"/>
                      <a:pt x="9" y="10458"/>
                    </a:cubicBezTo>
                    <a:cubicBezTo>
                      <a:pt x="9" y="10460"/>
                      <a:pt x="7" y="10462"/>
                      <a:pt x="5" y="10462"/>
                    </a:cubicBezTo>
                    <a:cubicBezTo>
                      <a:pt x="3" y="10462"/>
                      <a:pt x="1" y="10460"/>
                      <a:pt x="1" y="10458"/>
                    </a:cubicBezTo>
                    <a:close/>
                    <a:moveTo>
                      <a:pt x="1" y="10442"/>
                    </a:moveTo>
                    <a:lnTo>
                      <a:pt x="1" y="10442"/>
                    </a:lnTo>
                    <a:cubicBezTo>
                      <a:pt x="1" y="10440"/>
                      <a:pt x="3" y="10438"/>
                      <a:pt x="5" y="10438"/>
                    </a:cubicBezTo>
                    <a:cubicBezTo>
                      <a:pt x="7" y="10438"/>
                      <a:pt x="9" y="10440"/>
                      <a:pt x="9" y="10442"/>
                    </a:cubicBezTo>
                    <a:cubicBezTo>
                      <a:pt x="9" y="10444"/>
                      <a:pt x="7" y="10446"/>
                      <a:pt x="5" y="10446"/>
                    </a:cubicBezTo>
                    <a:cubicBezTo>
                      <a:pt x="3" y="10446"/>
                      <a:pt x="1" y="10444"/>
                      <a:pt x="1" y="10442"/>
                    </a:cubicBezTo>
                    <a:close/>
                    <a:moveTo>
                      <a:pt x="1" y="10426"/>
                    </a:moveTo>
                    <a:lnTo>
                      <a:pt x="1" y="10426"/>
                    </a:lnTo>
                    <a:cubicBezTo>
                      <a:pt x="1" y="10424"/>
                      <a:pt x="3" y="10422"/>
                      <a:pt x="5" y="10422"/>
                    </a:cubicBezTo>
                    <a:cubicBezTo>
                      <a:pt x="7" y="10422"/>
                      <a:pt x="9" y="10424"/>
                      <a:pt x="9" y="10426"/>
                    </a:cubicBezTo>
                    <a:cubicBezTo>
                      <a:pt x="9" y="10428"/>
                      <a:pt x="7" y="10430"/>
                      <a:pt x="5" y="10430"/>
                    </a:cubicBezTo>
                    <a:cubicBezTo>
                      <a:pt x="3" y="10430"/>
                      <a:pt x="1" y="10428"/>
                      <a:pt x="1" y="10426"/>
                    </a:cubicBezTo>
                    <a:close/>
                    <a:moveTo>
                      <a:pt x="1" y="10410"/>
                    </a:moveTo>
                    <a:lnTo>
                      <a:pt x="1" y="10410"/>
                    </a:lnTo>
                    <a:cubicBezTo>
                      <a:pt x="1" y="10408"/>
                      <a:pt x="3" y="10406"/>
                      <a:pt x="5" y="10406"/>
                    </a:cubicBezTo>
                    <a:cubicBezTo>
                      <a:pt x="7" y="10406"/>
                      <a:pt x="9" y="10408"/>
                      <a:pt x="9" y="10410"/>
                    </a:cubicBezTo>
                    <a:cubicBezTo>
                      <a:pt x="9" y="10412"/>
                      <a:pt x="7" y="10414"/>
                      <a:pt x="5" y="10414"/>
                    </a:cubicBezTo>
                    <a:cubicBezTo>
                      <a:pt x="3" y="10414"/>
                      <a:pt x="1" y="10412"/>
                      <a:pt x="1" y="10410"/>
                    </a:cubicBezTo>
                    <a:close/>
                    <a:moveTo>
                      <a:pt x="1" y="10394"/>
                    </a:moveTo>
                    <a:lnTo>
                      <a:pt x="1" y="10394"/>
                    </a:lnTo>
                    <a:cubicBezTo>
                      <a:pt x="1" y="10392"/>
                      <a:pt x="3" y="10390"/>
                      <a:pt x="5" y="10390"/>
                    </a:cubicBezTo>
                    <a:cubicBezTo>
                      <a:pt x="7" y="10390"/>
                      <a:pt x="9" y="10392"/>
                      <a:pt x="9" y="10394"/>
                    </a:cubicBezTo>
                    <a:cubicBezTo>
                      <a:pt x="9" y="10396"/>
                      <a:pt x="7" y="10398"/>
                      <a:pt x="5" y="10398"/>
                    </a:cubicBezTo>
                    <a:cubicBezTo>
                      <a:pt x="3" y="10398"/>
                      <a:pt x="1" y="10396"/>
                      <a:pt x="1" y="10394"/>
                    </a:cubicBezTo>
                    <a:close/>
                    <a:moveTo>
                      <a:pt x="1" y="10378"/>
                    </a:moveTo>
                    <a:lnTo>
                      <a:pt x="1" y="10378"/>
                    </a:lnTo>
                    <a:cubicBezTo>
                      <a:pt x="1" y="10376"/>
                      <a:pt x="3" y="10374"/>
                      <a:pt x="5" y="10374"/>
                    </a:cubicBezTo>
                    <a:cubicBezTo>
                      <a:pt x="7" y="10374"/>
                      <a:pt x="9" y="10376"/>
                      <a:pt x="9" y="10378"/>
                    </a:cubicBezTo>
                    <a:cubicBezTo>
                      <a:pt x="9" y="10380"/>
                      <a:pt x="7" y="10382"/>
                      <a:pt x="5" y="10382"/>
                    </a:cubicBezTo>
                    <a:cubicBezTo>
                      <a:pt x="3" y="10382"/>
                      <a:pt x="1" y="10380"/>
                      <a:pt x="1" y="10378"/>
                    </a:cubicBezTo>
                    <a:close/>
                    <a:moveTo>
                      <a:pt x="1" y="10362"/>
                    </a:moveTo>
                    <a:lnTo>
                      <a:pt x="1" y="10362"/>
                    </a:lnTo>
                    <a:cubicBezTo>
                      <a:pt x="1" y="10360"/>
                      <a:pt x="3" y="10358"/>
                      <a:pt x="5" y="10358"/>
                    </a:cubicBezTo>
                    <a:cubicBezTo>
                      <a:pt x="7" y="10358"/>
                      <a:pt x="9" y="10360"/>
                      <a:pt x="9" y="10362"/>
                    </a:cubicBezTo>
                    <a:cubicBezTo>
                      <a:pt x="9" y="10364"/>
                      <a:pt x="7" y="10366"/>
                      <a:pt x="5" y="10366"/>
                    </a:cubicBezTo>
                    <a:cubicBezTo>
                      <a:pt x="3" y="10366"/>
                      <a:pt x="1" y="10364"/>
                      <a:pt x="1" y="10362"/>
                    </a:cubicBezTo>
                    <a:close/>
                    <a:moveTo>
                      <a:pt x="1" y="10346"/>
                    </a:moveTo>
                    <a:lnTo>
                      <a:pt x="1" y="10346"/>
                    </a:lnTo>
                    <a:cubicBezTo>
                      <a:pt x="1" y="10344"/>
                      <a:pt x="3" y="10342"/>
                      <a:pt x="5" y="10342"/>
                    </a:cubicBezTo>
                    <a:cubicBezTo>
                      <a:pt x="7" y="10342"/>
                      <a:pt x="9" y="10344"/>
                      <a:pt x="9" y="10346"/>
                    </a:cubicBezTo>
                    <a:cubicBezTo>
                      <a:pt x="9" y="10348"/>
                      <a:pt x="7" y="10350"/>
                      <a:pt x="5" y="10350"/>
                    </a:cubicBezTo>
                    <a:cubicBezTo>
                      <a:pt x="3" y="10350"/>
                      <a:pt x="1" y="10348"/>
                      <a:pt x="1" y="10346"/>
                    </a:cubicBezTo>
                    <a:close/>
                    <a:moveTo>
                      <a:pt x="1" y="10330"/>
                    </a:moveTo>
                    <a:lnTo>
                      <a:pt x="1" y="10330"/>
                    </a:lnTo>
                    <a:cubicBezTo>
                      <a:pt x="1" y="10328"/>
                      <a:pt x="3" y="10326"/>
                      <a:pt x="5" y="10326"/>
                    </a:cubicBezTo>
                    <a:cubicBezTo>
                      <a:pt x="7" y="10326"/>
                      <a:pt x="9" y="10328"/>
                      <a:pt x="9" y="10330"/>
                    </a:cubicBezTo>
                    <a:cubicBezTo>
                      <a:pt x="9" y="10332"/>
                      <a:pt x="7" y="10334"/>
                      <a:pt x="5" y="10334"/>
                    </a:cubicBezTo>
                    <a:cubicBezTo>
                      <a:pt x="3" y="10334"/>
                      <a:pt x="1" y="10332"/>
                      <a:pt x="1" y="10330"/>
                    </a:cubicBezTo>
                    <a:close/>
                    <a:moveTo>
                      <a:pt x="1" y="10314"/>
                    </a:moveTo>
                    <a:lnTo>
                      <a:pt x="1" y="10314"/>
                    </a:lnTo>
                    <a:cubicBezTo>
                      <a:pt x="1" y="10312"/>
                      <a:pt x="3" y="10310"/>
                      <a:pt x="5" y="10310"/>
                    </a:cubicBezTo>
                    <a:cubicBezTo>
                      <a:pt x="7" y="10310"/>
                      <a:pt x="9" y="10312"/>
                      <a:pt x="9" y="10314"/>
                    </a:cubicBezTo>
                    <a:cubicBezTo>
                      <a:pt x="9" y="10316"/>
                      <a:pt x="7" y="10318"/>
                      <a:pt x="5" y="10318"/>
                    </a:cubicBezTo>
                    <a:cubicBezTo>
                      <a:pt x="3" y="10318"/>
                      <a:pt x="1" y="10316"/>
                      <a:pt x="1" y="10314"/>
                    </a:cubicBezTo>
                    <a:close/>
                    <a:moveTo>
                      <a:pt x="1" y="10298"/>
                    </a:moveTo>
                    <a:lnTo>
                      <a:pt x="1" y="10298"/>
                    </a:lnTo>
                    <a:cubicBezTo>
                      <a:pt x="1" y="10296"/>
                      <a:pt x="3" y="10294"/>
                      <a:pt x="5" y="10294"/>
                    </a:cubicBezTo>
                    <a:cubicBezTo>
                      <a:pt x="7" y="10294"/>
                      <a:pt x="9" y="10296"/>
                      <a:pt x="9" y="10298"/>
                    </a:cubicBezTo>
                    <a:cubicBezTo>
                      <a:pt x="9" y="10300"/>
                      <a:pt x="7" y="10302"/>
                      <a:pt x="5" y="10302"/>
                    </a:cubicBezTo>
                    <a:cubicBezTo>
                      <a:pt x="3" y="10302"/>
                      <a:pt x="1" y="10300"/>
                      <a:pt x="1" y="10298"/>
                    </a:cubicBezTo>
                    <a:close/>
                    <a:moveTo>
                      <a:pt x="1" y="10282"/>
                    </a:moveTo>
                    <a:lnTo>
                      <a:pt x="1" y="10282"/>
                    </a:lnTo>
                    <a:cubicBezTo>
                      <a:pt x="1" y="10280"/>
                      <a:pt x="3" y="10278"/>
                      <a:pt x="5" y="10278"/>
                    </a:cubicBezTo>
                    <a:cubicBezTo>
                      <a:pt x="8" y="10278"/>
                      <a:pt x="9" y="10280"/>
                      <a:pt x="9" y="10282"/>
                    </a:cubicBezTo>
                    <a:cubicBezTo>
                      <a:pt x="9" y="10284"/>
                      <a:pt x="8" y="10286"/>
                      <a:pt x="5" y="10286"/>
                    </a:cubicBezTo>
                    <a:cubicBezTo>
                      <a:pt x="3" y="10286"/>
                      <a:pt x="1" y="10284"/>
                      <a:pt x="1" y="10282"/>
                    </a:cubicBezTo>
                    <a:close/>
                    <a:moveTo>
                      <a:pt x="1" y="10266"/>
                    </a:moveTo>
                    <a:lnTo>
                      <a:pt x="1" y="10266"/>
                    </a:lnTo>
                    <a:cubicBezTo>
                      <a:pt x="1" y="10264"/>
                      <a:pt x="3" y="10262"/>
                      <a:pt x="5" y="10262"/>
                    </a:cubicBezTo>
                    <a:cubicBezTo>
                      <a:pt x="8" y="10262"/>
                      <a:pt x="9" y="10264"/>
                      <a:pt x="9" y="10266"/>
                    </a:cubicBezTo>
                    <a:cubicBezTo>
                      <a:pt x="9" y="10268"/>
                      <a:pt x="8" y="10270"/>
                      <a:pt x="5" y="10270"/>
                    </a:cubicBezTo>
                    <a:cubicBezTo>
                      <a:pt x="3" y="10270"/>
                      <a:pt x="1" y="10268"/>
                      <a:pt x="1" y="10266"/>
                    </a:cubicBezTo>
                    <a:close/>
                    <a:moveTo>
                      <a:pt x="1" y="10250"/>
                    </a:moveTo>
                    <a:lnTo>
                      <a:pt x="1" y="10250"/>
                    </a:lnTo>
                    <a:cubicBezTo>
                      <a:pt x="1" y="10248"/>
                      <a:pt x="3" y="10246"/>
                      <a:pt x="5" y="10246"/>
                    </a:cubicBezTo>
                    <a:cubicBezTo>
                      <a:pt x="8" y="10246"/>
                      <a:pt x="9" y="10248"/>
                      <a:pt x="9" y="10250"/>
                    </a:cubicBezTo>
                    <a:cubicBezTo>
                      <a:pt x="9" y="10252"/>
                      <a:pt x="8" y="10254"/>
                      <a:pt x="5" y="10254"/>
                    </a:cubicBezTo>
                    <a:cubicBezTo>
                      <a:pt x="3" y="10254"/>
                      <a:pt x="1" y="10252"/>
                      <a:pt x="1" y="10250"/>
                    </a:cubicBezTo>
                    <a:close/>
                    <a:moveTo>
                      <a:pt x="1" y="10234"/>
                    </a:moveTo>
                    <a:lnTo>
                      <a:pt x="1" y="10234"/>
                    </a:lnTo>
                    <a:cubicBezTo>
                      <a:pt x="1" y="10232"/>
                      <a:pt x="3" y="10230"/>
                      <a:pt x="5" y="10230"/>
                    </a:cubicBezTo>
                    <a:cubicBezTo>
                      <a:pt x="8" y="10230"/>
                      <a:pt x="9" y="10232"/>
                      <a:pt x="9" y="10234"/>
                    </a:cubicBezTo>
                    <a:cubicBezTo>
                      <a:pt x="9" y="10236"/>
                      <a:pt x="8" y="10238"/>
                      <a:pt x="5" y="10238"/>
                    </a:cubicBezTo>
                    <a:cubicBezTo>
                      <a:pt x="3" y="10238"/>
                      <a:pt x="1" y="10236"/>
                      <a:pt x="1" y="10234"/>
                    </a:cubicBezTo>
                    <a:close/>
                    <a:moveTo>
                      <a:pt x="1" y="10218"/>
                    </a:moveTo>
                    <a:lnTo>
                      <a:pt x="1" y="10218"/>
                    </a:lnTo>
                    <a:cubicBezTo>
                      <a:pt x="1" y="10216"/>
                      <a:pt x="3" y="10214"/>
                      <a:pt x="5" y="10214"/>
                    </a:cubicBezTo>
                    <a:cubicBezTo>
                      <a:pt x="8" y="10214"/>
                      <a:pt x="9" y="10216"/>
                      <a:pt x="9" y="10218"/>
                    </a:cubicBezTo>
                    <a:cubicBezTo>
                      <a:pt x="9" y="10220"/>
                      <a:pt x="8" y="10222"/>
                      <a:pt x="5" y="10222"/>
                    </a:cubicBezTo>
                    <a:cubicBezTo>
                      <a:pt x="3" y="10222"/>
                      <a:pt x="1" y="10220"/>
                      <a:pt x="1" y="10218"/>
                    </a:cubicBezTo>
                    <a:close/>
                    <a:moveTo>
                      <a:pt x="1" y="10202"/>
                    </a:moveTo>
                    <a:lnTo>
                      <a:pt x="1" y="10202"/>
                    </a:lnTo>
                    <a:cubicBezTo>
                      <a:pt x="1" y="10200"/>
                      <a:pt x="3" y="10198"/>
                      <a:pt x="5" y="10198"/>
                    </a:cubicBezTo>
                    <a:cubicBezTo>
                      <a:pt x="8" y="10198"/>
                      <a:pt x="9" y="10200"/>
                      <a:pt x="9" y="10202"/>
                    </a:cubicBezTo>
                    <a:cubicBezTo>
                      <a:pt x="9" y="10204"/>
                      <a:pt x="8" y="10206"/>
                      <a:pt x="5" y="10206"/>
                    </a:cubicBezTo>
                    <a:cubicBezTo>
                      <a:pt x="3" y="10206"/>
                      <a:pt x="1" y="10204"/>
                      <a:pt x="1" y="10202"/>
                    </a:cubicBezTo>
                    <a:close/>
                    <a:moveTo>
                      <a:pt x="1" y="10186"/>
                    </a:moveTo>
                    <a:lnTo>
                      <a:pt x="1" y="10186"/>
                    </a:lnTo>
                    <a:cubicBezTo>
                      <a:pt x="1" y="10184"/>
                      <a:pt x="3" y="10182"/>
                      <a:pt x="5" y="10182"/>
                    </a:cubicBezTo>
                    <a:cubicBezTo>
                      <a:pt x="8" y="10182"/>
                      <a:pt x="9" y="10184"/>
                      <a:pt x="9" y="10186"/>
                    </a:cubicBezTo>
                    <a:cubicBezTo>
                      <a:pt x="9" y="10188"/>
                      <a:pt x="8" y="10190"/>
                      <a:pt x="5" y="10190"/>
                    </a:cubicBezTo>
                    <a:cubicBezTo>
                      <a:pt x="3" y="10190"/>
                      <a:pt x="1" y="10188"/>
                      <a:pt x="1" y="10186"/>
                    </a:cubicBezTo>
                    <a:close/>
                    <a:moveTo>
                      <a:pt x="1" y="10170"/>
                    </a:moveTo>
                    <a:lnTo>
                      <a:pt x="1" y="10170"/>
                    </a:lnTo>
                    <a:cubicBezTo>
                      <a:pt x="1" y="10168"/>
                      <a:pt x="3" y="10166"/>
                      <a:pt x="5" y="10166"/>
                    </a:cubicBezTo>
                    <a:cubicBezTo>
                      <a:pt x="8" y="10166"/>
                      <a:pt x="9" y="10168"/>
                      <a:pt x="9" y="10170"/>
                    </a:cubicBezTo>
                    <a:cubicBezTo>
                      <a:pt x="9" y="10172"/>
                      <a:pt x="8" y="10174"/>
                      <a:pt x="5" y="10174"/>
                    </a:cubicBezTo>
                    <a:cubicBezTo>
                      <a:pt x="3" y="10174"/>
                      <a:pt x="1" y="10172"/>
                      <a:pt x="1" y="10170"/>
                    </a:cubicBezTo>
                    <a:close/>
                    <a:moveTo>
                      <a:pt x="1" y="10154"/>
                    </a:moveTo>
                    <a:lnTo>
                      <a:pt x="1" y="10154"/>
                    </a:lnTo>
                    <a:cubicBezTo>
                      <a:pt x="1" y="10152"/>
                      <a:pt x="3" y="10150"/>
                      <a:pt x="5" y="10150"/>
                    </a:cubicBezTo>
                    <a:cubicBezTo>
                      <a:pt x="8" y="10150"/>
                      <a:pt x="9" y="10152"/>
                      <a:pt x="9" y="10154"/>
                    </a:cubicBezTo>
                    <a:cubicBezTo>
                      <a:pt x="9" y="10156"/>
                      <a:pt x="8" y="10158"/>
                      <a:pt x="5" y="10158"/>
                    </a:cubicBezTo>
                    <a:cubicBezTo>
                      <a:pt x="3" y="10158"/>
                      <a:pt x="1" y="10156"/>
                      <a:pt x="1" y="10154"/>
                    </a:cubicBezTo>
                    <a:close/>
                    <a:moveTo>
                      <a:pt x="1" y="10138"/>
                    </a:moveTo>
                    <a:lnTo>
                      <a:pt x="1" y="10138"/>
                    </a:lnTo>
                    <a:cubicBezTo>
                      <a:pt x="1" y="10136"/>
                      <a:pt x="3" y="10134"/>
                      <a:pt x="5" y="10134"/>
                    </a:cubicBezTo>
                    <a:cubicBezTo>
                      <a:pt x="8" y="10134"/>
                      <a:pt x="9" y="10136"/>
                      <a:pt x="9" y="10138"/>
                    </a:cubicBezTo>
                    <a:cubicBezTo>
                      <a:pt x="9" y="10140"/>
                      <a:pt x="8" y="10142"/>
                      <a:pt x="5" y="10142"/>
                    </a:cubicBezTo>
                    <a:cubicBezTo>
                      <a:pt x="3" y="10142"/>
                      <a:pt x="1" y="10140"/>
                      <a:pt x="1" y="10138"/>
                    </a:cubicBezTo>
                    <a:close/>
                    <a:moveTo>
                      <a:pt x="1" y="10122"/>
                    </a:moveTo>
                    <a:lnTo>
                      <a:pt x="1" y="10122"/>
                    </a:lnTo>
                    <a:cubicBezTo>
                      <a:pt x="1" y="10119"/>
                      <a:pt x="3" y="10118"/>
                      <a:pt x="5" y="10118"/>
                    </a:cubicBezTo>
                    <a:cubicBezTo>
                      <a:pt x="8" y="10118"/>
                      <a:pt x="9" y="10119"/>
                      <a:pt x="9" y="10122"/>
                    </a:cubicBezTo>
                    <a:cubicBezTo>
                      <a:pt x="9" y="10124"/>
                      <a:pt x="8" y="10126"/>
                      <a:pt x="5" y="10126"/>
                    </a:cubicBezTo>
                    <a:cubicBezTo>
                      <a:pt x="3" y="10126"/>
                      <a:pt x="1" y="10124"/>
                      <a:pt x="1" y="10122"/>
                    </a:cubicBezTo>
                    <a:close/>
                    <a:moveTo>
                      <a:pt x="1" y="10106"/>
                    </a:moveTo>
                    <a:lnTo>
                      <a:pt x="1" y="10106"/>
                    </a:lnTo>
                    <a:cubicBezTo>
                      <a:pt x="1" y="10103"/>
                      <a:pt x="3" y="10102"/>
                      <a:pt x="5" y="10102"/>
                    </a:cubicBezTo>
                    <a:cubicBezTo>
                      <a:pt x="8" y="10102"/>
                      <a:pt x="9" y="10103"/>
                      <a:pt x="9" y="10106"/>
                    </a:cubicBezTo>
                    <a:cubicBezTo>
                      <a:pt x="9" y="10108"/>
                      <a:pt x="8" y="10110"/>
                      <a:pt x="5" y="10110"/>
                    </a:cubicBezTo>
                    <a:cubicBezTo>
                      <a:pt x="3" y="10110"/>
                      <a:pt x="1" y="10108"/>
                      <a:pt x="1" y="10106"/>
                    </a:cubicBezTo>
                    <a:close/>
                    <a:moveTo>
                      <a:pt x="1" y="10090"/>
                    </a:moveTo>
                    <a:lnTo>
                      <a:pt x="1" y="10090"/>
                    </a:lnTo>
                    <a:cubicBezTo>
                      <a:pt x="1" y="10087"/>
                      <a:pt x="3" y="10086"/>
                      <a:pt x="5" y="10086"/>
                    </a:cubicBezTo>
                    <a:cubicBezTo>
                      <a:pt x="8" y="10086"/>
                      <a:pt x="9" y="10087"/>
                      <a:pt x="9" y="10090"/>
                    </a:cubicBezTo>
                    <a:cubicBezTo>
                      <a:pt x="9" y="10092"/>
                      <a:pt x="8" y="10094"/>
                      <a:pt x="5" y="10094"/>
                    </a:cubicBezTo>
                    <a:cubicBezTo>
                      <a:pt x="3" y="10094"/>
                      <a:pt x="1" y="10092"/>
                      <a:pt x="1" y="10090"/>
                    </a:cubicBezTo>
                    <a:close/>
                    <a:moveTo>
                      <a:pt x="1" y="10074"/>
                    </a:moveTo>
                    <a:lnTo>
                      <a:pt x="1" y="10074"/>
                    </a:lnTo>
                    <a:cubicBezTo>
                      <a:pt x="1" y="10071"/>
                      <a:pt x="3" y="10070"/>
                      <a:pt x="5" y="10070"/>
                    </a:cubicBezTo>
                    <a:cubicBezTo>
                      <a:pt x="8" y="10070"/>
                      <a:pt x="9" y="10071"/>
                      <a:pt x="9" y="10074"/>
                    </a:cubicBezTo>
                    <a:cubicBezTo>
                      <a:pt x="9" y="10076"/>
                      <a:pt x="8" y="10078"/>
                      <a:pt x="5" y="10078"/>
                    </a:cubicBezTo>
                    <a:cubicBezTo>
                      <a:pt x="3" y="10078"/>
                      <a:pt x="1" y="10076"/>
                      <a:pt x="1" y="10074"/>
                    </a:cubicBezTo>
                    <a:close/>
                    <a:moveTo>
                      <a:pt x="1" y="10058"/>
                    </a:moveTo>
                    <a:lnTo>
                      <a:pt x="1" y="10058"/>
                    </a:lnTo>
                    <a:cubicBezTo>
                      <a:pt x="1" y="10055"/>
                      <a:pt x="3" y="10054"/>
                      <a:pt x="5" y="10054"/>
                    </a:cubicBezTo>
                    <a:cubicBezTo>
                      <a:pt x="8" y="10054"/>
                      <a:pt x="9" y="10055"/>
                      <a:pt x="9" y="10058"/>
                    </a:cubicBezTo>
                    <a:cubicBezTo>
                      <a:pt x="9" y="10060"/>
                      <a:pt x="8" y="10062"/>
                      <a:pt x="5" y="10062"/>
                    </a:cubicBezTo>
                    <a:cubicBezTo>
                      <a:pt x="3" y="10062"/>
                      <a:pt x="1" y="10060"/>
                      <a:pt x="1" y="10058"/>
                    </a:cubicBezTo>
                    <a:close/>
                    <a:moveTo>
                      <a:pt x="1" y="10042"/>
                    </a:moveTo>
                    <a:lnTo>
                      <a:pt x="1" y="10042"/>
                    </a:lnTo>
                    <a:cubicBezTo>
                      <a:pt x="1" y="10039"/>
                      <a:pt x="3" y="10038"/>
                      <a:pt x="5" y="10038"/>
                    </a:cubicBezTo>
                    <a:cubicBezTo>
                      <a:pt x="8" y="10038"/>
                      <a:pt x="9" y="10039"/>
                      <a:pt x="9" y="10042"/>
                    </a:cubicBezTo>
                    <a:cubicBezTo>
                      <a:pt x="9" y="10044"/>
                      <a:pt x="8" y="10046"/>
                      <a:pt x="5" y="10046"/>
                    </a:cubicBezTo>
                    <a:cubicBezTo>
                      <a:pt x="3" y="10046"/>
                      <a:pt x="1" y="10044"/>
                      <a:pt x="1" y="10042"/>
                    </a:cubicBezTo>
                    <a:close/>
                    <a:moveTo>
                      <a:pt x="1" y="10026"/>
                    </a:moveTo>
                    <a:lnTo>
                      <a:pt x="1" y="10026"/>
                    </a:lnTo>
                    <a:cubicBezTo>
                      <a:pt x="1" y="10023"/>
                      <a:pt x="3" y="10022"/>
                      <a:pt x="5" y="10022"/>
                    </a:cubicBezTo>
                    <a:cubicBezTo>
                      <a:pt x="8" y="10022"/>
                      <a:pt x="9" y="10023"/>
                      <a:pt x="9" y="10026"/>
                    </a:cubicBezTo>
                    <a:cubicBezTo>
                      <a:pt x="9" y="10028"/>
                      <a:pt x="8" y="10030"/>
                      <a:pt x="5" y="10030"/>
                    </a:cubicBezTo>
                    <a:cubicBezTo>
                      <a:pt x="3" y="10030"/>
                      <a:pt x="1" y="10028"/>
                      <a:pt x="1" y="10026"/>
                    </a:cubicBezTo>
                    <a:close/>
                    <a:moveTo>
                      <a:pt x="1" y="10010"/>
                    </a:moveTo>
                    <a:lnTo>
                      <a:pt x="1" y="10010"/>
                    </a:lnTo>
                    <a:cubicBezTo>
                      <a:pt x="1" y="10007"/>
                      <a:pt x="3" y="10006"/>
                      <a:pt x="5" y="10006"/>
                    </a:cubicBezTo>
                    <a:cubicBezTo>
                      <a:pt x="8" y="10006"/>
                      <a:pt x="9" y="10007"/>
                      <a:pt x="9" y="10010"/>
                    </a:cubicBezTo>
                    <a:cubicBezTo>
                      <a:pt x="9" y="10012"/>
                      <a:pt x="8" y="10014"/>
                      <a:pt x="5" y="10014"/>
                    </a:cubicBezTo>
                    <a:cubicBezTo>
                      <a:pt x="3" y="10014"/>
                      <a:pt x="1" y="10012"/>
                      <a:pt x="1" y="10010"/>
                    </a:cubicBezTo>
                    <a:close/>
                    <a:moveTo>
                      <a:pt x="1" y="9994"/>
                    </a:moveTo>
                    <a:lnTo>
                      <a:pt x="1" y="9994"/>
                    </a:lnTo>
                    <a:cubicBezTo>
                      <a:pt x="1" y="9991"/>
                      <a:pt x="3" y="9990"/>
                      <a:pt x="5" y="9990"/>
                    </a:cubicBezTo>
                    <a:cubicBezTo>
                      <a:pt x="8" y="9990"/>
                      <a:pt x="9" y="9991"/>
                      <a:pt x="9" y="9994"/>
                    </a:cubicBezTo>
                    <a:cubicBezTo>
                      <a:pt x="9" y="9996"/>
                      <a:pt x="8" y="9998"/>
                      <a:pt x="5" y="9998"/>
                    </a:cubicBezTo>
                    <a:cubicBezTo>
                      <a:pt x="3" y="9998"/>
                      <a:pt x="1" y="9996"/>
                      <a:pt x="1" y="9994"/>
                    </a:cubicBezTo>
                    <a:close/>
                    <a:moveTo>
                      <a:pt x="1" y="9978"/>
                    </a:moveTo>
                    <a:lnTo>
                      <a:pt x="1" y="9978"/>
                    </a:lnTo>
                    <a:cubicBezTo>
                      <a:pt x="1" y="9975"/>
                      <a:pt x="3" y="9974"/>
                      <a:pt x="5" y="9974"/>
                    </a:cubicBezTo>
                    <a:cubicBezTo>
                      <a:pt x="8" y="9974"/>
                      <a:pt x="9" y="9975"/>
                      <a:pt x="9" y="9978"/>
                    </a:cubicBezTo>
                    <a:cubicBezTo>
                      <a:pt x="9" y="9980"/>
                      <a:pt x="8" y="9982"/>
                      <a:pt x="5" y="9982"/>
                    </a:cubicBezTo>
                    <a:cubicBezTo>
                      <a:pt x="3" y="9982"/>
                      <a:pt x="1" y="9980"/>
                      <a:pt x="1" y="9978"/>
                    </a:cubicBezTo>
                    <a:close/>
                    <a:moveTo>
                      <a:pt x="1" y="9962"/>
                    </a:moveTo>
                    <a:lnTo>
                      <a:pt x="1" y="9962"/>
                    </a:lnTo>
                    <a:cubicBezTo>
                      <a:pt x="1" y="9959"/>
                      <a:pt x="3" y="9958"/>
                      <a:pt x="5" y="9958"/>
                    </a:cubicBezTo>
                    <a:cubicBezTo>
                      <a:pt x="8" y="9958"/>
                      <a:pt x="9" y="9959"/>
                      <a:pt x="9" y="9962"/>
                    </a:cubicBezTo>
                    <a:cubicBezTo>
                      <a:pt x="9" y="9964"/>
                      <a:pt x="8" y="9966"/>
                      <a:pt x="5" y="9966"/>
                    </a:cubicBezTo>
                    <a:cubicBezTo>
                      <a:pt x="3" y="9966"/>
                      <a:pt x="1" y="9964"/>
                      <a:pt x="1" y="9962"/>
                    </a:cubicBezTo>
                    <a:close/>
                    <a:moveTo>
                      <a:pt x="1" y="9946"/>
                    </a:moveTo>
                    <a:lnTo>
                      <a:pt x="1" y="9946"/>
                    </a:lnTo>
                    <a:cubicBezTo>
                      <a:pt x="1" y="9943"/>
                      <a:pt x="3" y="9942"/>
                      <a:pt x="5" y="9942"/>
                    </a:cubicBezTo>
                    <a:cubicBezTo>
                      <a:pt x="8" y="9942"/>
                      <a:pt x="9" y="9943"/>
                      <a:pt x="9" y="9946"/>
                    </a:cubicBezTo>
                    <a:cubicBezTo>
                      <a:pt x="9" y="9948"/>
                      <a:pt x="8" y="9950"/>
                      <a:pt x="5" y="9950"/>
                    </a:cubicBezTo>
                    <a:cubicBezTo>
                      <a:pt x="3" y="9950"/>
                      <a:pt x="1" y="9948"/>
                      <a:pt x="1" y="9946"/>
                    </a:cubicBezTo>
                    <a:close/>
                    <a:moveTo>
                      <a:pt x="1" y="9930"/>
                    </a:moveTo>
                    <a:lnTo>
                      <a:pt x="1" y="9930"/>
                    </a:lnTo>
                    <a:cubicBezTo>
                      <a:pt x="1" y="9927"/>
                      <a:pt x="3" y="9926"/>
                      <a:pt x="5" y="9926"/>
                    </a:cubicBezTo>
                    <a:cubicBezTo>
                      <a:pt x="8" y="9926"/>
                      <a:pt x="9" y="9927"/>
                      <a:pt x="9" y="9930"/>
                    </a:cubicBezTo>
                    <a:cubicBezTo>
                      <a:pt x="9" y="9932"/>
                      <a:pt x="8" y="9934"/>
                      <a:pt x="5" y="9934"/>
                    </a:cubicBezTo>
                    <a:cubicBezTo>
                      <a:pt x="3" y="9934"/>
                      <a:pt x="1" y="9932"/>
                      <a:pt x="1" y="9930"/>
                    </a:cubicBezTo>
                    <a:close/>
                    <a:moveTo>
                      <a:pt x="1" y="9914"/>
                    </a:moveTo>
                    <a:lnTo>
                      <a:pt x="1" y="9914"/>
                    </a:lnTo>
                    <a:cubicBezTo>
                      <a:pt x="1" y="9911"/>
                      <a:pt x="3" y="9910"/>
                      <a:pt x="5" y="9910"/>
                    </a:cubicBezTo>
                    <a:cubicBezTo>
                      <a:pt x="8" y="9910"/>
                      <a:pt x="9" y="9911"/>
                      <a:pt x="9" y="9914"/>
                    </a:cubicBezTo>
                    <a:cubicBezTo>
                      <a:pt x="9" y="9916"/>
                      <a:pt x="8" y="9918"/>
                      <a:pt x="5" y="9918"/>
                    </a:cubicBezTo>
                    <a:cubicBezTo>
                      <a:pt x="3" y="9918"/>
                      <a:pt x="1" y="9916"/>
                      <a:pt x="1" y="9914"/>
                    </a:cubicBezTo>
                    <a:close/>
                    <a:moveTo>
                      <a:pt x="1" y="9898"/>
                    </a:moveTo>
                    <a:lnTo>
                      <a:pt x="1" y="9898"/>
                    </a:lnTo>
                    <a:cubicBezTo>
                      <a:pt x="1" y="9895"/>
                      <a:pt x="3" y="9894"/>
                      <a:pt x="5" y="9894"/>
                    </a:cubicBezTo>
                    <a:cubicBezTo>
                      <a:pt x="8" y="9894"/>
                      <a:pt x="9" y="9895"/>
                      <a:pt x="9" y="9898"/>
                    </a:cubicBezTo>
                    <a:cubicBezTo>
                      <a:pt x="9" y="9900"/>
                      <a:pt x="8" y="9902"/>
                      <a:pt x="5" y="9902"/>
                    </a:cubicBezTo>
                    <a:cubicBezTo>
                      <a:pt x="3" y="9902"/>
                      <a:pt x="1" y="9900"/>
                      <a:pt x="1" y="9898"/>
                    </a:cubicBezTo>
                    <a:close/>
                    <a:moveTo>
                      <a:pt x="1" y="9882"/>
                    </a:moveTo>
                    <a:lnTo>
                      <a:pt x="1" y="9882"/>
                    </a:lnTo>
                    <a:cubicBezTo>
                      <a:pt x="1" y="9879"/>
                      <a:pt x="3" y="9878"/>
                      <a:pt x="5" y="9878"/>
                    </a:cubicBezTo>
                    <a:cubicBezTo>
                      <a:pt x="8" y="9878"/>
                      <a:pt x="9" y="9879"/>
                      <a:pt x="9" y="9882"/>
                    </a:cubicBezTo>
                    <a:cubicBezTo>
                      <a:pt x="9" y="9884"/>
                      <a:pt x="8" y="9886"/>
                      <a:pt x="5" y="9886"/>
                    </a:cubicBezTo>
                    <a:cubicBezTo>
                      <a:pt x="3" y="9886"/>
                      <a:pt x="1" y="9884"/>
                      <a:pt x="1" y="9882"/>
                    </a:cubicBezTo>
                    <a:close/>
                    <a:moveTo>
                      <a:pt x="1" y="9866"/>
                    </a:moveTo>
                    <a:lnTo>
                      <a:pt x="1" y="9866"/>
                    </a:lnTo>
                    <a:cubicBezTo>
                      <a:pt x="1" y="9863"/>
                      <a:pt x="3" y="9862"/>
                      <a:pt x="5" y="9862"/>
                    </a:cubicBezTo>
                    <a:cubicBezTo>
                      <a:pt x="8" y="9862"/>
                      <a:pt x="9" y="9863"/>
                      <a:pt x="9" y="9866"/>
                    </a:cubicBezTo>
                    <a:cubicBezTo>
                      <a:pt x="9" y="9868"/>
                      <a:pt x="8" y="9870"/>
                      <a:pt x="5" y="9870"/>
                    </a:cubicBezTo>
                    <a:cubicBezTo>
                      <a:pt x="3" y="9870"/>
                      <a:pt x="1" y="9868"/>
                      <a:pt x="1" y="9866"/>
                    </a:cubicBezTo>
                    <a:close/>
                    <a:moveTo>
                      <a:pt x="1" y="9850"/>
                    </a:moveTo>
                    <a:lnTo>
                      <a:pt x="1" y="9850"/>
                    </a:lnTo>
                    <a:cubicBezTo>
                      <a:pt x="1" y="9847"/>
                      <a:pt x="3" y="9846"/>
                      <a:pt x="5" y="9846"/>
                    </a:cubicBezTo>
                    <a:cubicBezTo>
                      <a:pt x="8" y="9846"/>
                      <a:pt x="9" y="9847"/>
                      <a:pt x="9" y="9850"/>
                    </a:cubicBezTo>
                    <a:cubicBezTo>
                      <a:pt x="9" y="9852"/>
                      <a:pt x="8" y="9854"/>
                      <a:pt x="5" y="9854"/>
                    </a:cubicBezTo>
                    <a:cubicBezTo>
                      <a:pt x="3" y="9854"/>
                      <a:pt x="1" y="9852"/>
                      <a:pt x="1" y="9850"/>
                    </a:cubicBezTo>
                    <a:close/>
                    <a:moveTo>
                      <a:pt x="1" y="9834"/>
                    </a:moveTo>
                    <a:lnTo>
                      <a:pt x="1" y="9834"/>
                    </a:lnTo>
                    <a:cubicBezTo>
                      <a:pt x="1" y="9831"/>
                      <a:pt x="3" y="9830"/>
                      <a:pt x="5" y="9830"/>
                    </a:cubicBezTo>
                    <a:cubicBezTo>
                      <a:pt x="8" y="9830"/>
                      <a:pt x="9" y="9831"/>
                      <a:pt x="9" y="9834"/>
                    </a:cubicBezTo>
                    <a:cubicBezTo>
                      <a:pt x="9" y="9836"/>
                      <a:pt x="8" y="9838"/>
                      <a:pt x="5" y="9838"/>
                    </a:cubicBezTo>
                    <a:cubicBezTo>
                      <a:pt x="3" y="9838"/>
                      <a:pt x="1" y="9836"/>
                      <a:pt x="1" y="9834"/>
                    </a:cubicBezTo>
                    <a:close/>
                    <a:moveTo>
                      <a:pt x="1" y="9818"/>
                    </a:moveTo>
                    <a:lnTo>
                      <a:pt x="1" y="9818"/>
                    </a:lnTo>
                    <a:cubicBezTo>
                      <a:pt x="1" y="9815"/>
                      <a:pt x="3" y="9814"/>
                      <a:pt x="5" y="9814"/>
                    </a:cubicBezTo>
                    <a:cubicBezTo>
                      <a:pt x="8" y="9814"/>
                      <a:pt x="9" y="9815"/>
                      <a:pt x="9" y="9818"/>
                    </a:cubicBezTo>
                    <a:cubicBezTo>
                      <a:pt x="9" y="9820"/>
                      <a:pt x="8" y="9822"/>
                      <a:pt x="5" y="9822"/>
                    </a:cubicBezTo>
                    <a:cubicBezTo>
                      <a:pt x="3" y="9822"/>
                      <a:pt x="1" y="9820"/>
                      <a:pt x="1" y="9818"/>
                    </a:cubicBezTo>
                    <a:close/>
                    <a:moveTo>
                      <a:pt x="1" y="9802"/>
                    </a:moveTo>
                    <a:lnTo>
                      <a:pt x="1" y="9802"/>
                    </a:lnTo>
                    <a:cubicBezTo>
                      <a:pt x="1" y="9799"/>
                      <a:pt x="3" y="9798"/>
                      <a:pt x="5" y="9798"/>
                    </a:cubicBezTo>
                    <a:cubicBezTo>
                      <a:pt x="8" y="9798"/>
                      <a:pt x="9" y="9799"/>
                      <a:pt x="9" y="9802"/>
                    </a:cubicBezTo>
                    <a:cubicBezTo>
                      <a:pt x="9" y="9804"/>
                      <a:pt x="8" y="9806"/>
                      <a:pt x="5" y="9806"/>
                    </a:cubicBezTo>
                    <a:cubicBezTo>
                      <a:pt x="3" y="9806"/>
                      <a:pt x="1" y="9804"/>
                      <a:pt x="1" y="9802"/>
                    </a:cubicBezTo>
                    <a:close/>
                    <a:moveTo>
                      <a:pt x="1" y="9786"/>
                    </a:moveTo>
                    <a:lnTo>
                      <a:pt x="1" y="9786"/>
                    </a:lnTo>
                    <a:cubicBezTo>
                      <a:pt x="1" y="9783"/>
                      <a:pt x="3" y="9782"/>
                      <a:pt x="5" y="9782"/>
                    </a:cubicBezTo>
                    <a:cubicBezTo>
                      <a:pt x="8" y="9782"/>
                      <a:pt x="9" y="9783"/>
                      <a:pt x="9" y="9786"/>
                    </a:cubicBezTo>
                    <a:cubicBezTo>
                      <a:pt x="9" y="9788"/>
                      <a:pt x="8" y="9790"/>
                      <a:pt x="5" y="9790"/>
                    </a:cubicBezTo>
                    <a:cubicBezTo>
                      <a:pt x="3" y="9790"/>
                      <a:pt x="1" y="9788"/>
                      <a:pt x="1" y="9786"/>
                    </a:cubicBezTo>
                    <a:close/>
                    <a:moveTo>
                      <a:pt x="1" y="9770"/>
                    </a:moveTo>
                    <a:lnTo>
                      <a:pt x="1" y="9770"/>
                    </a:lnTo>
                    <a:cubicBezTo>
                      <a:pt x="1" y="9767"/>
                      <a:pt x="3" y="9766"/>
                      <a:pt x="5" y="9766"/>
                    </a:cubicBezTo>
                    <a:cubicBezTo>
                      <a:pt x="8" y="9766"/>
                      <a:pt x="9" y="9767"/>
                      <a:pt x="9" y="9770"/>
                    </a:cubicBezTo>
                    <a:cubicBezTo>
                      <a:pt x="9" y="9772"/>
                      <a:pt x="8" y="9774"/>
                      <a:pt x="5" y="9774"/>
                    </a:cubicBezTo>
                    <a:cubicBezTo>
                      <a:pt x="3" y="9774"/>
                      <a:pt x="1" y="9772"/>
                      <a:pt x="1" y="9770"/>
                    </a:cubicBezTo>
                    <a:close/>
                    <a:moveTo>
                      <a:pt x="1" y="9754"/>
                    </a:moveTo>
                    <a:lnTo>
                      <a:pt x="1" y="9754"/>
                    </a:lnTo>
                    <a:cubicBezTo>
                      <a:pt x="1" y="9751"/>
                      <a:pt x="3" y="9750"/>
                      <a:pt x="5" y="9750"/>
                    </a:cubicBezTo>
                    <a:cubicBezTo>
                      <a:pt x="8" y="9750"/>
                      <a:pt x="9" y="9751"/>
                      <a:pt x="9" y="9754"/>
                    </a:cubicBezTo>
                    <a:cubicBezTo>
                      <a:pt x="9" y="9756"/>
                      <a:pt x="8" y="9758"/>
                      <a:pt x="5" y="9758"/>
                    </a:cubicBezTo>
                    <a:cubicBezTo>
                      <a:pt x="3" y="9758"/>
                      <a:pt x="1" y="9756"/>
                      <a:pt x="1" y="9754"/>
                    </a:cubicBezTo>
                    <a:close/>
                    <a:moveTo>
                      <a:pt x="1" y="9738"/>
                    </a:moveTo>
                    <a:lnTo>
                      <a:pt x="1" y="9737"/>
                    </a:lnTo>
                    <a:cubicBezTo>
                      <a:pt x="1" y="9735"/>
                      <a:pt x="3" y="9733"/>
                      <a:pt x="5" y="9733"/>
                    </a:cubicBezTo>
                    <a:cubicBezTo>
                      <a:pt x="8" y="9733"/>
                      <a:pt x="9" y="9735"/>
                      <a:pt x="9" y="9737"/>
                    </a:cubicBezTo>
                    <a:lnTo>
                      <a:pt x="9" y="9738"/>
                    </a:lnTo>
                    <a:cubicBezTo>
                      <a:pt x="9" y="9740"/>
                      <a:pt x="8" y="9742"/>
                      <a:pt x="5" y="9742"/>
                    </a:cubicBezTo>
                    <a:cubicBezTo>
                      <a:pt x="3" y="9742"/>
                      <a:pt x="1" y="9740"/>
                      <a:pt x="1" y="9738"/>
                    </a:cubicBezTo>
                    <a:close/>
                    <a:moveTo>
                      <a:pt x="1" y="9721"/>
                    </a:moveTo>
                    <a:lnTo>
                      <a:pt x="1" y="9721"/>
                    </a:lnTo>
                    <a:cubicBezTo>
                      <a:pt x="1" y="9719"/>
                      <a:pt x="3" y="9717"/>
                      <a:pt x="5" y="9717"/>
                    </a:cubicBezTo>
                    <a:cubicBezTo>
                      <a:pt x="8" y="9717"/>
                      <a:pt x="9" y="9719"/>
                      <a:pt x="9" y="9721"/>
                    </a:cubicBezTo>
                    <a:cubicBezTo>
                      <a:pt x="9" y="9724"/>
                      <a:pt x="8" y="9725"/>
                      <a:pt x="5" y="9725"/>
                    </a:cubicBezTo>
                    <a:cubicBezTo>
                      <a:pt x="3" y="9725"/>
                      <a:pt x="1" y="9724"/>
                      <a:pt x="1" y="9721"/>
                    </a:cubicBezTo>
                    <a:close/>
                    <a:moveTo>
                      <a:pt x="1" y="9705"/>
                    </a:moveTo>
                    <a:lnTo>
                      <a:pt x="1" y="9705"/>
                    </a:lnTo>
                    <a:cubicBezTo>
                      <a:pt x="1" y="9703"/>
                      <a:pt x="3" y="9701"/>
                      <a:pt x="5" y="9701"/>
                    </a:cubicBezTo>
                    <a:cubicBezTo>
                      <a:pt x="8" y="9701"/>
                      <a:pt x="9" y="9703"/>
                      <a:pt x="9" y="9705"/>
                    </a:cubicBezTo>
                    <a:cubicBezTo>
                      <a:pt x="9" y="9708"/>
                      <a:pt x="8" y="9709"/>
                      <a:pt x="5" y="9709"/>
                    </a:cubicBezTo>
                    <a:cubicBezTo>
                      <a:pt x="3" y="9709"/>
                      <a:pt x="1" y="9708"/>
                      <a:pt x="1" y="9705"/>
                    </a:cubicBezTo>
                    <a:close/>
                    <a:moveTo>
                      <a:pt x="1" y="9689"/>
                    </a:moveTo>
                    <a:lnTo>
                      <a:pt x="1" y="9689"/>
                    </a:lnTo>
                    <a:cubicBezTo>
                      <a:pt x="1" y="9687"/>
                      <a:pt x="3" y="9685"/>
                      <a:pt x="5" y="9685"/>
                    </a:cubicBezTo>
                    <a:cubicBezTo>
                      <a:pt x="8" y="9685"/>
                      <a:pt x="9" y="9687"/>
                      <a:pt x="9" y="9689"/>
                    </a:cubicBezTo>
                    <a:cubicBezTo>
                      <a:pt x="9" y="9692"/>
                      <a:pt x="8" y="9693"/>
                      <a:pt x="5" y="9693"/>
                    </a:cubicBezTo>
                    <a:cubicBezTo>
                      <a:pt x="3" y="9693"/>
                      <a:pt x="1" y="9692"/>
                      <a:pt x="1" y="9689"/>
                    </a:cubicBezTo>
                    <a:close/>
                    <a:moveTo>
                      <a:pt x="1" y="9673"/>
                    </a:moveTo>
                    <a:lnTo>
                      <a:pt x="1" y="9673"/>
                    </a:lnTo>
                    <a:cubicBezTo>
                      <a:pt x="1" y="9671"/>
                      <a:pt x="3" y="9669"/>
                      <a:pt x="5" y="9669"/>
                    </a:cubicBezTo>
                    <a:cubicBezTo>
                      <a:pt x="8" y="9669"/>
                      <a:pt x="9" y="9671"/>
                      <a:pt x="9" y="9673"/>
                    </a:cubicBezTo>
                    <a:cubicBezTo>
                      <a:pt x="9" y="9676"/>
                      <a:pt x="8" y="9677"/>
                      <a:pt x="5" y="9677"/>
                    </a:cubicBezTo>
                    <a:cubicBezTo>
                      <a:pt x="3" y="9677"/>
                      <a:pt x="1" y="9676"/>
                      <a:pt x="1" y="9673"/>
                    </a:cubicBezTo>
                    <a:close/>
                    <a:moveTo>
                      <a:pt x="1" y="9657"/>
                    </a:moveTo>
                    <a:lnTo>
                      <a:pt x="1" y="9657"/>
                    </a:lnTo>
                    <a:cubicBezTo>
                      <a:pt x="1" y="9655"/>
                      <a:pt x="3" y="9653"/>
                      <a:pt x="5" y="9653"/>
                    </a:cubicBezTo>
                    <a:cubicBezTo>
                      <a:pt x="8" y="9653"/>
                      <a:pt x="9" y="9655"/>
                      <a:pt x="9" y="9657"/>
                    </a:cubicBezTo>
                    <a:cubicBezTo>
                      <a:pt x="9" y="9660"/>
                      <a:pt x="8" y="9661"/>
                      <a:pt x="5" y="9661"/>
                    </a:cubicBezTo>
                    <a:cubicBezTo>
                      <a:pt x="3" y="9661"/>
                      <a:pt x="1" y="9660"/>
                      <a:pt x="1" y="9657"/>
                    </a:cubicBezTo>
                    <a:close/>
                    <a:moveTo>
                      <a:pt x="1" y="9641"/>
                    </a:moveTo>
                    <a:lnTo>
                      <a:pt x="1" y="9641"/>
                    </a:lnTo>
                    <a:cubicBezTo>
                      <a:pt x="1" y="9639"/>
                      <a:pt x="3" y="9637"/>
                      <a:pt x="5" y="9637"/>
                    </a:cubicBezTo>
                    <a:cubicBezTo>
                      <a:pt x="8" y="9637"/>
                      <a:pt x="9" y="9639"/>
                      <a:pt x="9" y="9641"/>
                    </a:cubicBezTo>
                    <a:cubicBezTo>
                      <a:pt x="9" y="9644"/>
                      <a:pt x="8" y="9645"/>
                      <a:pt x="5" y="9645"/>
                    </a:cubicBezTo>
                    <a:cubicBezTo>
                      <a:pt x="3" y="9645"/>
                      <a:pt x="1" y="9644"/>
                      <a:pt x="1" y="9641"/>
                    </a:cubicBezTo>
                    <a:close/>
                    <a:moveTo>
                      <a:pt x="1" y="9625"/>
                    </a:moveTo>
                    <a:lnTo>
                      <a:pt x="1" y="9625"/>
                    </a:lnTo>
                    <a:cubicBezTo>
                      <a:pt x="1" y="9623"/>
                      <a:pt x="3" y="9621"/>
                      <a:pt x="5" y="9621"/>
                    </a:cubicBezTo>
                    <a:cubicBezTo>
                      <a:pt x="8" y="9621"/>
                      <a:pt x="9" y="9623"/>
                      <a:pt x="9" y="9625"/>
                    </a:cubicBezTo>
                    <a:cubicBezTo>
                      <a:pt x="9" y="9628"/>
                      <a:pt x="8" y="9629"/>
                      <a:pt x="5" y="9629"/>
                    </a:cubicBezTo>
                    <a:cubicBezTo>
                      <a:pt x="3" y="9629"/>
                      <a:pt x="1" y="9628"/>
                      <a:pt x="1" y="9625"/>
                    </a:cubicBezTo>
                    <a:close/>
                    <a:moveTo>
                      <a:pt x="1" y="9609"/>
                    </a:moveTo>
                    <a:lnTo>
                      <a:pt x="1" y="9609"/>
                    </a:lnTo>
                    <a:cubicBezTo>
                      <a:pt x="1" y="9607"/>
                      <a:pt x="3" y="9605"/>
                      <a:pt x="5" y="9605"/>
                    </a:cubicBezTo>
                    <a:cubicBezTo>
                      <a:pt x="8" y="9605"/>
                      <a:pt x="9" y="9607"/>
                      <a:pt x="9" y="9609"/>
                    </a:cubicBezTo>
                    <a:cubicBezTo>
                      <a:pt x="9" y="9612"/>
                      <a:pt x="8" y="9613"/>
                      <a:pt x="5" y="9613"/>
                    </a:cubicBezTo>
                    <a:cubicBezTo>
                      <a:pt x="3" y="9613"/>
                      <a:pt x="1" y="9612"/>
                      <a:pt x="1" y="9609"/>
                    </a:cubicBezTo>
                    <a:close/>
                    <a:moveTo>
                      <a:pt x="1" y="9593"/>
                    </a:moveTo>
                    <a:lnTo>
                      <a:pt x="1" y="9593"/>
                    </a:lnTo>
                    <a:cubicBezTo>
                      <a:pt x="1" y="9591"/>
                      <a:pt x="3" y="9589"/>
                      <a:pt x="5" y="9589"/>
                    </a:cubicBezTo>
                    <a:cubicBezTo>
                      <a:pt x="8" y="9589"/>
                      <a:pt x="9" y="9591"/>
                      <a:pt x="9" y="9593"/>
                    </a:cubicBezTo>
                    <a:cubicBezTo>
                      <a:pt x="9" y="9596"/>
                      <a:pt x="8" y="9597"/>
                      <a:pt x="5" y="9597"/>
                    </a:cubicBezTo>
                    <a:cubicBezTo>
                      <a:pt x="3" y="9597"/>
                      <a:pt x="1" y="9596"/>
                      <a:pt x="1" y="9593"/>
                    </a:cubicBezTo>
                    <a:close/>
                    <a:moveTo>
                      <a:pt x="1" y="9577"/>
                    </a:moveTo>
                    <a:lnTo>
                      <a:pt x="1" y="9577"/>
                    </a:lnTo>
                    <a:cubicBezTo>
                      <a:pt x="1" y="9575"/>
                      <a:pt x="3" y="9573"/>
                      <a:pt x="5" y="9573"/>
                    </a:cubicBezTo>
                    <a:cubicBezTo>
                      <a:pt x="8" y="9573"/>
                      <a:pt x="9" y="9575"/>
                      <a:pt x="9" y="9577"/>
                    </a:cubicBezTo>
                    <a:cubicBezTo>
                      <a:pt x="9" y="9580"/>
                      <a:pt x="8" y="9581"/>
                      <a:pt x="5" y="9581"/>
                    </a:cubicBezTo>
                    <a:cubicBezTo>
                      <a:pt x="3" y="9581"/>
                      <a:pt x="1" y="9580"/>
                      <a:pt x="1" y="9577"/>
                    </a:cubicBezTo>
                    <a:close/>
                    <a:moveTo>
                      <a:pt x="1" y="9561"/>
                    </a:moveTo>
                    <a:lnTo>
                      <a:pt x="1" y="9561"/>
                    </a:lnTo>
                    <a:cubicBezTo>
                      <a:pt x="1" y="9559"/>
                      <a:pt x="3" y="9557"/>
                      <a:pt x="5" y="9557"/>
                    </a:cubicBezTo>
                    <a:cubicBezTo>
                      <a:pt x="8" y="9557"/>
                      <a:pt x="9" y="9559"/>
                      <a:pt x="9" y="9561"/>
                    </a:cubicBezTo>
                    <a:cubicBezTo>
                      <a:pt x="9" y="9564"/>
                      <a:pt x="8" y="9565"/>
                      <a:pt x="5" y="9565"/>
                    </a:cubicBezTo>
                    <a:cubicBezTo>
                      <a:pt x="3" y="9565"/>
                      <a:pt x="1" y="9564"/>
                      <a:pt x="1" y="9561"/>
                    </a:cubicBezTo>
                    <a:close/>
                    <a:moveTo>
                      <a:pt x="1" y="9545"/>
                    </a:moveTo>
                    <a:lnTo>
                      <a:pt x="1" y="9545"/>
                    </a:lnTo>
                    <a:cubicBezTo>
                      <a:pt x="1" y="9543"/>
                      <a:pt x="3" y="9541"/>
                      <a:pt x="5" y="9541"/>
                    </a:cubicBezTo>
                    <a:cubicBezTo>
                      <a:pt x="8" y="9541"/>
                      <a:pt x="9" y="9543"/>
                      <a:pt x="9" y="9545"/>
                    </a:cubicBezTo>
                    <a:cubicBezTo>
                      <a:pt x="9" y="9548"/>
                      <a:pt x="8" y="9549"/>
                      <a:pt x="5" y="9549"/>
                    </a:cubicBezTo>
                    <a:cubicBezTo>
                      <a:pt x="3" y="9549"/>
                      <a:pt x="1" y="9548"/>
                      <a:pt x="1" y="9545"/>
                    </a:cubicBezTo>
                    <a:close/>
                    <a:moveTo>
                      <a:pt x="1" y="9529"/>
                    </a:moveTo>
                    <a:lnTo>
                      <a:pt x="1" y="9529"/>
                    </a:lnTo>
                    <a:cubicBezTo>
                      <a:pt x="1" y="9527"/>
                      <a:pt x="3" y="9525"/>
                      <a:pt x="5" y="9525"/>
                    </a:cubicBezTo>
                    <a:cubicBezTo>
                      <a:pt x="8" y="9525"/>
                      <a:pt x="9" y="9527"/>
                      <a:pt x="9" y="9529"/>
                    </a:cubicBezTo>
                    <a:cubicBezTo>
                      <a:pt x="9" y="9532"/>
                      <a:pt x="8" y="9533"/>
                      <a:pt x="5" y="9533"/>
                    </a:cubicBezTo>
                    <a:cubicBezTo>
                      <a:pt x="3" y="9533"/>
                      <a:pt x="1" y="9532"/>
                      <a:pt x="1" y="9529"/>
                    </a:cubicBezTo>
                    <a:close/>
                    <a:moveTo>
                      <a:pt x="1" y="9513"/>
                    </a:moveTo>
                    <a:lnTo>
                      <a:pt x="1" y="9513"/>
                    </a:lnTo>
                    <a:cubicBezTo>
                      <a:pt x="1" y="9511"/>
                      <a:pt x="3" y="9509"/>
                      <a:pt x="5" y="9509"/>
                    </a:cubicBezTo>
                    <a:cubicBezTo>
                      <a:pt x="8" y="9509"/>
                      <a:pt x="9" y="9511"/>
                      <a:pt x="9" y="9513"/>
                    </a:cubicBezTo>
                    <a:cubicBezTo>
                      <a:pt x="9" y="9516"/>
                      <a:pt x="8" y="9517"/>
                      <a:pt x="5" y="9517"/>
                    </a:cubicBezTo>
                    <a:cubicBezTo>
                      <a:pt x="3" y="9517"/>
                      <a:pt x="1" y="9516"/>
                      <a:pt x="1" y="9513"/>
                    </a:cubicBezTo>
                    <a:close/>
                    <a:moveTo>
                      <a:pt x="1" y="9497"/>
                    </a:moveTo>
                    <a:lnTo>
                      <a:pt x="1" y="9497"/>
                    </a:lnTo>
                    <a:cubicBezTo>
                      <a:pt x="1" y="9495"/>
                      <a:pt x="3" y="9493"/>
                      <a:pt x="5" y="9493"/>
                    </a:cubicBezTo>
                    <a:cubicBezTo>
                      <a:pt x="8" y="9493"/>
                      <a:pt x="9" y="9495"/>
                      <a:pt x="9" y="9497"/>
                    </a:cubicBezTo>
                    <a:cubicBezTo>
                      <a:pt x="9" y="9500"/>
                      <a:pt x="8" y="9501"/>
                      <a:pt x="5" y="9501"/>
                    </a:cubicBezTo>
                    <a:cubicBezTo>
                      <a:pt x="3" y="9501"/>
                      <a:pt x="1" y="9500"/>
                      <a:pt x="1" y="9497"/>
                    </a:cubicBezTo>
                    <a:close/>
                    <a:moveTo>
                      <a:pt x="1" y="9481"/>
                    </a:moveTo>
                    <a:lnTo>
                      <a:pt x="1" y="9481"/>
                    </a:lnTo>
                    <a:cubicBezTo>
                      <a:pt x="1" y="9479"/>
                      <a:pt x="3" y="9477"/>
                      <a:pt x="5" y="9477"/>
                    </a:cubicBezTo>
                    <a:cubicBezTo>
                      <a:pt x="8" y="9477"/>
                      <a:pt x="9" y="9479"/>
                      <a:pt x="9" y="9481"/>
                    </a:cubicBezTo>
                    <a:cubicBezTo>
                      <a:pt x="9" y="9484"/>
                      <a:pt x="8" y="9485"/>
                      <a:pt x="5" y="9485"/>
                    </a:cubicBezTo>
                    <a:cubicBezTo>
                      <a:pt x="3" y="9485"/>
                      <a:pt x="1" y="9484"/>
                      <a:pt x="1" y="9481"/>
                    </a:cubicBezTo>
                    <a:close/>
                    <a:moveTo>
                      <a:pt x="1" y="9465"/>
                    </a:moveTo>
                    <a:lnTo>
                      <a:pt x="1" y="9465"/>
                    </a:lnTo>
                    <a:cubicBezTo>
                      <a:pt x="1" y="9463"/>
                      <a:pt x="3" y="9461"/>
                      <a:pt x="5" y="9461"/>
                    </a:cubicBezTo>
                    <a:cubicBezTo>
                      <a:pt x="8" y="9461"/>
                      <a:pt x="9" y="9463"/>
                      <a:pt x="9" y="9465"/>
                    </a:cubicBezTo>
                    <a:cubicBezTo>
                      <a:pt x="9" y="9468"/>
                      <a:pt x="8" y="9469"/>
                      <a:pt x="5" y="9469"/>
                    </a:cubicBezTo>
                    <a:cubicBezTo>
                      <a:pt x="3" y="9469"/>
                      <a:pt x="1" y="9468"/>
                      <a:pt x="1" y="9465"/>
                    </a:cubicBezTo>
                    <a:close/>
                    <a:moveTo>
                      <a:pt x="1" y="9449"/>
                    </a:moveTo>
                    <a:lnTo>
                      <a:pt x="1" y="9449"/>
                    </a:lnTo>
                    <a:cubicBezTo>
                      <a:pt x="1" y="9447"/>
                      <a:pt x="3" y="9445"/>
                      <a:pt x="5" y="9445"/>
                    </a:cubicBezTo>
                    <a:cubicBezTo>
                      <a:pt x="8" y="9445"/>
                      <a:pt x="9" y="9447"/>
                      <a:pt x="9" y="9449"/>
                    </a:cubicBezTo>
                    <a:cubicBezTo>
                      <a:pt x="9" y="9452"/>
                      <a:pt x="8" y="9453"/>
                      <a:pt x="5" y="9453"/>
                    </a:cubicBezTo>
                    <a:cubicBezTo>
                      <a:pt x="3" y="9453"/>
                      <a:pt x="1" y="9452"/>
                      <a:pt x="1" y="9449"/>
                    </a:cubicBezTo>
                    <a:close/>
                    <a:moveTo>
                      <a:pt x="1" y="9433"/>
                    </a:moveTo>
                    <a:lnTo>
                      <a:pt x="1" y="9433"/>
                    </a:lnTo>
                    <a:cubicBezTo>
                      <a:pt x="1" y="9431"/>
                      <a:pt x="3" y="9429"/>
                      <a:pt x="5" y="9429"/>
                    </a:cubicBezTo>
                    <a:cubicBezTo>
                      <a:pt x="8" y="9429"/>
                      <a:pt x="9" y="9431"/>
                      <a:pt x="9" y="9433"/>
                    </a:cubicBezTo>
                    <a:cubicBezTo>
                      <a:pt x="9" y="9436"/>
                      <a:pt x="8" y="9437"/>
                      <a:pt x="5" y="9437"/>
                    </a:cubicBezTo>
                    <a:cubicBezTo>
                      <a:pt x="3" y="9437"/>
                      <a:pt x="1" y="9436"/>
                      <a:pt x="1" y="9433"/>
                    </a:cubicBezTo>
                    <a:close/>
                    <a:moveTo>
                      <a:pt x="2" y="9417"/>
                    </a:moveTo>
                    <a:lnTo>
                      <a:pt x="2" y="9417"/>
                    </a:lnTo>
                    <a:cubicBezTo>
                      <a:pt x="2" y="9415"/>
                      <a:pt x="3" y="9413"/>
                      <a:pt x="6" y="9413"/>
                    </a:cubicBezTo>
                    <a:cubicBezTo>
                      <a:pt x="8" y="9413"/>
                      <a:pt x="10" y="9415"/>
                      <a:pt x="10" y="9417"/>
                    </a:cubicBezTo>
                    <a:cubicBezTo>
                      <a:pt x="10" y="9420"/>
                      <a:pt x="8" y="9421"/>
                      <a:pt x="6" y="9421"/>
                    </a:cubicBezTo>
                    <a:cubicBezTo>
                      <a:pt x="3" y="9421"/>
                      <a:pt x="2" y="9420"/>
                      <a:pt x="2" y="9417"/>
                    </a:cubicBezTo>
                    <a:close/>
                    <a:moveTo>
                      <a:pt x="2" y="9401"/>
                    </a:moveTo>
                    <a:lnTo>
                      <a:pt x="2" y="9401"/>
                    </a:lnTo>
                    <a:cubicBezTo>
                      <a:pt x="2" y="9399"/>
                      <a:pt x="3" y="9397"/>
                      <a:pt x="6" y="9397"/>
                    </a:cubicBezTo>
                    <a:cubicBezTo>
                      <a:pt x="8" y="9397"/>
                      <a:pt x="10" y="9399"/>
                      <a:pt x="10" y="9401"/>
                    </a:cubicBezTo>
                    <a:cubicBezTo>
                      <a:pt x="10" y="9404"/>
                      <a:pt x="8" y="9405"/>
                      <a:pt x="6" y="9405"/>
                    </a:cubicBezTo>
                    <a:cubicBezTo>
                      <a:pt x="3" y="9405"/>
                      <a:pt x="2" y="9404"/>
                      <a:pt x="2" y="9401"/>
                    </a:cubicBezTo>
                    <a:close/>
                    <a:moveTo>
                      <a:pt x="2" y="9385"/>
                    </a:moveTo>
                    <a:lnTo>
                      <a:pt x="2" y="9385"/>
                    </a:lnTo>
                    <a:cubicBezTo>
                      <a:pt x="2" y="9383"/>
                      <a:pt x="3" y="9381"/>
                      <a:pt x="6" y="9381"/>
                    </a:cubicBezTo>
                    <a:cubicBezTo>
                      <a:pt x="8" y="9381"/>
                      <a:pt x="10" y="9383"/>
                      <a:pt x="10" y="9385"/>
                    </a:cubicBezTo>
                    <a:cubicBezTo>
                      <a:pt x="10" y="9388"/>
                      <a:pt x="8" y="9389"/>
                      <a:pt x="6" y="9389"/>
                    </a:cubicBezTo>
                    <a:cubicBezTo>
                      <a:pt x="3" y="9389"/>
                      <a:pt x="2" y="9388"/>
                      <a:pt x="2" y="9385"/>
                    </a:cubicBezTo>
                    <a:close/>
                    <a:moveTo>
                      <a:pt x="2" y="9369"/>
                    </a:moveTo>
                    <a:lnTo>
                      <a:pt x="2" y="9369"/>
                    </a:lnTo>
                    <a:cubicBezTo>
                      <a:pt x="2" y="9367"/>
                      <a:pt x="3" y="9365"/>
                      <a:pt x="6" y="9365"/>
                    </a:cubicBezTo>
                    <a:cubicBezTo>
                      <a:pt x="8" y="9365"/>
                      <a:pt x="10" y="9367"/>
                      <a:pt x="10" y="9369"/>
                    </a:cubicBezTo>
                    <a:cubicBezTo>
                      <a:pt x="10" y="9372"/>
                      <a:pt x="8" y="9373"/>
                      <a:pt x="6" y="9373"/>
                    </a:cubicBezTo>
                    <a:cubicBezTo>
                      <a:pt x="3" y="9373"/>
                      <a:pt x="2" y="9372"/>
                      <a:pt x="2" y="9369"/>
                    </a:cubicBezTo>
                    <a:close/>
                    <a:moveTo>
                      <a:pt x="2" y="9353"/>
                    </a:moveTo>
                    <a:lnTo>
                      <a:pt x="2" y="9353"/>
                    </a:lnTo>
                    <a:cubicBezTo>
                      <a:pt x="2" y="9351"/>
                      <a:pt x="3" y="9349"/>
                      <a:pt x="6" y="9349"/>
                    </a:cubicBezTo>
                    <a:cubicBezTo>
                      <a:pt x="8" y="9349"/>
                      <a:pt x="10" y="9351"/>
                      <a:pt x="10" y="9353"/>
                    </a:cubicBezTo>
                    <a:cubicBezTo>
                      <a:pt x="10" y="9356"/>
                      <a:pt x="8" y="9357"/>
                      <a:pt x="6" y="9357"/>
                    </a:cubicBezTo>
                    <a:cubicBezTo>
                      <a:pt x="3" y="9357"/>
                      <a:pt x="2" y="9356"/>
                      <a:pt x="2" y="9353"/>
                    </a:cubicBezTo>
                    <a:close/>
                    <a:moveTo>
                      <a:pt x="2" y="9337"/>
                    </a:moveTo>
                    <a:lnTo>
                      <a:pt x="2" y="9337"/>
                    </a:lnTo>
                    <a:cubicBezTo>
                      <a:pt x="2" y="9335"/>
                      <a:pt x="3" y="9333"/>
                      <a:pt x="6" y="9333"/>
                    </a:cubicBezTo>
                    <a:cubicBezTo>
                      <a:pt x="8" y="9333"/>
                      <a:pt x="10" y="9335"/>
                      <a:pt x="10" y="9337"/>
                    </a:cubicBezTo>
                    <a:cubicBezTo>
                      <a:pt x="10" y="9339"/>
                      <a:pt x="8" y="9341"/>
                      <a:pt x="6" y="9341"/>
                    </a:cubicBezTo>
                    <a:cubicBezTo>
                      <a:pt x="3" y="9341"/>
                      <a:pt x="2" y="9339"/>
                      <a:pt x="2" y="9337"/>
                    </a:cubicBezTo>
                    <a:close/>
                    <a:moveTo>
                      <a:pt x="2" y="9321"/>
                    </a:moveTo>
                    <a:lnTo>
                      <a:pt x="2" y="9321"/>
                    </a:lnTo>
                    <a:cubicBezTo>
                      <a:pt x="2" y="9319"/>
                      <a:pt x="3" y="9317"/>
                      <a:pt x="6" y="9317"/>
                    </a:cubicBezTo>
                    <a:cubicBezTo>
                      <a:pt x="8" y="9317"/>
                      <a:pt x="10" y="9319"/>
                      <a:pt x="10" y="9321"/>
                    </a:cubicBezTo>
                    <a:cubicBezTo>
                      <a:pt x="10" y="9323"/>
                      <a:pt x="8" y="9325"/>
                      <a:pt x="6" y="9325"/>
                    </a:cubicBezTo>
                    <a:cubicBezTo>
                      <a:pt x="3" y="9325"/>
                      <a:pt x="2" y="9323"/>
                      <a:pt x="2" y="9321"/>
                    </a:cubicBezTo>
                    <a:close/>
                    <a:moveTo>
                      <a:pt x="2" y="9305"/>
                    </a:moveTo>
                    <a:lnTo>
                      <a:pt x="2" y="9305"/>
                    </a:lnTo>
                    <a:cubicBezTo>
                      <a:pt x="2" y="9303"/>
                      <a:pt x="3" y="9301"/>
                      <a:pt x="6" y="9301"/>
                    </a:cubicBezTo>
                    <a:cubicBezTo>
                      <a:pt x="8" y="9301"/>
                      <a:pt x="10" y="9303"/>
                      <a:pt x="10" y="9305"/>
                    </a:cubicBezTo>
                    <a:cubicBezTo>
                      <a:pt x="10" y="9307"/>
                      <a:pt x="8" y="9309"/>
                      <a:pt x="6" y="9309"/>
                    </a:cubicBezTo>
                    <a:cubicBezTo>
                      <a:pt x="3" y="9309"/>
                      <a:pt x="2" y="9307"/>
                      <a:pt x="2" y="9305"/>
                    </a:cubicBezTo>
                    <a:close/>
                    <a:moveTo>
                      <a:pt x="2" y="9289"/>
                    </a:moveTo>
                    <a:lnTo>
                      <a:pt x="2" y="9289"/>
                    </a:lnTo>
                    <a:cubicBezTo>
                      <a:pt x="2" y="9287"/>
                      <a:pt x="3" y="9285"/>
                      <a:pt x="6" y="9285"/>
                    </a:cubicBezTo>
                    <a:cubicBezTo>
                      <a:pt x="8" y="9285"/>
                      <a:pt x="10" y="9287"/>
                      <a:pt x="10" y="9289"/>
                    </a:cubicBezTo>
                    <a:cubicBezTo>
                      <a:pt x="10" y="9291"/>
                      <a:pt x="8" y="9293"/>
                      <a:pt x="6" y="9293"/>
                    </a:cubicBezTo>
                    <a:cubicBezTo>
                      <a:pt x="3" y="9293"/>
                      <a:pt x="2" y="9291"/>
                      <a:pt x="2" y="9289"/>
                    </a:cubicBezTo>
                    <a:close/>
                    <a:moveTo>
                      <a:pt x="2" y="9273"/>
                    </a:moveTo>
                    <a:lnTo>
                      <a:pt x="2" y="9273"/>
                    </a:lnTo>
                    <a:cubicBezTo>
                      <a:pt x="2" y="9271"/>
                      <a:pt x="3" y="9269"/>
                      <a:pt x="6" y="9269"/>
                    </a:cubicBezTo>
                    <a:cubicBezTo>
                      <a:pt x="8" y="9269"/>
                      <a:pt x="10" y="9271"/>
                      <a:pt x="10" y="9273"/>
                    </a:cubicBezTo>
                    <a:cubicBezTo>
                      <a:pt x="10" y="9275"/>
                      <a:pt x="8" y="9277"/>
                      <a:pt x="6" y="9277"/>
                    </a:cubicBezTo>
                    <a:cubicBezTo>
                      <a:pt x="3" y="9277"/>
                      <a:pt x="2" y="9275"/>
                      <a:pt x="2" y="9273"/>
                    </a:cubicBezTo>
                    <a:close/>
                    <a:moveTo>
                      <a:pt x="2" y="9257"/>
                    </a:moveTo>
                    <a:lnTo>
                      <a:pt x="2" y="9257"/>
                    </a:lnTo>
                    <a:cubicBezTo>
                      <a:pt x="2" y="9255"/>
                      <a:pt x="3" y="9253"/>
                      <a:pt x="6" y="9253"/>
                    </a:cubicBezTo>
                    <a:cubicBezTo>
                      <a:pt x="8" y="9253"/>
                      <a:pt x="10" y="9255"/>
                      <a:pt x="10" y="9257"/>
                    </a:cubicBezTo>
                    <a:cubicBezTo>
                      <a:pt x="10" y="9259"/>
                      <a:pt x="8" y="9261"/>
                      <a:pt x="6" y="9261"/>
                    </a:cubicBezTo>
                    <a:cubicBezTo>
                      <a:pt x="3" y="9261"/>
                      <a:pt x="2" y="9259"/>
                      <a:pt x="2" y="9257"/>
                    </a:cubicBezTo>
                    <a:close/>
                    <a:moveTo>
                      <a:pt x="2" y="9241"/>
                    </a:moveTo>
                    <a:lnTo>
                      <a:pt x="2" y="9241"/>
                    </a:lnTo>
                    <a:cubicBezTo>
                      <a:pt x="2" y="9239"/>
                      <a:pt x="3" y="9237"/>
                      <a:pt x="6" y="9237"/>
                    </a:cubicBezTo>
                    <a:cubicBezTo>
                      <a:pt x="8" y="9237"/>
                      <a:pt x="10" y="9239"/>
                      <a:pt x="10" y="9241"/>
                    </a:cubicBezTo>
                    <a:cubicBezTo>
                      <a:pt x="10" y="9243"/>
                      <a:pt x="8" y="9245"/>
                      <a:pt x="6" y="9245"/>
                    </a:cubicBezTo>
                    <a:cubicBezTo>
                      <a:pt x="3" y="9245"/>
                      <a:pt x="2" y="9243"/>
                      <a:pt x="2" y="9241"/>
                    </a:cubicBezTo>
                    <a:close/>
                    <a:moveTo>
                      <a:pt x="2" y="9225"/>
                    </a:moveTo>
                    <a:lnTo>
                      <a:pt x="2" y="9225"/>
                    </a:lnTo>
                    <a:cubicBezTo>
                      <a:pt x="2" y="9223"/>
                      <a:pt x="3" y="9221"/>
                      <a:pt x="6" y="9221"/>
                    </a:cubicBezTo>
                    <a:cubicBezTo>
                      <a:pt x="8" y="9221"/>
                      <a:pt x="10" y="9223"/>
                      <a:pt x="10" y="9225"/>
                    </a:cubicBezTo>
                    <a:cubicBezTo>
                      <a:pt x="10" y="9227"/>
                      <a:pt x="8" y="9229"/>
                      <a:pt x="6" y="9229"/>
                    </a:cubicBezTo>
                    <a:cubicBezTo>
                      <a:pt x="3" y="9229"/>
                      <a:pt x="2" y="9227"/>
                      <a:pt x="2" y="9225"/>
                    </a:cubicBezTo>
                    <a:close/>
                    <a:moveTo>
                      <a:pt x="2" y="9209"/>
                    </a:moveTo>
                    <a:lnTo>
                      <a:pt x="2" y="9209"/>
                    </a:lnTo>
                    <a:cubicBezTo>
                      <a:pt x="2" y="9207"/>
                      <a:pt x="3" y="9205"/>
                      <a:pt x="6" y="9205"/>
                    </a:cubicBezTo>
                    <a:cubicBezTo>
                      <a:pt x="8" y="9205"/>
                      <a:pt x="10" y="9207"/>
                      <a:pt x="10" y="9209"/>
                    </a:cubicBezTo>
                    <a:cubicBezTo>
                      <a:pt x="10" y="9211"/>
                      <a:pt x="8" y="9213"/>
                      <a:pt x="6" y="9213"/>
                    </a:cubicBezTo>
                    <a:cubicBezTo>
                      <a:pt x="3" y="9213"/>
                      <a:pt x="2" y="9211"/>
                      <a:pt x="2" y="9209"/>
                    </a:cubicBezTo>
                    <a:close/>
                    <a:moveTo>
                      <a:pt x="2" y="9193"/>
                    </a:moveTo>
                    <a:lnTo>
                      <a:pt x="2" y="9193"/>
                    </a:lnTo>
                    <a:cubicBezTo>
                      <a:pt x="2" y="9191"/>
                      <a:pt x="3" y="9189"/>
                      <a:pt x="6" y="9189"/>
                    </a:cubicBezTo>
                    <a:cubicBezTo>
                      <a:pt x="8" y="9189"/>
                      <a:pt x="10" y="9191"/>
                      <a:pt x="10" y="9193"/>
                    </a:cubicBezTo>
                    <a:cubicBezTo>
                      <a:pt x="10" y="9195"/>
                      <a:pt x="8" y="9197"/>
                      <a:pt x="6" y="9197"/>
                    </a:cubicBezTo>
                    <a:cubicBezTo>
                      <a:pt x="3" y="9197"/>
                      <a:pt x="2" y="9195"/>
                      <a:pt x="2" y="9193"/>
                    </a:cubicBezTo>
                    <a:close/>
                    <a:moveTo>
                      <a:pt x="2" y="9177"/>
                    </a:moveTo>
                    <a:lnTo>
                      <a:pt x="2" y="9177"/>
                    </a:lnTo>
                    <a:cubicBezTo>
                      <a:pt x="2" y="9175"/>
                      <a:pt x="3" y="9173"/>
                      <a:pt x="6" y="9173"/>
                    </a:cubicBezTo>
                    <a:cubicBezTo>
                      <a:pt x="8" y="9173"/>
                      <a:pt x="10" y="9175"/>
                      <a:pt x="10" y="9177"/>
                    </a:cubicBezTo>
                    <a:cubicBezTo>
                      <a:pt x="10" y="9179"/>
                      <a:pt x="8" y="9181"/>
                      <a:pt x="6" y="9181"/>
                    </a:cubicBezTo>
                    <a:cubicBezTo>
                      <a:pt x="3" y="9181"/>
                      <a:pt x="2" y="9179"/>
                      <a:pt x="2" y="9177"/>
                    </a:cubicBezTo>
                    <a:close/>
                    <a:moveTo>
                      <a:pt x="2" y="9161"/>
                    </a:moveTo>
                    <a:lnTo>
                      <a:pt x="2" y="9161"/>
                    </a:lnTo>
                    <a:cubicBezTo>
                      <a:pt x="2" y="9159"/>
                      <a:pt x="3" y="9157"/>
                      <a:pt x="6" y="9157"/>
                    </a:cubicBezTo>
                    <a:cubicBezTo>
                      <a:pt x="8" y="9157"/>
                      <a:pt x="10" y="9159"/>
                      <a:pt x="10" y="9161"/>
                    </a:cubicBezTo>
                    <a:cubicBezTo>
                      <a:pt x="10" y="9163"/>
                      <a:pt x="8" y="9165"/>
                      <a:pt x="6" y="9165"/>
                    </a:cubicBezTo>
                    <a:cubicBezTo>
                      <a:pt x="3" y="9165"/>
                      <a:pt x="2" y="9163"/>
                      <a:pt x="2" y="9161"/>
                    </a:cubicBezTo>
                    <a:close/>
                    <a:moveTo>
                      <a:pt x="2" y="9145"/>
                    </a:moveTo>
                    <a:lnTo>
                      <a:pt x="2" y="9145"/>
                    </a:lnTo>
                    <a:cubicBezTo>
                      <a:pt x="2" y="9143"/>
                      <a:pt x="3" y="9141"/>
                      <a:pt x="6" y="9141"/>
                    </a:cubicBezTo>
                    <a:cubicBezTo>
                      <a:pt x="8" y="9141"/>
                      <a:pt x="10" y="9143"/>
                      <a:pt x="10" y="9145"/>
                    </a:cubicBezTo>
                    <a:cubicBezTo>
                      <a:pt x="10" y="9147"/>
                      <a:pt x="8" y="9149"/>
                      <a:pt x="6" y="9149"/>
                    </a:cubicBezTo>
                    <a:cubicBezTo>
                      <a:pt x="3" y="9149"/>
                      <a:pt x="2" y="9147"/>
                      <a:pt x="2" y="9145"/>
                    </a:cubicBezTo>
                    <a:close/>
                    <a:moveTo>
                      <a:pt x="2" y="9129"/>
                    </a:moveTo>
                    <a:lnTo>
                      <a:pt x="2" y="9129"/>
                    </a:lnTo>
                    <a:cubicBezTo>
                      <a:pt x="2" y="9127"/>
                      <a:pt x="3" y="9125"/>
                      <a:pt x="6" y="9125"/>
                    </a:cubicBezTo>
                    <a:cubicBezTo>
                      <a:pt x="8" y="9125"/>
                      <a:pt x="10" y="9127"/>
                      <a:pt x="10" y="9129"/>
                    </a:cubicBezTo>
                    <a:cubicBezTo>
                      <a:pt x="10" y="9131"/>
                      <a:pt x="8" y="9133"/>
                      <a:pt x="6" y="9133"/>
                    </a:cubicBezTo>
                    <a:cubicBezTo>
                      <a:pt x="3" y="9133"/>
                      <a:pt x="2" y="9131"/>
                      <a:pt x="2" y="9129"/>
                    </a:cubicBezTo>
                    <a:close/>
                    <a:moveTo>
                      <a:pt x="2" y="9113"/>
                    </a:moveTo>
                    <a:lnTo>
                      <a:pt x="2" y="9113"/>
                    </a:lnTo>
                    <a:cubicBezTo>
                      <a:pt x="2" y="9111"/>
                      <a:pt x="3" y="9109"/>
                      <a:pt x="6" y="9109"/>
                    </a:cubicBezTo>
                    <a:cubicBezTo>
                      <a:pt x="8" y="9109"/>
                      <a:pt x="10" y="9111"/>
                      <a:pt x="10" y="9113"/>
                    </a:cubicBezTo>
                    <a:cubicBezTo>
                      <a:pt x="10" y="9115"/>
                      <a:pt x="8" y="9117"/>
                      <a:pt x="6" y="9117"/>
                    </a:cubicBezTo>
                    <a:cubicBezTo>
                      <a:pt x="3" y="9117"/>
                      <a:pt x="2" y="9115"/>
                      <a:pt x="2" y="9113"/>
                    </a:cubicBezTo>
                    <a:close/>
                    <a:moveTo>
                      <a:pt x="2" y="9097"/>
                    </a:moveTo>
                    <a:lnTo>
                      <a:pt x="2" y="9097"/>
                    </a:lnTo>
                    <a:cubicBezTo>
                      <a:pt x="2" y="9095"/>
                      <a:pt x="3" y="9093"/>
                      <a:pt x="6" y="9093"/>
                    </a:cubicBezTo>
                    <a:cubicBezTo>
                      <a:pt x="8" y="9093"/>
                      <a:pt x="10" y="9095"/>
                      <a:pt x="10" y="9097"/>
                    </a:cubicBezTo>
                    <a:cubicBezTo>
                      <a:pt x="10" y="9099"/>
                      <a:pt x="8" y="9101"/>
                      <a:pt x="6" y="9101"/>
                    </a:cubicBezTo>
                    <a:cubicBezTo>
                      <a:pt x="3" y="9101"/>
                      <a:pt x="2" y="9099"/>
                      <a:pt x="2" y="9097"/>
                    </a:cubicBezTo>
                    <a:close/>
                    <a:moveTo>
                      <a:pt x="2" y="9081"/>
                    </a:moveTo>
                    <a:lnTo>
                      <a:pt x="2" y="9081"/>
                    </a:lnTo>
                    <a:cubicBezTo>
                      <a:pt x="2" y="9079"/>
                      <a:pt x="3" y="9077"/>
                      <a:pt x="6" y="9077"/>
                    </a:cubicBezTo>
                    <a:cubicBezTo>
                      <a:pt x="8" y="9077"/>
                      <a:pt x="10" y="9079"/>
                      <a:pt x="10" y="9081"/>
                    </a:cubicBezTo>
                    <a:cubicBezTo>
                      <a:pt x="10" y="9083"/>
                      <a:pt x="8" y="9085"/>
                      <a:pt x="6" y="9085"/>
                    </a:cubicBezTo>
                    <a:cubicBezTo>
                      <a:pt x="3" y="9085"/>
                      <a:pt x="2" y="9083"/>
                      <a:pt x="2" y="9081"/>
                    </a:cubicBezTo>
                    <a:close/>
                    <a:moveTo>
                      <a:pt x="2" y="9065"/>
                    </a:moveTo>
                    <a:lnTo>
                      <a:pt x="2" y="9065"/>
                    </a:lnTo>
                    <a:cubicBezTo>
                      <a:pt x="2" y="9063"/>
                      <a:pt x="3" y="9061"/>
                      <a:pt x="6" y="9061"/>
                    </a:cubicBezTo>
                    <a:cubicBezTo>
                      <a:pt x="8" y="9061"/>
                      <a:pt x="10" y="9063"/>
                      <a:pt x="10" y="9065"/>
                    </a:cubicBezTo>
                    <a:cubicBezTo>
                      <a:pt x="10" y="9067"/>
                      <a:pt x="8" y="9069"/>
                      <a:pt x="6" y="9069"/>
                    </a:cubicBezTo>
                    <a:cubicBezTo>
                      <a:pt x="3" y="9069"/>
                      <a:pt x="2" y="9067"/>
                      <a:pt x="2" y="9065"/>
                    </a:cubicBezTo>
                    <a:close/>
                    <a:moveTo>
                      <a:pt x="2" y="9049"/>
                    </a:moveTo>
                    <a:lnTo>
                      <a:pt x="2" y="9049"/>
                    </a:lnTo>
                    <a:cubicBezTo>
                      <a:pt x="2" y="9047"/>
                      <a:pt x="3" y="9045"/>
                      <a:pt x="6" y="9045"/>
                    </a:cubicBezTo>
                    <a:cubicBezTo>
                      <a:pt x="8" y="9045"/>
                      <a:pt x="10" y="9047"/>
                      <a:pt x="10" y="9049"/>
                    </a:cubicBezTo>
                    <a:cubicBezTo>
                      <a:pt x="10" y="9051"/>
                      <a:pt x="8" y="9053"/>
                      <a:pt x="6" y="9053"/>
                    </a:cubicBezTo>
                    <a:cubicBezTo>
                      <a:pt x="3" y="9053"/>
                      <a:pt x="2" y="9051"/>
                      <a:pt x="2" y="9049"/>
                    </a:cubicBezTo>
                    <a:close/>
                    <a:moveTo>
                      <a:pt x="2" y="9033"/>
                    </a:moveTo>
                    <a:lnTo>
                      <a:pt x="2" y="9033"/>
                    </a:lnTo>
                    <a:cubicBezTo>
                      <a:pt x="2" y="9031"/>
                      <a:pt x="3" y="9029"/>
                      <a:pt x="6" y="9029"/>
                    </a:cubicBezTo>
                    <a:cubicBezTo>
                      <a:pt x="8" y="9029"/>
                      <a:pt x="10" y="9031"/>
                      <a:pt x="10" y="9033"/>
                    </a:cubicBezTo>
                    <a:cubicBezTo>
                      <a:pt x="10" y="9035"/>
                      <a:pt x="8" y="9037"/>
                      <a:pt x="6" y="9037"/>
                    </a:cubicBezTo>
                    <a:cubicBezTo>
                      <a:pt x="3" y="9037"/>
                      <a:pt x="2" y="9035"/>
                      <a:pt x="2" y="9033"/>
                    </a:cubicBezTo>
                    <a:close/>
                    <a:moveTo>
                      <a:pt x="2" y="9017"/>
                    </a:moveTo>
                    <a:lnTo>
                      <a:pt x="2" y="9017"/>
                    </a:lnTo>
                    <a:cubicBezTo>
                      <a:pt x="2" y="9015"/>
                      <a:pt x="3" y="9013"/>
                      <a:pt x="6" y="9013"/>
                    </a:cubicBezTo>
                    <a:cubicBezTo>
                      <a:pt x="8" y="9013"/>
                      <a:pt x="10" y="9015"/>
                      <a:pt x="10" y="9017"/>
                    </a:cubicBezTo>
                    <a:cubicBezTo>
                      <a:pt x="10" y="9019"/>
                      <a:pt x="8" y="9021"/>
                      <a:pt x="6" y="9021"/>
                    </a:cubicBezTo>
                    <a:cubicBezTo>
                      <a:pt x="3" y="9021"/>
                      <a:pt x="2" y="9019"/>
                      <a:pt x="2" y="9017"/>
                    </a:cubicBezTo>
                    <a:close/>
                    <a:moveTo>
                      <a:pt x="2" y="9001"/>
                    </a:moveTo>
                    <a:lnTo>
                      <a:pt x="2" y="9001"/>
                    </a:lnTo>
                    <a:cubicBezTo>
                      <a:pt x="2" y="8999"/>
                      <a:pt x="3" y="8997"/>
                      <a:pt x="6" y="8997"/>
                    </a:cubicBezTo>
                    <a:cubicBezTo>
                      <a:pt x="8" y="8997"/>
                      <a:pt x="10" y="8999"/>
                      <a:pt x="10" y="9001"/>
                    </a:cubicBezTo>
                    <a:cubicBezTo>
                      <a:pt x="10" y="9003"/>
                      <a:pt x="8" y="9005"/>
                      <a:pt x="6" y="9005"/>
                    </a:cubicBezTo>
                    <a:cubicBezTo>
                      <a:pt x="3" y="9005"/>
                      <a:pt x="2" y="9003"/>
                      <a:pt x="2" y="9001"/>
                    </a:cubicBezTo>
                    <a:close/>
                    <a:moveTo>
                      <a:pt x="2" y="8985"/>
                    </a:moveTo>
                    <a:lnTo>
                      <a:pt x="2" y="8985"/>
                    </a:lnTo>
                    <a:cubicBezTo>
                      <a:pt x="2" y="8983"/>
                      <a:pt x="3" y="8981"/>
                      <a:pt x="6" y="8981"/>
                    </a:cubicBezTo>
                    <a:cubicBezTo>
                      <a:pt x="8" y="8981"/>
                      <a:pt x="10" y="8983"/>
                      <a:pt x="10" y="8985"/>
                    </a:cubicBezTo>
                    <a:cubicBezTo>
                      <a:pt x="10" y="8987"/>
                      <a:pt x="8" y="8989"/>
                      <a:pt x="6" y="8989"/>
                    </a:cubicBezTo>
                    <a:cubicBezTo>
                      <a:pt x="3" y="8989"/>
                      <a:pt x="2" y="8987"/>
                      <a:pt x="2" y="8985"/>
                    </a:cubicBezTo>
                    <a:close/>
                    <a:moveTo>
                      <a:pt x="2" y="8969"/>
                    </a:moveTo>
                    <a:lnTo>
                      <a:pt x="2" y="8969"/>
                    </a:lnTo>
                    <a:cubicBezTo>
                      <a:pt x="2" y="8967"/>
                      <a:pt x="3" y="8965"/>
                      <a:pt x="6" y="8965"/>
                    </a:cubicBezTo>
                    <a:cubicBezTo>
                      <a:pt x="8" y="8965"/>
                      <a:pt x="10" y="8967"/>
                      <a:pt x="10" y="8969"/>
                    </a:cubicBezTo>
                    <a:cubicBezTo>
                      <a:pt x="10" y="8971"/>
                      <a:pt x="8" y="8973"/>
                      <a:pt x="6" y="8973"/>
                    </a:cubicBezTo>
                    <a:cubicBezTo>
                      <a:pt x="3" y="8973"/>
                      <a:pt x="2" y="8971"/>
                      <a:pt x="2" y="8969"/>
                    </a:cubicBezTo>
                    <a:close/>
                    <a:moveTo>
                      <a:pt x="2" y="8953"/>
                    </a:moveTo>
                    <a:lnTo>
                      <a:pt x="2" y="8953"/>
                    </a:lnTo>
                    <a:cubicBezTo>
                      <a:pt x="2" y="8951"/>
                      <a:pt x="3" y="8949"/>
                      <a:pt x="6" y="8949"/>
                    </a:cubicBezTo>
                    <a:cubicBezTo>
                      <a:pt x="8" y="8949"/>
                      <a:pt x="10" y="8951"/>
                      <a:pt x="10" y="8953"/>
                    </a:cubicBezTo>
                    <a:cubicBezTo>
                      <a:pt x="10" y="8955"/>
                      <a:pt x="8" y="8957"/>
                      <a:pt x="6" y="8957"/>
                    </a:cubicBezTo>
                    <a:cubicBezTo>
                      <a:pt x="3" y="8957"/>
                      <a:pt x="2" y="8955"/>
                      <a:pt x="2" y="8953"/>
                    </a:cubicBezTo>
                    <a:close/>
                    <a:moveTo>
                      <a:pt x="2" y="8937"/>
                    </a:moveTo>
                    <a:lnTo>
                      <a:pt x="2" y="8937"/>
                    </a:lnTo>
                    <a:cubicBezTo>
                      <a:pt x="2" y="8935"/>
                      <a:pt x="3" y="8933"/>
                      <a:pt x="6" y="8933"/>
                    </a:cubicBezTo>
                    <a:cubicBezTo>
                      <a:pt x="8" y="8933"/>
                      <a:pt x="10" y="8935"/>
                      <a:pt x="10" y="8937"/>
                    </a:cubicBezTo>
                    <a:cubicBezTo>
                      <a:pt x="10" y="8939"/>
                      <a:pt x="8" y="8941"/>
                      <a:pt x="6" y="8941"/>
                    </a:cubicBezTo>
                    <a:cubicBezTo>
                      <a:pt x="3" y="8941"/>
                      <a:pt x="2" y="8939"/>
                      <a:pt x="2" y="8937"/>
                    </a:cubicBezTo>
                    <a:close/>
                    <a:moveTo>
                      <a:pt x="2" y="8921"/>
                    </a:moveTo>
                    <a:lnTo>
                      <a:pt x="2" y="8921"/>
                    </a:lnTo>
                    <a:cubicBezTo>
                      <a:pt x="2" y="8919"/>
                      <a:pt x="3" y="8917"/>
                      <a:pt x="6" y="8917"/>
                    </a:cubicBezTo>
                    <a:cubicBezTo>
                      <a:pt x="8" y="8917"/>
                      <a:pt x="10" y="8919"/>
                      <a:pt x="10" y="8921"/>
                    </a:cubicBezTo>
                    <a:cubicBezTo>
                      <a:pt x="10" y="8923"/>
                      <a:pt x="8" y="8925"/>
                      <a:pt x="6" y="8925"/>
                    </a:cubicBezTo>
                    <a:cubicBezTo>
                      <a:pt x="3" y="8925"/>
                      <a:pt x="2" y="8923"/>
                      <a:pt x="2" y="8921"/>
                    </a:cubicBezTo>
                    <a:close/>
                    <a:moveTo>
                      <a:pt x="2" y="8905"/>
                    </a:moveTo>
                    <a:lnTo>
                      <a:pt x="2" y="8905"/>
                    </a:lnTo>
                    <a:cubicBezTo>
                      <a:pt x="2" y="8903"/>
                      <a:pt x="3" y="8901"/>
                      <a:pt x="6" y="8901"/>
                    </a:cubicBezTo>
                    <a:cubicBezTo>
                      <a:pt x="8" y="8901"/>
                      <a:pt x="10" y="8903"/>
                      <a:pt x="10" y="8905"/>
                    </a:cubicBezTo>
                    <a:cubicBezTo>
                      <a:pt x="10" y="8907"/>
                      <a:pt x="8" y="8909"/>
                      <a:pt x="6" y="8909"/>
                    </a:cubicBezTo>
                    <a:cubicBezTo>
                      <a:pt x="3" y="8909"/>
                      <a:pt x="2" y="8907"/>
                      <a:pt x="2" y="8905"/>
                    </a:cubicBezTo>
                    <a:close/>
                    <a:moveTo>
                      <a:pt x="2" y="8889"/>
                    </a:moveTo>
                    <a:lnTo>
                      <a:pt x="2" y="8889"/>
                    </a:lnTo>
                    <a:cubicBezTo>
                      <a:pt x="2" y="8887"/>
                      <a:pt x="3" y="8885"/>
                      <a:pt x="6" y="8885"/>
                    </a:cubicBezTo>
                    <a:cubicBezTo>
                      <a:pt x="8" y="8885"/>
                      <a:pt x="10" y="8887"/>
                      <a:pt x="10" y="8889"/>
                    </a:cubicBezTo>
                    <a:cubicBezTo>
                      <a:pt x="10" y="8891"/>
                      <a:pt x="8" y="8893"/>
                      <a:pt x="6" y="8893"/>
                    </a:cubicBezTo>
                    <a:cubicBezTo>
                      <a:pt x="3" y="8893"/>
                      <a:pt x="2" y="8891"/>
                      <a:pt x="2" y="8889"/>
                    </a:cubicBezTo>
                    <a:close/>
                    <a:moveTo>
                      <a:pt x="2" y="8873"/>
                    </a:moveTo>
                    <a:lnTo>
                      <a:pt x="2" y="8873"/>
                    </a:lnTo>
                    <a:cubicBezTo>
                      <a:pt x="2" y="8871"/>
                      <a:pt x="3" y="8869"/>
                      <a:pt x="6" y="8869"/>
                    </a:cubicBezTo>
                    <a:cubicBezTo>
                      <a:pt x="8" y="8869"/>
                      <a:pt x="10" y="8871"/>
                      <a:pt x="10" y="8873"/>
                    </a:cubicBezTo>
                    <a:cubicBezTo>
                      <a:pt x="10" y="8875"/>
                      <a:pt x="8" y="8877"/>
                      <a:pt x="6" y="8877"/>
                    </a:cubicBezTo>
                    <a:cubicBezTo>
                      <a:pt x="3" y="8877"/>
                      <a:pt x="2" y="8875"/>
                      <a:pt x="2" y="8873"/>
                    </a:cubicBezTo>
                    <a:close/>
                    <a:moveTo>
                      <a:pt x="2" y="8857"/>
                    </a:moveTo>
                    <a:lnTo>
                      <a:pt x="2" y="8857"/>
                    </a:lnTo>
                    <a:cubicBezTo>
                      <a:pt x="2" y="8855"/>
                      <a:pt x="3" y="8853"/>
                      <a:pt x="6" y="8853"/>
                    </a:cubicBezTo>
                    <a:cubicBezTo>
                      <a:pt x="8" y="8853"/>
                      <a:pt x="10" y="8855"/>
                      <a:pt x="10" y="8857"/>
                    </a:cubicBezTo>
                    <a:cubicBezTo>
                      <a:pt x="10" y="8859"/>
                      <a:pt x="8" y="8861"/>
                      <a:pt x="6" y="8861"/>
                    </a:cubicBezTo>
                    <a:cubicBezTo>
                      <a:pt x="3" y="8861"/>
                      <a:pt x="2" y="8859"/>
                      <a:pt x="2" y="8857"/>
                    </a:cubicBezTo>
                    <a:close/>
                    <a:moveTo>
                      <a:pt x="2" y="8841"/>
                    </a:moveTo>
                    <a:lnTo>
                      <a:pt x="2" y="8841"/>
                    </a:lnTo>
                    <a:cubicBezTo>
                      <a:pt x="2" y="8839"/>
                      <a:pt x="3" y="8837"/>
                      <a:pt x="6" y="8837"/>
                    </a:cubicBezTo>
                    <a:cubicBezTo>
                      <a:pt x="8" y="8837"/>
                      <a:pt x="10" y="8839"/>
                      <a:pt x="10" y="8841"/>
                    </a:cubicBezTo>
                    <a:cubicBezTo>
                      <a:pt x="10" y="8843"/>
                      <a:pt x="8" y="8845"/>
                      <a:pt x="6" y="8845"/>
                    </a:cubicBezTo>
                    <a:cubicBezTo>
                      <a:pt x="3" y="8845"/>
                      <a:pt x="2" y="8843"/>
                      <a:pt x="2" y="8841"/>
                    </a:cubicBezTo>
                    <a:close/>
                    <a:moveTo>
                      <a:pt x="2" y="8825"/>
                    </a:moveTo>
                    <a:lnTo>
                      <a:pt x="2" y="8825"/>
                    </a:lnTo>
                    <a:cubicBezTo>
                      <a:pt x="2" y="8823"/>
                      <a:pt x="3" y="8821"/>
                      <a:pt x="6" y="8821"/>
                    </a:cubicBezTo>
                    <a:cubicBezTo>
                      <a:pt x="8" y="8821"/>
                      <a:pt x="10" y="8823"/>
                      <a:pt x="10" y="8825"/>
                    </a:cubicBezTo>
                    <a:cubicBezTo>
                      <a:pt x="10" y="8827"/>
                      <a:pt x="8" y="8829"/>
                      <a:pt x="6" y="8829"/>
                    </a:cubicBezTo>
                    <a:cubicBezTo>
                      <a:pt x="3" y="8829"/>
                      <a:pt x="2" y="8827"/>
                      <a:pt x="2" y="8825"/>
                    </a:cubicBezTo>
                    <a:close/>
                    <a:moveTo>
                      <a:pt x="2" y="8809"/>
                    </a:moveTo>
                    <a:lnTo>
                      <a:pt x="2" y="8809"/>
                    </a:lnTo>
                    <a:cubicBezTo>
                      <a:pt x="2" y="8807"/>
                      <a:pt x="3" y="8805"/>
                      <a:pt x="6" y="8805"/>
                    </a:cubicBezTo>
                    <a:cubicBezTo>
                      <a:pt x="8" y="8805"/>
                      <a:pt x="10" y="8807"/>
                      <a:pt x="10" y="8809"/>
                    </a:cubicBezTo>
                    <a:cubicBezTo>
                      <a:pt x="10" y="8811"/>
                      <a:pt x="8" y="8813"/>
                      <a:pt x="6" y="8813"/>
                    </a:cubicBezTo>
                    <a:cubicBezTo>
                      <a:pt x="3" y="8813"/>
                      <a:pt x="2" y="8811"/>
                      <a:pt x="2" y="8809"/>
                    </a:cubicBezTo>
                    <a:close/>
                    <a:moveTo>
                      <a:pt x="2" y="8793"/>
                    </a:moveTo>
                    <a:lnTo>
                      <a:pt x="2" y="8793"/>
                    </a:lnTo>
                    <a:cubicBezTo>
                      <a:pt x="2" y="8791"/>
                      <a:pt x="3" y="8789"/>
                      <a:pt x="6" y="8789"/>
                    </a:cubicBezTo>
                    <a:cubicBezTo>
                      <a:pt x="8" y="8789"/>
                      <a:pt x="10" y="8791"/>
                      <a:pt x="10" y="8793"/>
                    </a:cubicBezTo>
                    <a:cubicBezTo>
                      <a:pt x="10" y="8795"/>
                      <a:pt x="8" y="8797"/>
                      <a:pt x="6" y="8797"/>
                    </a:cubicBezTo>
                    <a:cubicBezTo>
                      <a:pt x="3" y="8797"/>
                      <a:pt x="2" y="8795"/>
                      <a:pt x="2" y="8793"/>
                    </a:cubicBezTo>
                    <a:close/>
                    <a:moveTo>
                      <a:pt x="2" y="8777"/>
                    </a:moveTo>
                    <a:lnTo>
                      <a:pt x="2" y="8777"/>
                    </a:lnTo>
                    <a:cubicBezTo>
                      <a:pt x="2" y="8775"/>
                      <a:pt x="3" y="8773"/>
                      <a:pt x="6" y="8773"/>
                    </a:cubicBezTo>
                    <a:cubicBezTo>
                      <a:pt x="8" y="8773"/>
                      <a:pt x="10" y="8775"/>
                      <a:pt x="10" y="8777"/>
                    </a:cubicBezTo>
                    <a:cubicBezTo>
                      <a:pt x="10" y="8779"/>
                      <a:pt x="8" y="8781"/>
                      <a:pt x="6" y="8781"/>
                    </a:cubicBezTo>
                    <a:cubicBezTo>
                      <a:pt x="3" y="8781"/>
                      <a:pt x="2" y="8779"/>
                      <a:pt x="2" y="8777"/>
                    </a:cubicBezTo>
                    <a:close/>
                    <a:moveTo>
                      <a:pt x="2" y="8761"/>
                    </a:moveTo>
                    <a:lnTo>
                      <a:pt x="2" y="8761"/>
                    </a:lnTo>
                    <a:cubicBezTo>
                      <a:pt x="2" y="8759"/>
                      <a:pt x="3" y="8757"/>
                      <a:pt x="6" y="8757"/>
                    </a:cubicBezTo>
                    <a:cubicBezTo>
                      <a:pt x="8" y="8757"/>
                      <a:pt x="10" y="8759"/>
                      <a:pt x="10" y="8761"/>
                    </a:cubicBezTo>
                    <a:cubicBezTo>
                      <a:pt x="10" y="8763"/>
                      <a:pt x="8" y="8765"/>
                      <a:pt x="6" y="8765"/>
                    </a:cubicBezTo>
                    <a:cubicBezTo>
                      <a:pt x="3" y="8765"/>
                      <a:pt x="2" y="8763"/>
                      <a:pt x="2" y="8761"/>
                    </a:cubicBezTo>
                    <a:close/>
                    <a:moveTo>
                      <a:pt x="2" y="8745"/>
                    </a:moveTo>
                    <a:lnTo>
                      <a:pt x="2" y="8745"/>
                    </a:lnTo>
                    <a:cubicBezTo>
                      <a:pt x="2" y="8743"/>
                      <a:pt x="3" y="8741"/>
                      <a:pt x="6" y="8741"/>
                    </a:cubicBezTo>
                    <a:cubicBezTo>
                      <a:pt x="8" y="8741"/>
                      <a:pt x="10" y="8743"/>
                      <a:pt x="10" y="8745"/>
                    </a:cubicBezTo>
                    <a:cubicBezTo>
                      <a:pt x="10" y="8747"/>
                      <a:pt x="8" y="8749"/>
                      <a:pt x="6" y="8749"/>
                    </a:cubicBezTo>
                    <a:cubicBezTo>
                      <a:pt x="3" y="8749"/>
                      <a:pt x="2" y="8747"/>
                      <a:pt x="2" y="8745"/>
                    </a:cubicBezTo>
                    <a:close/>
                    <a:moveTo>
                      <a:pt x="2" y="8729"/>
                    </a:moveTo>
                    <a:lnTo>
                      <a:pt x="2" y="8729"/>
                    </a:lnTo>
                    <a:cubicBezTo>
                      <a:pt x="2" y="8727"/>
                      <a:pt x="3" y="8725"/>
                      <a:pt x="6" y="8725"/>
                    </a:cubicBezTo>
                    <a:cubicBezTo>
                      <a:pt x="8" y="8725"/>
                      <a:pt x="10" y="8727"/>
                      <a:pt x="10" y="8729"/>
                    </a:cubicBezTo>
                    <a:cubicBezTo>
                      <a:pt x="10" y="8731"/>
                      <a:pt x="8" y="8733"/>
                      <a:pt x="6" y="8733"/>
                    </a:cubicBezTo>
                    <a:cubicBezTo>
                      <a:pt x="3" y="8733"/>
                      <a:pt x="2" y="8731"/>
                      <a:pt x="2" y="8729"/>
                    </a:cubicBezTo>
                    <a:close/>
                    <a:moveTo>
                      <a:pt x="2" y="8713"/>
                    </a:moveTo>
                    <a:lnTo>
                      <a:pt x="2" y="8713"/>
                    </a:lnTo>
                    <a:cubicBezTo>
                      <a:pt x="2" y="8711"/>
                      <a:pt x="3" y="8709"/>
                      <a:pt x="6" y="8709"/>
                    </a:cubicBezTo>
                    <a:cubicBezTo>
                      <a:pt x="8" y="8709"/>
                      <a:pt x="10" y="8711"/>
                      <a:pt x="10" y="8713"/>
                    </a:cubicBezTo>
                    <a:cubicBezTo>
                      <a:pt x="10" y="8715"/>
                      <a:pt x="8" y="8717"/>
                      <a:pt x="6" y="8717"/>
                    </a:cubicBezTo>
                    <a:cubicBezTo>
                      <a:pt x="3" y="8717"/>
                      <a:pt x="2" y="8715"/>
                      <a:pt x="2" y="8713"/>
                    </a:cubicBezTo>
                    <a:close/>
                    <a:moveTo>
                      <a:pt x="2" y="8697"/>
                    </a:moveTo>
                    <a:lnTo>
                      <a:pt x="2" y="8697"/>
                    </a:lnTo>
                    <a:cubicBezTo>
                      <a:pt x="2" y="8695"/>
                      <a:pt x="3" y="8693"/>
                      <a:pt x="6" y="8693"/>
                    </a:cubicBezTo>
                    <a:cubicBezTo>
                      <a:pt x="8" y="8693"/>
                      <a:pt x="10" y="8695"/>
                      <a:pt x="10" y="8697"/>
                    </a:cubicBezTo>
                    <a:cubicBezTo>
                      <a:pt x="10" y="8699"/>
                      <a:pt x="8" y="8701"/>
                      <a:pt x="6" y="8701"/>
                    </a:cubicBezTo>
                    <a:cubicBezTo>
                      <a:pt x="3" y="8701"/>
                      <a:pt x="2" y="8699"/>
                      <a:pt x="2" y="8697"/>
                    </a:cubicBezTo>
                    <a:close/>
                    <a:moveTo>
                      <a:pt x="2" y="8681"/>
                    </a:moveTo>
                    <a:lnTo>
                      <a:pt x="2" y="8681"/>
                    </a:lnTo>
                    <a:cubicBezTo>
                      <a:pt x="2" y="8679"/>
                      <a:pt x="3" y="8677"/>
                      <a:pt x="6" y="8677"/>
                    </a:cubicBezTo>
                    <a:cubicBezTo>
                      <a:pt x="8" y="8677"/>
                      <a:pt x="10" y="8679"/>
                      <a:pt x="10" y="8681"/>
                    </a:cubicBezTo>
                    <a:cubicBezTo>
                      <a:pt x="10" y="8683"/>
                      <a:pt x="8" y="8685"/>
                      <a:pt x="6" y="8685"/>
                    </a:cubicBezTo>
                    <a:cubicBezTo>
                      <a:pt x="3" y="8685"/>
                      <a:pt x="2" y="8683"/>
                      <a:pt x="2" y="8681"/>
                    </a:cubicBezTo>
                    <a:close/>
                    <a:moveTo>
                      <a:pt x="2" y="8665"/>
                    </a:moveTo>
                    <a:lnTo>
                      <a:pt x="2" y="8665"/>
                    </a:lnTo>
                    <a:cubicBezTo>
                      <a:pt x="2" y="8663"/>
                      <a:pt x="3" y="8661"/>
                      <a:pt x="6" y="8661"/>
                    </a:cubicBezTo>
                    <a:cubicBezTo>
                      <a:pt x="8" y="8661"/>
                      <a:pt x="10" y="8663"/>
                      <a:pt x="10" y="8665"/>
                    </a:cubicBezTo>
                    <a:cubicBezTo>
                      <a:pt x="10" y="8667"/>
                      <a:pt x="8" y="8669"/>
                      <a:pt x="6" y="8669"/>
                    </a:cubicBezTo>
                    <a:cubicBezTo>
                      <a:pt x="3" y="8669"/>
                      <a:pt x="2" y="8667"/>
                      <a:pt x="2" y="8665"/>
                    </a:cubicBezTo>
                    <a:close/>
                    <a:moveTo>
                      <a:pt x="2" y="8649"/>
                    </a:moveTo>
                    <a:lnTo>
                      <a:pt x="2" y="8649"/>
                    </a:lnTo>
                    <a:cubicBezTo>
                      <a:pt x="2" y="8647"/>
                      <a:pt x="3" y="8645"/>
                      <a:pt x="6" y="8645"/>
                    </a:cubicBezTo>
                    <a:cubicBezTo>
                      <a:pt x="8" y="8645"/>
                      <a:pt x="10" y="8647"/>
                      <a:pt x="10" y="8649"/>
                    </a:cubicBezTo>
                    <a:cubicBezTo>
                      <a:pt x="10" y="8651"/>
                      <a:pt x="8" y="8653"/>
                      <a:pt x="6" y="8653"/>
                    </a:cubicBezTo>
                    <a:cubicBezTo>
                      <a:pt x="3" y="8653"/>
                      <a:pt x="2" y="8651"/>
                      <a:pt x="2" y="8649"/>
                    </a:cubicBezTo>
                    <a:close/>
                    <a:moveTo>
                      <a:pt x="2" y="8633"/>
                    </a:moveTo>
                    <a:lnTo>
                      <a:pt x="2" y="8633"/>
                    </a:lnTo>
                    <a:cubicBezTo>
                      <a:pt x="2" y="8631"/>
                      <a:pt x="3" y="8629"/>
                      <a:pt x="6" y="8629"/>
                    </a:cubicBezTo>
                    <a:cubicBezTo>
                      <a:pt x="8" y="8629"/>
                      <a:pt x="10" y="8631"/>
                      <a:pt x="10" y="8633"/>
                    </a:cubicBezTo>
                    <a:cubicBezTo>
                      <a:pt x="10" y="8635"/>
                      <a:pt x="8" y="8637"/>
                      <a:pt x="6" y="8637"/>
                    </a:cubicBezTo>
                    <a:cubicBezTo>
                      <a:pt x="3" y="8637"/>
                      <a:pt x="2" y="8635"/>
                      <a:pt x="2" y="8633"/>
                    </a:cubicBezTo>
                    <a:close/>
                    <a:moveTo>
                      <a:pt x="2" y="8617"/>
                    </a:moveTo>
                    <a:lnTo>
                      <a:pt x="2" y="8617"/>
                    </a:lnTo>
                    <a:cubicBezTo>
                      <a:pt x="2" y="8615"/>
                      <a:pt x="3" y="8613"/>
                      <a:pt x="6" y="8613"/>
                    </a:cubicBezTo>
                    <a:cubicBezTo>
                      <a:pt x="8" y="8613"/>
                      <a:pt x="10" y="8615"/>
                      <a:pt x="10" y="8617"/>
                    </a:cubicBezTo>
                    <a:cubicBezTo>
                      <a:pt x="10" y="8619"/>
                      <a:pt x="8" y="8621"/>
                      <a:pt x="6" y="8621"/>
                    </a:cubicBezTo>
                    <a:cubicBezTo>
                      <a:pt x="3" y="8621"/>
                      <a:pt x="2" y="8619"/>
                      <a:pt x="2" y="8617"/>
                    </a:cubicBezTo>
                    <a:close/>
                    <a:moveTo>
                      <a:pt x="2" y="8601"/>
                    </a:moveTo>
                    <a:lnTo>
                      <a:pt x="2" y="8601"/>
                    </a:lnTo>
                    <a:cubicBezTo>
                      <a:pt x="2" y="8599"/>
                      <a:pt x="3" y="8597"/>
                      <a:pt x="6" y="8597"/>
                    </a:cubicBezTo>
                    <a:cubicBezTo>
                      <a:pt x="8" y="8597"/>
                      <a:pt x="10" y="8599"/>
                      <a:pt x="10" y="8601"/>
                    </a:cubicBezTo>
                    <a:cubicBezTo>
                      <a:pt x="10" y="8603"/>
                      <a:pt x="8" y="8605"/>
                      <a:pt x="6" y="8605"/>
                    </a:cubicBezTo>
                    <a:cubicBezTo>
                      <a:pt x="3" y="8605"/>
                      <a:pt x="2" y="8603"/>
                      <a:pt x="2" y="8601"/>
                    </a:cubicBezTo>
                    <a:close/>
                    <a:moveTo>
                      <a:pt x="2" y="8585"/>
                    </a:moveTo>
                    <a:lnTo>
                      <a:pt x="2" y="8585"/>
                    </a:lnTo>
                    <a:cubicBezTo>
                      <a:pt x="2" y="8583"/>
                      <a:pt x="3" y="8581"/>
                      <a:pt x="6" y="8581"/>
                    </a:cubicBezTo>
                    <a:cubicBezTo>
                      <a:pt x="8" y="8581"/>
                      <a:pt x="10" y="8583"/>
                      <a:pt x="10" y="8585"/>
                    </a:cubicBezTo>
                    <a:cubicBezTo>
                      <a:pt x="10" y="8587"/>
                      <a:pt x="8" y="8589"/>
                      <a:pt x="6" y="8589"/>
                    </a:cubicBezTo>
                    <a:cubicBezTo>
                      <a:pt x="3" y="8589"/>
                      <a:pt x="2" y="8587"/>
                      <a:pt x="2" y="8585"/>
                    </a:cubicBezTo>
                    <a:close/>
                    <a:moveTo>
                      <a:pt x="2" y="8569"/>
                    </a:moveTo>
                    <a:lnTo>
                      <a:pt x="2" y="8569"/>
                    </a:lnTo>
                    <a:cubicBezTo>
                      <a:pt x="2" y="8567"/>
                      <a:pt x="3" y="8565"/>
                      <a:pt x="6" y="8565"/>
                    </a:cubicBezTo>
                    <a:cubicBezTo>
                      <a:pt x="8" y="8565"/>
                      <a:pt x="10" y="8567"/>
                      <a:pt x="10" y="8569"/>
                    </a:cubicBezTo>
                    <a:cubicBezTo>
                      <a:pt x="10" y="8571"/>
                      <a:pt x="8" y="8573"/>
                      <a:pt x="6" y="8573"/>
                    </a:cubicBezTo>
                    <a:cubicBezTo>
                      <a:pt x="3" y="8573"/>
                      <a:pt x="2" y="8571"/>
                      <a:pt x="2" y="8569"/>
                    </a:cubicBezTo>
                    <a:close/>
                    <a:moveTo>
                      <a:pt x="2" y="8553"/>
                    </a:moveTo>
                    <a:lnTo>
                      <a:pt x="2" y="8553"/>
                    </a:lnTo>
                    <a:cubicBezTo>
                      <a:pt x="2" y="8551"/>
                      <a:pt x="4" y="8549"/>
                      <a:pt x="6" y="8549"/>
                    </a:cubicBezTo>
                    <a:cubicBezTo>
                      <a:pt x="8" y="8549"/>
                      <a:pt x="10" y="8551"/>
                      <a:pt x="10" y="8553"/>
                    </a:cubicBezTo>
                    <a:cubicBezTo>
                      <a:pt x="10" y="8555"/>
                      <a:pt x="8" y="8557"/>
                      <a:pt x="6" y="8557"/>
                    </a:cubicBezTo>
                    <a:cubicBezTo>
                      <a:pt x="4" y="8557"/>
                      <a:pt x="2" y="8555"/>
                      <a:pt x="2" y="8553"/>
                    </a:cubicBezTo>
                    <a:close/>
                    <a:moveTo>
                      <a:pt x="2" y="8537"/>
                    </a:moveTo>
                    <a:lnTo>
                      <a:pt x="2" y="8537"/>
                    </a:lnTo>
                    <a:cubicBezTo>
                      <a:pt x="2" y="8535"/>
                      <a:pt x="4" y="8533"/>
                      <a:pt x="6" y="8533"/>
                    </a:cubicBezTo>
                    <a:cubicBezTo>
                      <a:pt x="8" y="8533"/>
                      <a:pt x="10" y="8535"/>
                      <a:pt x="10" y="8537"/>
                    </a:cubicBezTo>
                    <a:cubicBezTo>
                      <a:pt x="10" y="8539"/>
                      <a:pt x="8" y="8541"/>
                      <a:pt x="6" y="8541"/>
                    </a:cubicBezTo>
                    <a:cubicBezTo>
                      <a:pt x="4" y="8541"/>
                      <a:pt x="2" y="8539"/>
                      <a:pt x="2" y="8537"/>
                    </a:cubicBezTo>
                    <a:close/>
                    <a:moveTo>
                      <a:pt x="2" y="8521"/>
                    </a:moveTo>
                    <a:lnTo>
                      <a:pt x="2" y="8521"/>
                    </a:lnTo>
                    <a:cubicBezTo>
                      <a:pt x="2" y="8519"/>
                      <a:pt x="4" y="8517"/>
                      <a:pt x="6" y="8517"/>
                    </a:cubicBezTo>
                    <a:cubicBezTo>
                      <a:pt x="8" y="8517"/>
                      <a:pt x="10" y="8519"/>
                      <a:pt x="10" y="8521"/>
                    </a:cubicBezTo>
                    <a:cubicBezTo>
                      <a:pt x="10" y="8523"/>
                      <a:pt x="8" y="8525"/>
                      <a:pt x="6" y="8525"/>
                    </a:cubicBezTo>
                    <a:cubicBezTo>
                      <a:pt x="4" y="8525"/>
                      <a:pt x="2" y="8523"/>
                      <a:pt x="2" y="8521"/>
                    </a:cubicBezTo>
                    <a:close/>
                    <a:moveTo>
                      <a:pt x="2" y="8505"/>
                    </a:moveTo>
                    <a:lnTo>
                      <a:pt x="2" y="8505"/>
                    </a:lnTo>
                    <a:cubicBezTo>
                      <a:pt x="2" y="8503"/>
                      <a:pt x="4" y="8501"/>
                      <a:pt x="6" y="8501"/>
                    </a:cubicBezTo>
                    <a:cubicBezTo>
                      <a:pt x="8" y="8501"/>
                      <a:pt x="10" y="8503"/>
                      <a:pt x="10" y="8505"/>
                    </a:cubicBezTo>
                    <a:cubicBezTo>
                      <a:pt x="10" y="8507"/>
                      <a:pt x="8" y="8509"/>
                      <a:pt x="6" y="8509"/>
                    </a:cubicBezTo>
                    <a:cubicBezTo>
                      <a:pt x="4" y="8509"/>
                      <a:pt x="2" y="8507"/>
                      <a:pt x="2" y="8505"/>
                    </a:cubicBezTo>
                    <a:close/>
                    <a:moveTo>
                      <a:pt x="2" y="8489"/>
                    </a:moveTo>
                    <a:lnTo>
                      <a:pt x="2" y="8489"/>
                    </a:lnTo>
                    <a:cubicBezTo>
                      <a:pt x="2" y="8487"/>
                      <a:pt x="4" y="8485"/>
                      <a:pt x="6" y="8485"/>
                    </a:cubicBezTo>
                    <a:cubicBezTo>
                      <a:pt x="8" y="8485"/>
                      <a:pt x="10" y="8487"/>
                      <a:pt x="10" y="8489"/>
                    </a:cubicBezTo>
                    <a:cubicBezTo>
                      <a:pt x="10" y="8491"/>
                      <a:pt x="8" y="8493"/>
                      <a:pt x="6" y="8493"/>
                    </a:cubicBezTo>
                    <a:cubicBezTo>
                      <a:pt x="4" y="8493"/>
                      <a:pt x="2" y="8491"/>
                      <a:pt x="2" y="8489"/>
                    </a:cubicBezTo>
                    <a:close/>
                    <a:moveTo>
                      <a:pt x="2" y="8473"/>
                    </a:moveTo>
                    <a:lnTo>
                      <a:pt x="2" y="8473"/>
                    </a:lnTo>
                    <a:cubicBezTo>
                      <a:pt x="2" y="8471"/>
                      <a:pt x="4" y="8469"/>
                      <a:pt x="6" y="8469"/>
                    </a:cubicBezTo>
                    <a:cubicBezTo>
                      <a:pt x="8" y="8469"/>
                      <a:pt x="10" y="8471"/>
                      <a:pt x="10" y="8473"/>
                    </a:cubicBezTo>
                    <a:cubicBezTo>
                      <a:pt x="10" y="8475"/>
                      <a:pt x="8" y="8477"/>
                      <a:pt x="6" y="8477"/>
                    </a:cubicBezTo>
                    <a:cubicBezTo>
                      <a:pt x="4" y="8477"/>
                      <a:pt x="2" y="8475"/>
                      <a:pt x="2" y="8473"/>
                    </a:cubicBezTo>
                    <a:close/>
                    <a:moveTo>
                      <a:pt x="2" y="8457"/>
                    </a:moveTo>
                    <a:lnTo>
                      <a:pt x="2" y="8457"/>
                    </a:lnTo>
                    <a:cubicBezTo>
                      <a:pt x="2" y="8455"/>
                      <a:pt x="4" y="8453"/>
                      <a:pt x="6" y="8453"/>
                    </a:cubicBezTo>
                    <a:cubicBezTo>
                      <a:pt x="8" y="8453"/>
                      <a:pt x="10" y="8455"/>
                      <a:pt x="10" y="8457"/>
                    </a:cubicBezTo>
                    <a:cubicBezTo>
                      <a:pt x="10" y="8459"/>
                      <a:pt x="8" y="8461"/>
                      <a:pt x="6" y="8461"/>
                    </a:cubicBezTo>
                    <a:cubicBezTo>
                      <a:pt x="4" y="8461"/>
                      <a:pt x="2" y="8459"/>
                      <a:pt x="2" y="8457"/>
                    </a:cubicBezTo>
                    <a:close/>
                    <a:moveTo>
                      <a:pt x="2" y="8441"/>
                    </a:moveTo>
                    <a:lnTo>
                      <a:pt x="2" y="8441"/>
                    </a:lnTo>
                    <a:cubicBezTo>
                      <a:pt x="2" y="8439"/>
                      <a:pt x="4" y="8437"/>
                      <a:pt x="6" y="8437"/>
                    </a:cubicBezTo>
                    <a:cubicBezTo>
                      <a:pt x="8" y="8437"/>
                      <a:pt x="10" y="8439"/>
                      <a:pt x="10" y="8441"/>
                    </a:cubicBezTo>
                    <a:cubicBezTo>
                      <a:pt x="10" y="8443"/>
                      <a:pt x="8" y="8445"/>
                      <a:pt x="6" y="8445"/>
                    </a:cubicBezTo>
                    <a:cubicBezTo>
                      <a:pt x="4" y="8445"/>
                      <a:pt x="2" y="8443"/>
                      <a:pt x="2" y="8441"/>
                    </a:cubicBezTo>
                    <a:close/>
                    <a:moveTo>
                      <a:pt x="2" y="8425"/>
                    </a:moveTo>
                    <a:lnTo>
                      <a:pt x="2" y="8425"/>
                    </a:lnTo>
                    <a:cubicBezTo>
                      <a:pt x="2" y="8423"/>
                      <a:pt x="4" y="8421"/>
                      <a:pt x="6" y="8421"/>
                    </a:cubicBezTo>
                    <a:cubicBezTo>
                      <a:pt x="8" y="8421"/>
                      <a:pt x="10" y="8423"/>
                      <a:pt x="10" y="8425"/>
                    </a:cubicBezTo>
                    <a:cubicBezTo>
                      <a:pt x="10" y="8427"/>
                      <a:pt x="8" y="8429"/>
                      <a:pt x="6" y="8429"/>
                    </a:cubicBezTo>
                    <a:cubicBezTo>
                      <a:pt x="4" y="8429"/>
                      <a:pt x="2" y="8427"/>
                      <a:pt x="2" y="8425"/>
                    </a:cubicBezTo>
                    <a:close/>
                    <a:moveTo>
                      <a:pt x="2" y="8409"/>
                    </a:moveTo>
                    <a:lnTo>
                      <a:pt x="2" y="8409"/>
                    </a:lnTo>
                    <a:cubicBezTo>
                      <a:pt x="2" y="8407"/>
                      <a:pt x="4" y="8405"/>
                      <a:pt x="6" y="8405"/>
                    </a:cubicBezTo>
                    <a:cubicBezTo>
                      <a:pt x="8" y="8405"/>
                      <a:pt x="10" y="8407"/>
                      <a:pt x="10" y="8409"/>
                    </a:cubicBezTo>
                    <a:cubicBezTo>
                      <a:pt x="10" y="8411"/>
                      <a:pt x="8" y="8413"/>
                      <a:pt x="6" y="8413"/>
                    </a:cubicBezTo>
                    <a:cubicBezTo>
                      <a:pt x="4" y="8413"/>
                      <a:pt x="2" y="8411"/>
                      <a:pt x="2" y="8409"/>
                    </a:cubicBezTo>
                    <a:close/>
                    <a:moveTo>
                      <a:pt x="2" y="8393"/>
                    </a:moveTo>
                    <a:lnTo>
                      <a:pt x="2" y="8393"/>
                    </a:lnTo>
                    <a:cubicBezTo>
                      <a:pt x="2" y="8391"/>
                      <a:pt x="4" y="8389"/>
                      <a:pt x="6" y="8389"/>
                    </a:cubicBezTo>
                    <a:cubicBezTo>
                      <a:pt x="8" y="8389"/>
                      <a:pt x="10" y="8391"/>
                      <a:pt x="10" y="8393"/>
                    </a:cubicBezTo>
                    <a:cubicBezTo>
                      <a:pt x="10" y="8395"/>
                      <a:pt x="8" y="8397"/>
                      <a:pt x="6" y="8397"/>
                    </a:cubicBezTo>
                    <a:cubicBezTo>
                      <a:pt x="4" y="8397"/>
                      <a:pt x="2" y="8395"/>
                      <a:pt x="2" y="8393"/>
                    </a:cubicBezTo>
                    <a:close/>
                    <a:moveTo>
                      <a:pt x="2" y="8377"/>
                    </a:moveTo>
                    <a:lnTo>
                      <a:pt x="2" y="8377"/>
                    </a:lnTo>
                    <a:cubicBezTo>
                      <a:pt x="2" y="8375"/>
                      <a:pt x="4" y="8373"/>
                      <a:pt x="6" y="8373"/>
                    </a:cubicBezTo>
                    <a:cubicBezTo>
                      <a:pt x="8" y="8373"/>
                      <a:pt x="10" y="8375"/>
                      <a:pt x="10" y="8377"/>
                    </a:cubicBezTo>
                    <a:cubicBezTo>
                      <a:pt x="10" y="8379"/>
                      <a:pt x="8" y="8381"/>
                      <a:pt x="6" y="8381"/>
                    </a:cubicBezTo>
                    <a:cubicBezTo>
                      <a:pt x="4" y="8381"/>
                      <a:pt x="2" y="8379"/>
                      <a:pt x="2" y="8377"/>
                    </a:cubicBezTo>
                    <a:close/>
                    <a:moveTo>
                      <a:pt x="2" y="8361"/>
                    </a:moveTo>
                    <a:lnTo>
                      <a:pt x="2" y="8361"/>
                    </a:lnTo>
                    <a:cubicBezTo>
                      <a:pt x="2" y="8359"/>
                      <a:pt x="4" y="8357"/>
                      <a:pt x="6" y="8357"/>
                    </a:cubicBezTo>
                    <a:cubicBezTo>
                      <a:pt x="8" y="8357"/>
                      <a:pt x="10" y="8359"/>
                      <a:pt x="10" y="8361"/>
                    </a:cubicBezTo>
                    <a:cubicBezTo>
                      <a:pt x="10" y="8363"/>
                      <a:pt x="8" y="8365"/>
                      <a:pt x="6" y="8365"/>
                    </a:cubicBezTo>
                    <a:cubicBezTo>
                      <a:pt x="4" y="8365"/>
                      <a:pt x="2" y="8363"/>
                      <a:pt x="2" y="8361"/>
                    </a:cubicBezTo>
                    <a:close/>
                    <a:moveTo>
                      <a:pt x="2" y="8345"/>
                    </a:moveTo>
                    <a:lnTo>
                      <a:pt x="2" y="8345"/>
                    </a:lnTo>
                    <a:cubicBezTo>
                      <a:pt x="2" y="8343"/>
                      <a:pt x="4" y="8341"/>
                      <a:pt x="6" y="8341"/>
                    </a:cubicBezTo>
                    <a:cubicBezTo>
                      <a:pt x="8" y="8341"/>
                      <a:pt x="10" y="8343"/>
                      <a:pt x="10" y="8345"/>
                    </a:cubicBezTo>
                    <a:cubicBezTo>
                      <a:pt x="10" y="8347"/>
                      <a:pt x="8" y="8349"/>
                      <a:pt x="6" y="8349"/>
                    </a:cubicBezTo>
                    <a:cubicBezTo>
                      <a:pt x="4" y="8349"/>
                      <a:pt x="2" y="8347"/>
                      <a:pt x="2" y="8345"/>
                    </a:cubicBezTo>
                    <a:close/>
                    <a:moveTo>
                      <a:pt x="2" y="8329"/>
                    </a:moveTo>
                    <a:lnTo>
                      <a:pt x="2" y="8329"/>
                    </a:lnTo>
                    <a:cubicBezTo>
                      <a:pt x="2" y="8327"/>
                      <a:pt x="4" y="8325"/>
                      <a:pt x="6" y="8325"/>
                    </a:cubicBezTo>
                    <a:cubicBezTo>
                      <a:pt x="8" y="8325"/>
                      <a:pt x="10" y="8327"/>
                      <a:pt x="10" y="8329"/>
                    </a:cubicBezTo>
                    <a:cubicBezTo>
                      <a:pt x="10" y="8331"/>
                      <a:pt x="8" y="8333"/>
                      <a:pt x="6" y="8333"/>
                    </a:cubicBezTo>
                    <a:cubicBezTo>
                      <a:pt x="4" y="8333"/>
                      <a:pt x="2" y="8331"/>
                      <a:pt x="2" y="8329"/>
                    </a:cubicBezTo>
                    <a:close/>
                    <a:moveTo>
                      <a:pt x="2" y="8313"/>
                    </a:moveTo>
                    <a:lnTo>
                      <a:pt x="2" y="8313"/>
                    </a:lnTo>
                    <a:cubicBezTo>
                      <a:pt x="2" y="8311"/>
                      <a:pt x="4" y="8309"/>
                      <a:pt x="6" y="8309"/>
                    </a:cubicBezTo>
                    <a:cubicBezTo>
                      <a:pt x="8" y="8309"/>
                      <a:pt x="10" y="8311"/>
                      <a:pt x="10" y="8313"/>
                    </a:cubicBezTo>
                    <a:cubicBezTo>
                      <a:pt x="10" y="8315"/>
                      <a:pt x="8" y="8317"/>
                      <a:pt x="6" y="8317"/>
                    </a:cubicBezTo>
                    <a:cubicBezTo>
                      <a:pt x="4" y="8317"/>
                      <a:pt x="2" y="8315"/>
                      <a:pt x="2" y="8313"/>
                    </a:cubicBezTo>
                    <a:close/>
                    <a:moveTo>
                      <a:pt x="2" y="8297"/>
                    </a:moveTo>
                    <a:lnTo>
                      <a:pt x="2" y="8297"/>
                    </a:lnTo>
                    <a:cubicBezTo>
                      <a:pt x="2" y="8294"/>
                      <a:pt x="4" y="8293"/>
                      <a:pt x="6" y="8293"/>
                    </a:cubicBezTo>
                    <a:cubicBezTo>
                      <a:pt x="8" y="8293"/>
                      <a:pt x="10" y="8294"/>
                      <a:pt x="10" y="8297"/>
                    </a:cubicBezTo>
                    <a:cubicBezTo>
                      <a:pt x="10" y="8299"/>
                      <a:pt x="8" y="8301"/>
                      <a:pt x="6" y="8301"/>
                    </a:cubicBezTo>
                    <a:cubicBezTo>
                      <a:pt x="4" y="8301"/>
                      <a:pt x="2" y="8299"/>
                      <a:pt x="2" y="8297"/>
                    </a:cubicBezTo>
                    <a:close/>
                    <a:moveTo>
                      <a:pt x="2" y="8281"/>
                    </a:moveTo>
                    <a:lnTo>
                      <a:pt x="2" y="8281"/>
                    </a:lnTo>
                    <a:cubicBezTo>
                      <a:pt x="2" y="8278"/>
                      <a:pt x="4" y="8277"/>
                      <a:pt x="6" y="8277"/>
                    </a:cubicBezTo>
                    <a:cubicBezTo>
                      <a:pt x="8" y="8277"/>
                      <a:pt x="10" y="8278"/>
                      <a:pt x="10" y="8281"/>
                    </a:cubicBezTo>
                    <a:cubicBezTo>
                      <a:pt x="10" y="8283"/>
                      <a:pt x="8" y="8285"/>
                      <a:pt x="6" y="8285"/>
                    </a:cubicBezTo>
                    <a:cubicBezTo>
                      <a:pt x="4" y="8285"/>
                      <a:pt x="2" y="8283"/>
                      <a:pt x="2" y="8281"/>
                    </a:cubicBezTo>
                    <a:close/>
                    <a:moveTo>
                      <a:pt x="2" y="8265"/>
                    </a:moveTo>
                    <a:lnTo>
                      <a:pt x="2" y="8265"/>
                    </a:lnTo>
                    <a:cubicBezTo>
                      <a:pt x="2" y="8262"/>
                      <a:pt x="4" y="8261"/>
                      <a:pt x="6" y="8261"/>
                    </a:cubicBezTo>
                    <a:cubicBezTo>
                      <a:pt x="8" y="8261"/>
                      <a:pt x="10" y="8262"/>
                      <a:pt x="10" y="8265"/>
                    </a:cubicBezTo>
                    <a:cubicBezTo>
                      <a:pt x="10" y="8267"/>
                      <a:pt x="8" y="8269"/>
                      <a:pt x="6" y="8269"/>
                    </a:cubicBezTo>
                    <a:cubicBezTo>
                      <a:pt x="4" y="8269"/>
                      <a:pt x="2" y="8267"/>
                      <a:pt x="2" y="8265"/>
                    </a:cubicBezTo>
                    <a:close/>
                    <a:moveTo>
                      <a:pt x="2" y="8249"/>
                    </a:moveTo>
                    <a:lnTo>
                      <a:pt x="2" y="8249"/>
                    </a:lnTo>
                    <a:cubicBezTo>
                      <a:pt x="2" y="8246"/>
                      <a:pt x="4" y="8245"/>
                      <a:pt x="6" y="8245"/>
                    </a:cubicBezTo>
                    <a:cubicBezTo>
                      <a:pt x="8" y="8245"/>
                      <a:pt x="10" y="8246"/>
                      <a:pt x="10" y="8249"/>
                    </a:cubicBezTo>
                    <a:cubicBezTo>
                      <a:pt x="10" y="8251"/>
                      <a:pt x="8" y="8253"/>
                      <a:pt x="6" y="8253"/>
                    </a:cubicBezTo>
                    <a:cubicBezTo>
                      <a:pt x="4" y="8253"/>
                      <a:pt x="2" y="8251"/>
                      <a:pt x="2" y="8249"/>
                    </a:cubicBezTo>
                    <a:close/>
                    <a:moveTo>
                      <a:pt x="2" y="8233"/>
                    </a:moveTo>
                    <a:lnTo>
                      <a:pt x="2" y="8233"/>
                    </a:lnTo>
                    <a:cubicBezTo>
                      <a:pt x="2" y="8230"/>
                      <a:pt x="4" y="8229"/>
                      <a:pt x="6" y="8229"/>
                    </a:cubicBezTo>
                    <a:cubicBezTo>
                      <a:pt x="8" y="8229"/>
                      <a:pt x="10" y="8230"/>
                      <a:pt x="10" y="8233"/>
                    </a:cubicBezTo>
                    <a:cubicBezTo>
                      <a:pt x="10" y="8235"/>
                      <a:pt x="8" y="8237"/>
                      <a:pt x="6" y="8237"/>
                    </a:cubicBezTo>
                    <a:cubicBezTo>
                      <a:pt x="4" y="8237"/>
                      <a:pt x="2" y="8235"/>
                      <a:pt x="2" y="8233"/>
                    </a:cubicBezTo>
                    <a:close/>
                    <a:moveTo>
                      <a:pt x="2" y="8217"/>
                    </a:moveTo>
                    <a:lnTo>
                      <a:pt x="2" y="8217"/>
                    </a:lnTo>
                    <a:cubicBezTo>
                      <a:pt x="2" y="8214"/>
                      <a:pt x="4" y="8213"/>
                      <a:pt x="6" y="8213"/>
                    </a:cubicBezTo>
                    <a:cubicBezTo>
                      <a:pt x="8" y="8213"/>
                      <a:pt x="10" y="8214"/>
                      <a:pt x="10" y="8217"/>
                    </a:cubicBezTo>
                    <a:cubicBezTo>
                      <a:pt x="10" y="8219"/>
                      <a:pt x="8" y="8221"/>
                      <a:pt x="6" y="8221"/>
                    </a:cubicBezTo>
                    <a:cubicBezTo>
                      <a:pt x="4" y="8221"/>
                      <a:pt x="2" y="8219"/>
                      <a:pt x="2" y="8217"/>
                    </a:cubicBezTo>
                    <a:close/>
                    <a:moveTo>
                      <a:pt x="2" y="8201"/>
                    </a:moveTo>
                    <a:lnTo>
                      <a:pt x="2" y="8201"/>
                    </a:lnTo>
                    <a:cubicBezTo>
                      <a:pt x="2" y="8198"/>
                      <a:pt x="4" y="8197"/>
                      <a:pt x="6" y="8197"/>
                    </a:cubicBezTo>
                    <a:cubicBezTo>
                      <a:pt x="8" y="8197"/>
                      <a:pt x="10" y="8198"/>
                      <a:pt x="10" y="8201"/>
                    </a:cubicBezTo>
                    <a:cubicBezTo>
                      <a:pt x="10" y="8203"/>
                      <a:pt x="8" y="8205"/>
                      <a:pt x="6" y="8205"/>
                    </a:cubicBezTo>
                    <a:cubicBezTo>
                      <a:pt x="4" y="8205"/>
                      <a:pt x="2" y="8203"/>
                      <a:pt x="2" y="8201"/>
                    </a:cubicBezTo>
                    <a:close/>
                    <a:moveTo>
                      <a:pt x="2" y="8185"/>
                    </a:moveTo>
                    <a:lnTo>
                      <a:pt x="2" y="8185"/>
                    </a:lnTo>
                    <a:cubicBezTo>
                      <a:pt x="2" y="8182"/>
                      <a:pt x="4" y="8181"/>
                      <a:pt x="6" y="8181"/>
                    </a:cubicBezTo>
                    <a:cubicBezTo>
                      <a:pt x="8" y="8181"/>
                      <a:pt x="10" y="8182"/>
                      <a:pt x="10" y="8185"/>
                    </a:cubicBezTo>
                    <a:cubicBezTo>
                      <a:pt x="10" y="8187"/>
                      <a:pt x="8" y="8189"/>
                      <a:pt x="6" y="8189"/>
                    </a:cubicBezTo>
                    <a:cubicBezTo>
                      <a:pt x="4" y="8189"/>
                      <a:pt x="2" y="8187"/>
                      <a:pt x="2" y="8185"/>
                    </a:cubicBezTo>
                    <a:close/>
                    <a:moveTo>
                      <a:pt x="2" y="8169"/>
                    </a:moveTo>
                    <a:lnTo>
                      <a:pt x="2" y="8169"/>
                    </a:lnTo>
                    <a:cubicBezTo>
                      <a:pt x="2" y="8166"/>
                      <a:pt x="4" y="8165"/>
                      <a:pt x="6" y="8165"/>
                    </a:cubicBezTo>
                    <a:cubicBezTo>
                      <a:pt x="8" y="8165"/>
                      <a:pt x="10" y="8166"/>
                      <a:pt x="10" y="8169"/>
                    </a:cubicBezTo>
                    <a:cubicBezTo>
                      <a:pt x="10" y="8171"/>
                      <a:pt x="8" y="8173"/>
                      <a:pt x="6" y="8173"/>
                    </a:cubicBezTo>
                    <a:cubicBezTo>
                      <a:pt x="4" y="8173"/>
                      <a:pt x="2" y="8171"/>
                      <a:pt x="2" y="8169"/>
                    </a:cubicBezTo>
                    <a:close/>
                    <a:moveTo>
                      <a:pt x="2" y="8153"/>
                    </a:moveTo>
                    <a:lnTo>
                      <a:pt x="2" y="8153"/>
                    </a:lnTo>
                    <a:cubicBezTo>
                      <a:pt x="2" y="8150"/>
                      <a:pt x="4" y="8149"/>
                      <a:pt x="6" y="8149"/>
                    </a:cubicBezTo>
                    <a:cubicBezTo>
                      <a:pt x="8" y="8149"/>
                      <a:pt x="10" y="8150"/>
                      <a:pt x="10" y="8153"/>
                    </a:cubicBezTo>
                    <a:cubicBezTo>
                      <a:pt x="10" y="8155"/>
                      <a:pt x="8" y="8157"/>
                      <a:pt x="6" y="8157"/>
                    </a:cubicBezTo>
                    <a:cubicBezTo>
                      <a:pt x="4" y="8157"/>
                      <a:pt x="2" y="8155"/>
                      <a:pt x="2" y="8153"/>
                    </a:cubicBezTo>
                    <a:close/>
                    <a:moveTo>
                      <a:pt x="2" y="8137"/>
                    </a:moveTo>
                    <a:lnTo>
                      <a:pt x="2" y="8137"/>
                    </a:lnTo>
                    <a:cubicBezTo>
                      <a:pt x="2" y="8134"/>
                      <a:pt x="4" y="8133"/>
                      <a:pt x="6" y="8133"/>
                    </a:cubicBezTo>
                    <a:cubicBezTo>
                      <a:pt x="8" y="8133"/>
                      <a:pt x="10" y="8134"/>
                      <a:pt x="10" y="8137"/>
                    </a:cubicBezTo>
                    <a:cubicBezTo>
                      <a:pt x="10" y="8139"/>
                      <a:pt x="8" y="8141"/>
                      <a:pt x="6" y="8141"/>
                    </a:cubicBezTo>
                    <a:cubicBezTo>
                      <a:pt x="4" y="8141"/>
                      <a:pt x="2" y="8139"/>
                      <a:pt x="2" y="8137"/>
                    </a:cubicBezTo>
                    <a:close/>
                    <a:moveTo>
                      <a:pt x="2" y="8121"/>
                    </a:moveTo>
                    <a:lnTo>
                      <a:pt x="2" y="8121"/>
                    </a:lnTo>
                    <a:cubicBezTo>
                      <a:pt x="2" y="8118"/>
                      <a:pt x="4" y="8117"/>
                      <a:pt x="6" y="8117"/>
                    </a:cubicBezTo>
                    <a:cubicBezTo>
                      <a:pt x="8" y="8117"/>
                      <a:pt x="10" y="8118"/>
                      <a:pt x="10" y="8121"/>
                    </a:cubicBezTo>
                    <a:cubicBezTo>
                      <a:pt x="10" y="8123"/>
                      <a:pt x="8" y="8125"/>
                      <a:pt x="6" y="8125"/>
                    </a:cubicBezTo>
                    <a:cubicBezTo>
                      <a:pt x="4" y="8125"/>
                      <a:pt x="2" y="8123"/>
                      <a:pt x="2" y="8121"/>
                    </a:cubicBezTo>
                    <a:close/>
                    <a:moveTo>
                      <a:pt x="2" y="8105"/>
                    </a:moveTo>
                    <a:lnTo>
                      <a:pt x="2" y="8105"/>
                    </a:lnTo>
                    <a:cubicBezTo>
                      <a:pt x="2" y="8102"/>
                      <a:pt x="4" y="8101"/>
                      <a:pt x="6" y="8101"/>
                    </a:cubicBezTo>
                    <a:cubicBezTo>
                      <a:pt x="8" y="8101"/>
                      <a:pt x="10" y="8102"/>
                      <a:pt x="10" y="8105"/>
                    </a:cubicBezTo>
                    <a:cubicBezTo>
                      <a:pt x="10" y="8107"/>
                      <a:pt x="8" y="8109"/>
                      <a:pt x="6" y="8109"/>
                    </a:cubicBezTo>
                    <a:cubicBezTo>
                      <a:pt x="4" y="8109"/>
                      <a:pt x="2" y="8107"/>
                      <a:pt x="2" y="8105"/>
                    </a:cubicBezTo>
                    <a:close/>
                    <a:moveTo>
                      <a:pt x="2" y="8089"/>
                    </a:moveTo>
                    <a:lnTo>
                      <a:pt x="2" y="8089"/>
                    </a:lnTo>
                    <a:cubicBezTo>
                      <a:pt x="2" y="8086"/>
                      <a:pt x="4" y="8085"/>
                      <a:pt x="6" y="8085"/>
                    </a:cubicBezTo>
                    <a:cubicBezTo>
                      <a:pt x="8" y="8085"/>
                      <a:pt x="10" y="8086"/>
                      <a:pt x="10" y="8089"/>
                    </a:cubicBezTo>
                    <a:cubicBezTo>
                      <a:pt x="10" y="8091"/>
                      <a:pt x="8" y="8093"/>
                      <a:pt x="6" y="8093"/>
                    </a:cubicBezTo>
                    <a:cubicBezTo>
                      <a:pt x="4" y="8093"/>
                      <a:pt x="2" y="8091"/>
                      <a:pt x="2" y="8089"/>
                    </a:cubicBezTo>
                    <a:close/>
                    <a:moveTo>
                      <a:pt x="2" y="8073"/>
                    </a:moveTo>
                    <a:lnTo>
                      <a:pt x="2" y="8073"/>
                    </a:lnTo>
                    <a:cubicBezTo>
                      <a:pt x="2" y="8070"/>
                      <a:pt x="4" y="8069"/>
                      <a:pt x="6" y="8069"/>
                    </a:cubicBezTo>
                    <a:cubicBezTo>
                      <a:pt x="8" y="8069"/>
                      <a:pt x="10" y="8070"/>
                      <a:pt x="10" y="8073"/>
                    </a:cubicBezTo>
                    <a:cubicBezTo>
                      <a:pt x="10" y="8075"/>
                      <a:pt x="8" y="8077"/>
                      <a:pt x="6" y="8077"/>
                    </a:cubicBezTo>
                    <a:cubicBezTo>
                      <a:pt x="4" y="8077"/>
                      <a:pt x="2" y="8075"/>
                      <a:pt x="2" y="8073"/>
                    </a:cubicBezTo>
                    <a:close/>
                    <a:moveTo>
                      <a:pt x="2" y="8057"/>
                    </a:moveTo>
                    <a:lnTo>
                      <a:pt x="2" y="8057"/>
                    </a:lnTo>
                    <a:cubicBezTo>
                      <a:pt x="2" y="8054"/>
                      <a:pt x="4" y="8053"/>
                      <a:pt x="6" y="8053"/>
                    </a:cubicBezTo>
                    <a:cubicBezTo>
                      <a:pt x="8" y="8053"/>
                      <a:pt x="10" y="8054"/>
                      <a:pt x="10" y="8057"/>
                    </a:cubicBezTo>
                    <a:cubicBezTo>
                      <a:pt x="10" y="8059"/>
                      <a:pt x="8" y="8061"/>
                      <a:pt x="6" y="8061"/>
                    </a:cubicBezTo>
                    <a:cubicBezTo>
                      <a:pt x="4" y="8061"/>
                      <a:pt x="2" y="8059"/>
                      <a:pt x="2" y="8057"/>
                    </a:cubicBezTo>
                    <a:close/>
                    <a:moveTo>
                      <a:pt x="2" y="8041"/>
                    </a:moveTo>
                    <a:lnTo>
                      <a:pt x="2" y="8041"/>
                    </a:lnTo>
                    <a:cubicBezTo>
                      <a:pt x="2" y="8038"/>
                      <a:pt x="4" y="8037"/>
                      <a:pt x="6" y="8037"/>
                    </a:cubicBezTo>
                    <a:cubicBezTo>
                      <a:pt x="8" y="8037"/>
                      <a:pt x="10" y="8038"/>
                      <a:pt x="10" y="8041"/>
                    </a:cubicBezTo>
                    <a:cubicBezTo>
                      <a:pt x="10" y="8043"/>
                      <a:pt x="8" y="8045"/>
                      <a:pt x="6" y="8045"/>
                    </a:cubicBezTo>
                    <a:cubicBezTo>
                      <a:pt x="4" y="8045"/>
                      <a:pt x="2" y="8043"/>
                      <a:pt x="2" y="8041"/>
                    </a:cubicBezTo>
                    <a:close/>
                    <a:moveTo>
                      <a:pt x="2" y="8025"/>
                    </a:moveTo>
                    <a:lnTo>
                      <a:pt x="2" y="8025"/>
                    </a:lnTo>
                    <a:cubicBezTo>
                      <a:pt x="2" y="8022"/>
                      <a:pt x="4" y="8021"/>
                      <a:pt x="6" y="8021"/>
                    </a:cubicBezTo>
                    <a:cubicBezTo>
                      <a:pt x="8" y="8021"/>
                      <a:pt x="10" y="8022"/>
                      <a:pt x="10" y="8025"/>
                    </a:cubicBezTo>
                    <a:cubicBezTo>
                      <a:pt x="10" y="8027"/>
                      <a:pt x="8" y="8029"/>
                      <a:pt x="6" y="8029"/>
                    </a:cubicBezTo>
                    <a:cubicBezTo>
                      <a:pt x="4" y="8029"/>
                      <a:pt x="2" y="8027"/>
                      <a:pt x="2" y="8025"/>
                    </a:cubicBezTo>
                    <a:close/>
                    <a:moveTo>
                      <a:pt x="2" y="8009"/>
                    </a:moveTo>
                    <a:lnTo>
                      <a:pt x="2" y="8009"/>
                    </a:lnTo>
                    <a:cubicBezTo>
                      <a:pt x="2" y="8006"/>
                      <a:pt x="4" y="8005"/>
                      <a:pt x="6" y="8005"/>
                    </a:cubicBezTo>
                    <a:cubicBezTo>
                      <a:pt x="8" y="8005"/>
                      <a:pt x="10" y="8006"/>
                      <a:pt x="10" y="8009"/>
                    </a:cubicBezTo>
                    <a:cubicBezTo>
                      <a:pt x="10" y="8011"/>
                      <a:pt x="8" y="8013"/>
                      <a:pt x="6" y="8013"/>
                    </a:cubicBezTo>
                    <a:cubicBezTo>
                      <a:pt x="4" y="8013"/>
                      <a:pt x="2" y="8011"/>
                      <a:pt x="2" y="8009"/>
                    </a:cubicBezTo>
                    <a:close/>
                    <a:moveTo>
                      <a:pt x="2" y="7993"/>
                    </a:moveTo>
                    <a:lnTo>
                      <a:pt x="2" y="7993"/>
                    </a:lnTo>
                    <a:cubicBezTo>
                      <a:pt x="2" y="7990"/>
                      <a:pt x="4" y="7989"/>
                      <a:pt x="6" y="7989"/>
                    </a:cubicBezTo>
                    <a:cubicBezTo>
                      <a:pt x="8" y="7989"/>
                      <a:pt x="10" y="7990"/>
                      <a:pt x="10" y="7993"/>
                    </a:cubicBezTo>
                    <a:cubicBezTo>
                      <a:pt x="10" y="7995"/>
                      <a:pt x="8" y="7997"/>
                      <a:pt x="6" y="7997"/>
                    </a:cubicBezTo>
                    <a:cubicBezTo>
                      <a:pt x="4" y="7997"/>
                      <a:pt x="2" y="7995"/>
                      <a:pt x="2" y="7993"/>
                    </a:cubicBezTo>
                    <a:close/>
                    <a:moveTo>
                      <a:pt x="2" y="7977"/>
                    </a:moveTo>
                    <a:lnTo>
                      <a:pt x="2" y="7977"/>
                    </a:lnTo>
                    <a:cubicBezTo>
                      <a:pt x="2" y="7974"/>
                      <a:pt x="4" y="7973"/>
                      <a:pt x="6" y="7973"/>
                    </a:cubicBezTo>
                    <a:cubicBezTo>
                      <a:pt x="8" y="7973"/>
                      <a:pt x="10" y="7974"/>
                      <a:pt x="10" y="7977"/>
                    </a:cubicBezTo>
                    <a:cubicBezTo>
                      <a:pt x="10" y="7979"/>
                      <a:pt x="8" y="7981"/>
                      <a:pt x="6" y="7981"/>
                    </a:cubicBezTo>
                    <a:cubicBezTo>
                      <a:pt x="4" y="7981"/>
                      <a:pt x="2" y="7979"/>
                      <a:pt x="2" y="7977"/>
                    </a:cubicBezTo>
                    <a:close/>
                    <a:moveTo>
                      <a:pt x="2" y="7961"/>
                    </a:moveTo>
                    <a:lnTo>
                      <a:pt x="2" y="7961"/>
                    </a:lnTo>
                    <a:cubicBezTo>
                      <a:pt x="2" y="7958"/>
                      <a:pt x="4" y="7957"/>
                      <a:pt x="6" y="7957"/>
                    </a:cubicBezTo>
                    <a:cubicBezTo>
                      <a:pt x="8" y="7957"/>
                      <a:pt x="10" y="7958"/>
                      <a:pt x="10" y="7961"/>
                    </a:cubicBezTo>
                    <a:cubicBezTo>
                      <a:pt x="10" y="7963"/>
                      <a:pt x="8" y="7965"/>
                      <a:pt x="6" y="7965"/>
                    </a:cubicBezTo>
                    <a:cubicBezTo>
                      <a:pt x="4" y="7965"/>
                      <a:pt x="2" y="7963"/>
                      <a:pt x="2" y="7961"/>
                    </a:cubicBezTo>
                    <a:close/>
                    <a:moveTo>
                      <a:pt x="2" y="7945"/>
                    </a:moveTo>
                    <a:lnTo>
                      <a:pt x="2" y="7945"/>
                    </a:lnTo>
                    <a:cubicBezTo>
                      <a:pt x="2" y="7942"/>
                      <a:pt x="4" y="7941"/>
                      <a:pt x="6" y="7941"/>
                    </a:cubicBezTo>
                    <a:cubicBezTo>
                      <a:pt x="8" y="7941"/>
                      <a:pt x="10" y="7942"/>
                      <a:pt x="10" y="7945"/>
                    </a:cubicBezTo>
                    <a:cubicBezTo>
                      <a:pt x="10" y="7947"/>
                      <a:pt x="8" y="7949"/>
                      <a:pt x="6" y="7949"/>
                    </a:cubicBezTo>
                    <a:cubicBezTo>
                      <a:pt x="4" y="7949"/>
                      <a:pt x="2" y="7947"/>
                      <a:pt x="2" y="7945"/>
                    </a:cubicBezTo>
                    <a:close/>
                    <a:moveTo>
                      <a:pt x="2" y="7929"/>
                    </a:moveTo>
                    <a:lnTo>
                      <a:pt x="2" y="7929"/>
                    </a:lnTo>
                    <a:cubicBezTo>
                      <a:pt x="2" y="7926"/>
                      <a:pt x="4" y="7925"/>
                      <a:pt x="6" y="7925"/>
                    </a:cubicBezTo>
                    <a:cubicBezTo>
                      <a:pt x="8" y="7925"/>
                      <a:pt x="10" y="7926"/>
                      <a:pt x="10" y="7929"/>
                    </a:cubicBezTo>
                    <a:cubicBezTo>
                      <a:pt x="10" y="7931"/>
                      <a:pt x="8" y="7933"/>
                      <a:pt x="6" y="7933"/>
                    </a:cubicBezTo>
                    <a:cubicBezTo>
                      <a:pt x="4" y="7933"/>
                      <a:pt x="2" y="7931"/>
                      <a:pt x="2" y="7929"/>
                    </a:cubicBezTo>
                    <a:close/>
                    <a:moveTo>
                      <a:pt x="2" y="7913"/>
                    </a:moveTo>
                    <a:lnTo>
                      <a:pt x="2" y="7913"/>
                    </a:lnTo>
                    <a:cubicBezTo>
                      <a:pt x="2" y="7910"/>
                      <a:pt x="4" y="7909"/>
                      <a:pt x="6" y="7909"/>
                    </a:cubicBezTo>
                    <a:cubicBezTo>
                      <a:pt x="8" y="7909"/>
                      <a:pt x="10" y="7910"/>
                      <a:pt x="10" y="7913"/>
                    </a:cubicBezTo>
                    <a:cubicBezTo>
                      <a:pt x="10" y="7915"/>
                      <a:pt x="8" y="7917"/>
                      <a:pt x="6" y="7917"/>
                    </a:cubicBezTo>
                    <a:cubicBezTo>
                      <a:pt x="4" y="7917"/>
                      <a:pt x="2" y="7915"/>
                      <a:pt x="2" y="7913"/>
                    </a:cubicBezTo>
                    <a:close/>
                    <a:moveTo>
                      <a:pt x="2" y="7897"/>
                    </a:moveTo>
                    <a:lnTo>
                      <a:pt x="2" y="7896"/>
                    </a:lnTo>
                    <a:cubicBezTo>
                      <a:pt x="2" y="7894"/>
                      <a:pt x="4" y="7892"/>
                      <a:pt x="6" y="7892"/>
                    </a:cubicBezTo>
                    <a:cubicBezTo>
                      <a:pt x="8" y="7892"/>
                      <a:pt x="10" y="7894"/>
                      <a:pt x="10" y="7896"/>
                    </a:cubicBezTo>
                    <a:lnTo>
                      <a:pt x="10" y="7897"/>
                    </a:lnTo>
                    <a:cubicBezTo>
                      <a:pt x="10" y="7899"/>
                      <a:pt x="8" y="7901"/>
                      <a:pt x="6" y="7901"/>
                    </a:cubicBezTo>
                    <a:cubicBezTo>
                      <a:pt x="4" y="7901"/>
                      <a:pt x="2" y="7899"/>
                      <a:pt x="2" y="7897"/>
                    </a:cubicBezTo>
                    <a:close/>
                    <a:moveTo>
                      <a:pt x="2" y="7880"/>
                    </a:moveTo>
                    <a:lnTo>
                      <a:pt x="2" y="7880"/>
                    </a:lnTo>
                    <a:cubicBezTo>
                      <a:pt x="2" y="7878"/>
                      <a:pt x="4" y="7876"/>
                      <a:pt x="6" y="7876"/>
                    </a:cubicBezTo>
                    <a:cubicBezTo>
                      <a:pt x="8" y="7876"/>
                      <a:pt x="10" y="7878"/>
                      <a:pt x="10" y="7880"/>
                    </a:cubicBezTo>
                    <a:cubicBezTo>
                      <a:pt x="10" y="7883"/>
                      <a:pt x="8" y="7884"/>
                      <a:pt x="6" y="7884"/>
                    </a:cubicBezTo>
                    <a:cubicBezTo>
                      <a:pt x="4" y="7884"/>
                      <a:pt x="2" y="7883"/>
                      <a:pt x="2" y="7880"/>
                    </a:cubicBezTo>
                    <a:close/>
                    <a:moveTo>
                      <a:pt x="2" y="7864"/>
                    </a:moveTo>
                    <a:lnTo>
                      <a:pt x="2" y="7864"/>
                    </a:lnTo>
                    <a:cubicBezTo>
                      <a:pt x="2" y="7862"/>
                      <a:pt x="4" y="7860"/>
                      <a:pt x="6" y="7860"/>
                    </a:cubicBezTo>
                    <a:cubicBezTo>
                      <a:pt x="8" y="7860"/>
                      <a:pt x="10" y="7862"/>
                      <a:pt x="10" y="7864"/>
                    </a:cubicBezTo>
                    <a:cubicBezTo>
                      <a:pt x="10" y="7867"/>
                      <a:pt x="8" y="7868"/>
                      <a:pt x="6" y="7868"/>
                    </a:cubicBezTo>
                    <a:cubicBezTo>
                      <a:pt x="4" y="7868"/>
                      <a:pt x="2" y="7867"/>
                      <a:pt x="2" y="7864"/>
                    </a:cubicBezTo>
                    <a:close/>
                    <a:moveTo>
                      <a:pt x="2" y="7848"/>
                    </a:moveTo>
                    <a:lnTo>
                      <a:pt x="2" y="7848"/>
                    </a:lnTo>
                    <a:cubicBezTo>
                      <a:pt x="2" y="7846"/>
                      <a:pt x="4" y="7844"/>
                      <a:pt x="6" y="7844"/>
                    </a:cubicBezTo>
                    <a:cubicBezTo>
                      <a:pt x="8" y="7844"/>
                      <a:pt x="10" y="7846"/>
                      <a:pt x="10" y="7848"/>
                    </a:cubicBezTo>
                    <a:cubicBezTo>
                      <a:pt x="10" y="7851"/>
                      <a:pt x="8" y="7852"/>
                      <a:pt x="6" y="7852"/>
                    </a:cubicBezTo>
                    <a:cubicBezTo>
                      <a:pt x="4" y="7852"/>
                      <a:pt x="2" y="7851"/>
                      <a:pt x="2" y="7848"/>
                    </a:cubicBezTo>
                    <a:close/>
                    <a:moveTo>
                      <a:pt x="2" y="7832"/>
                    </a:moveTo>
                    <a:lnTo>
                      <a:pt x="2" y="7832"/>
                    </a:lnTo>
                    <a:cubicBezTo>
                      <a:pt x="2" y="7830"/>
                      <a:pt x="4" y="7828"/>
                      <a:pt x="6" y="7828"/>
                    </a:cubicBezTo>
                    <a:cubicBezTo>
                      <a:pt x="8" y="7828"/>
                      <a:pt x="10" y="7830"/>
                      <a:pt x="10" y="7832"/>
                    </a:cubicBezTo>
                    <a:cubicBezTo>
                      <a:pt x="10" y="7835"/>
                      <a:pt x="8" y="7836"/>
                      <a:pt x="6" y="7836"/>
                    </a:cubicBezTo>
                    <a:cubicBezTo>
                      <a:pt x="4" y="7836"/>
                      <a:pt x="2" y="7835"/>
                      <a:pt x="2" y="7832"/>
                    </a:cubicBezTo>
                    <a:close/>
                    <a:moveTo>
                      <a:pt x="2" y="7816"/>
                    </a:moveTo>
                    <a:lnTo>
                      <a:pt x="2" y="7816"/>
                    </a:lnTo>
                    <a:cubicBezTo>
                      <a:pt x="2" y="7814"/>
                      <a:pt x="4" y="7812"/>
                      <a:pt x="6" y="7812"/>
                    </a:cubicBezTo>
                    <a:cubicBezTo>
                      <a:pt x="8" y="7812"/>
                      <a:pt x="10" y="7814"/>
                      <a:pt x="10" y="7816"/>
                    </a:cubicBezTo>
                    <a:cubicBezTo>
                      <a:pt x="10" y="7819"/>
                      <a:pt x="8" y="7820"/>
                      <a:pt x="6" y="7820"/>
                    </a:cubicBezTo>
                    <a:cubicBezTo>
                      <a:pt x="4" y="7820"/>
                      <a:pt x="2" y="7819"/>
                      <a:pt x="2" y="7816"/>
                    </a:cubicBezTo>
                    <a:close/>
                    <a:moveTo>
                      <a:pt x="2" y="7800"/>
                    </a:moveTo>
                    <a:lnTo>
                      <a:pt x="2" y="7800"/>
                    </a:lnTo>
                    <a:cubicBezTo>
                      <a:pt x="2" y="7798"/>
                      <a:pt x="4" y="7796"/>
                      <a:pt x="6" y="7796"/>
                    </a:cubicBezTo>
                    <a:cubicBezTo>
                      <a:pt x="8" y="7796"/>
                      <a:pt x="10" y="7798"/>
                      <a:pt x="10" y="7800"/>
                    </a:cubicBezTo>
                    <a:cubicBezTo>
                      <a:pt x="10" y="7803"/>
                      <a:pt x="8" y="7804"/>
                      <a:pt x="6" y="7804"/>
                    </a:cubicBezTo>
                    <a:cubicBezTo>
                      <a:pt x="4" y="7804"/>
                      <a:pt x="2" y="7803"/>
                      <a:pt x="2" y="7800"/>
                    </a:cubicBezTo>
                    <a:close/>
                    <a:moveTo>
                      <a:pt x="2" y="7784"/>
                    </a:moveTo>
                    <a:lnTo>
                      <a:pt x="2" y="7784"/>
                    </a:lnTo>
                    <a:cubicBezTo>
                      <a:pt x="2" y="7782"/>
                      <a:pt x="4" y="7780"/>
                      <a:pt x="6" y="7780"/>
                    </a:cubicBezTo>
                    <a:cubicBezTo>
                      <a:pt x="8" y="7780"/>
                      <a:pt x="10" y="7782"/>
                      <a:pt x="10" y="7784"/>
                    </a:cubicBezTo>
                    <a:cubicBezTo>
                      <a:pt x="10" y="7787"/>
                      <a:pt x="8" y="7788"/>
                      <a:pt x="6" y="7788"/>
                    </a:cubicBezTo>
                    <a:cubicBezTo>
                      <a:pt x="4" y="7788"/>
                      <a:pt x="2" y="7787"/>
                      <a:pt x="2" y="7784"/>
                    </a:cubicBezTo>
                    <a:close/>
                    <a:moveTo>
                      <a:pt x="2" y="7768"/>
                    </a:moveTo>
                    <a:lnTo>
                      <a:pt x="2" y="7768"/>
                    </a:lnTo>
                    <a:cubicBezTo>
                      <a:pt x="2" y="7766"/>
                      <a:pt x="4" y="7764"/>
                      <a:pt x="6" y="7764"/>
                    </a:cubicBezTo>
                    <a:cubicBezTo>
                      <a:pt x="8" y="7764"/>
                      <a:pt x="10" y="7766"/>
                      <a:pt x="10" y="7768"/>
                    </a:cubicBezTo>
                    <a:cubicBezTo>
                      <a:pt x="10" y="7771"/>
                      <a:pt x="8" y="7772"/>
                      <a:pt x="6" y="7772"/>
                    </a:cubicBezTo>
                    <a:cubicBezTo>
                      <a:pt x="4" y="7772"/>
                      <a:pt x="2" y="7771"/>
                      <a:pt x="2" y="7768"/>
                    </a:cubicBezTo>
                    <a:close/>
                    <a:moveTo>
                      <a:pt x="2" y="7752"/>
                    </a:moveTo>
                    <a:lnTo>
                      <a:pt x="2" y="7752"/>
                    </a:lnTo>
                    <a:cubicBezTo>
                      <a:pt x="2" y="7750"/>
                      <a:pt x="4" y="7748"/>
                      <a:pt x="6" y="7748"/>
                    </a:cubicBezTo>
                    <a:cubicBezTo>
                      <a:pt x="8" y="7748"/>
                      <a:pt x="10" y="7750"/>
                      <a:pt x="10" y="7752"/>
                    </a:cubicBezTo>
                    <a:cubicBezTo>
                      <a:pt x="10" y="7755"/>
                      <a:pt x="8" y="7756"/>
                      <a:pt x="6" y="7756"/>
                    </a:cubicBezTo>
                    <a:cubicBezTo>
                      <a:pt x="4" y="7756"/>
                      <a:pt x="2" y="7755"/>
                      <a:pt x="2" y="7752"/>
                    </a:cubicBezTo>
                    <a:close/>
                    <a:moveTo>
                      <a:pt x="2" y="7736"/>
                    </a:moveTo>
                    <a:lnTo>
                      <a:pt x="2" y="7736"/>
                    </a:lnTo>
                    <a:cubicBezTo>
                      <a:pt x="2" y="7734"/>
                      <a:pt x="4" y="7732"/>
                      <a:pt x="6" y="7732"/>
                    </a:cubicBezTo>
                    <a:cubicBezTo>
                      <a:pt x="8" y="7732"/>
                      <a:pt x="10" y="7734"/>
                      <a:pt x="10" y="7736"/>
                    </a:cubicBezTo>
                    <a:cubicBezTo>
                      <a:pt x="10" y="7739"/>
                      <a:pt x="8" y="7740"/>
                      <a:pt x="6" y="7740"/>
                    </a:cubicBezTo>
                    <a:cubicBezTo>
                      <a:pt x="4" y="7740"/>
                      <a:pt x="2" y="7739"/>
                      <a:pt x="2" y="7736"/>
                    </a:cubicBezTo>
                    <a:close/>
                    <a:moveTo>
                      <a:pt x="2" y="7720"/>
                    </a:moveTo>
                    <a:lnTo>
                      <a:pt x="2" y="7720"/>
                    </a:lnTo>
                    <a:cubicBezTo>
                      <a:pt x="2" y="7718"/>
                      <a:pt x="4" y="7716"/>
                      <a:pt x="6" y="7716"/>
                    </a:cubicBezTo>
                    <a:cubicBezTo>
                      <a:pt x="8" y="7716"/>
                      <a:pt x="10" y="7718"/>
                      <a:pt x="10" y="7720"/>
                    </a:cubicBezTo>
                    <a:cubicBezTo>
                      <a:pt x="10" y="7723"/>
                      <a:pt x="8" y="7724"/>
                      <a:pt x="6" y="7724"/>
                    </a:cubicBezTo>
                    <a:cubicBezTo>
                      <a:pt x="4" y="7724"/>
                      <a:pt x="2" y="7723"/>
                      <a:pt x="2" y="7720"/>
                    </a:cubicBezTo>
                    <a:close/>
                    <a:moveTo>
                      <a:pt x="2" y="7704"/>
                    </a:moveTo>
                    <a:lnTo>
                      <a:pt x="2" y="7704"/>
                    </a:lnTo>
                    <a:cubicBezTo>
                      <a:pt x="2" y="7702"/>
                      <a:pt x="4" y="7700"/>
                      <a:pt x="6" y="7700"/>
                    </a:cubicBezTo>
                    <a:cubicBezTo>
                      <a:pt x="8" y="7700"/>
                      <a:pt x="10" y="7702"/>
                      <a:pt x="10" y="7704"/>
                    </a:cubicBezTo>
                    <a:cubicBezTo>
                      <a:pt x="10" y="7707"/>
                      <a:pt x="8" y="7708"/>
                      <a:pt x="6" y="7708"/>
                    </a:cubicBezTo>
                    <a:cubicBezTo>
                      <a:pt x="4" y="7708"/>
                      <a:pt x="2" y="7707"/>
                      <a:pt x="2" y="7704"/>
                    </a:cubicBezTo>
                    <a:close/>
                    <a:moveTo>
                      <a:pt x="2" y="7688"/>
                    </a:moveTo>
                    <a:lnTo>
                      <a:pt x="2" y="7688"/>
                    </a:lnTo>
                    <a:cubicBezTo>
                      <a:pt x="2" y="7686"/>
                      <a:pt x="4" y="7684"/>
                      <a:pt x="6" y="7684"/>
                    </a:cubicBezTo>
                    <a:cubicBezTo>
                      <a:pt x="8" y="7684"/>
                      <a:pt x="10" y="7686"/>
                      <a:pt x="10" y="7688"/>
                    </a:cubicBezTo>
                    <a:cubicBezTo>
                      <a:pt x="10" y="7691"/>
                      <a:pt x="8" y="7692"/>
                      <a:pt x="6" y="7692"/>
                    </a:cubicBezTo>
                    <a:cubicBezTo>
                      <a:pt x="4" y="7692"/>
                      <a:pt x="2" y="7691"/>
                      <a:pt x="2" y="7688"/>
                    </a:cubicBezTo>
                    <a:close/>
                    <a:moveTo>
                      <a:pt x="2" y="7672"/>
                    </a:moveTo>
                    <a:lnTo>
                      <a:pt x="2" y="7672"/>
                    </a:lnTo>
                    <a:cubicBezTo>
                      <a:pt x="2" y="7670"/>
                      <a:pt x="4" y="7668"/>
                      <a:pt x="6" y="7668"/>
                    </a:cubicBezTo>
                    <a:cubicBezTo>
                      <a:pt x="8" y="7668"/>
                      <a:pt x="10" y="7670"/>
                      <a:pt x="10" y="7672"/>
                    </a:cubicBezTo>
                    <a:cubicBezTo>
                      <a:pt x="10" y="7675"/>
                      <a:pt x="8" y="7676"/>
                      <a:pt x="6" y="7676"/>
                    </a:cubicBezTo>
                    <a:cubicBezTo>
                      <a:pt x="4" y="7676"/>
                      <a:pt x="2" y="7675"/>
                      <a:pt x="2" y="7672"/>
                    </a:cubicBezTo>
                    <a:close/>
                    <a:moveTo>
                      <a:pt x="2" y="7656"/>
                    </a:moveTo>
                    <a:lnTo>
                      <a:pt x="2" y="7656"/>
                    </a:lnTo>
                    <a:cubicBezTo>
                      <a:pt x="2" y="7654"/>
                      <a:pt x="4" y="7652"/>
                      <a:pt x="6" y="7652"/>
                    </a:cubicBezTo>
                    <a:cubicBezTo>
                      <a:pt x="8" y="7652"/>
                      <a:pt x="10" y="7654"/>
                      <a:pt x="10" y="7656"/>
                    </a:cubicBezTo>
                    <a:cubicBezTo>
                      <a:pt x="10" y="7659"/>
                      <a:pt x="8" y="7660"/>
                      <a:pt x="6" y="7660"/>
                    </a:cubicBezTo>
                    <a:cubicBezTo>
                      <a:pt x="4" y="7660"/>
                      <a:pt x="2" y="7659"/>
                      <a:pt x="2" y="7656"/>
                    </a:cubicBezTo>
                    <a:close/>
                    <a:moveTo>
                      <a:pt x="2" y="7640"/>
                    </a:moveTo>
                    <a:lnTo>
                      <a:pt x="2" y="7640"/>
                    </a:lnTo>
                    <a:cubicBezTo>
                      <a:pt x="2" y="7638"/>
                      <a:pt x="4" y="7636"/>
                      <a:pt x="6" y="7636"/>
                    </a:cubicBezTo>
                    <a:cubicBezTo>
                      <a:pt x="8" y="7636"/>
                      <a:pt x="10" y="7638"/>
                      <a:pt x="10" y="7640"/>
                    </a:cubicBezTo>
                    <a:cubicBezTo>
                      <a:pt x="10" y="7643"/>
                      <a:pt x="8" y="7644"/>
                      <a:pt x="6" y="7644"/>
                    </a:cubicBezTo>
                    <a:cubicBezTo>
                      <a:pt x="4" y="7644"/>
                      <a:pt x="2" y="7643"/>
                      <a:pt x="2" y="7640"/>
                    </a:cubicBezTo>
                    <a:close/>
                    <a:moveTo>
                      <a:pt x="2" y="7624"/>
                    </a:moveTo>
                    <a:lnTo>
                      <a:pt x="2" y="7624"/>
                    </a:lnTo>
                    <a:cubicBezTo>
                      <a:pt x="2" y="7622"/>
                      <a:pt x="4" y="7620"/>
                      <a:pt x="6" y="7620"/>
                    </a:cubicBezTo>
                    <a:cubicBezTo>
                      <a:pt x="8" y="7620"/>
                      <a:pt x="10" y="7622"/>
                      <a:pt x="10" y="7624"/>
                    </a:cubicBezTo>
                    <a:cubicBezTo>
                      <a:pt x="10" y="7627"/>
                      <a:pt x="8" y="7628"/>
                      <a:pt x="6" y="7628"/>
                    </a:cubicBezTo>
                    <a:cubicBezTo>
                      <a:pt x="4" y="7628"/>
                      <a:pt x="2" y="7627"/>
                      <a:pt x="2" y="7624"/>
                    </a:cubicBezTo>
                    <a:close/>
                    <a:moveTo>
                      <a:pt x="2" y="7608"/>
                    </a:moveTo>
                    <a:lnTo>
                      <a:pt x="2" y="7608"/>
                    </a:lnTo>
                    <a:cubicBezTo>
                      <a:pt x="2" y="7606"/>
                      <a:pt x="4" y="7604"/>
                      <a:pt x="6" y="7604"/>
                    </a:cubicBezTo>
                    <a:cubicBezTo>
                      <a:pt x="8" y="7604"/>
                      <a:pt x="10" y="7606"/>
                      <a:pt x="10" y="7608"/>
                    </a:cubicBezTo>
                    <a:cubicBezTo>
                      <a:pt x="10" y="7611"/>
                      <a:pt x="8" y="7612"/>
                      <a:pt x="6" y="7612"/>
                    </a:cubicBezTo>
                    <a:cubicBezTo>
                      <a:pt x="4" y="7612"/>
                      <a:pt x="2" y="7611"/>
                      <a:pt x="2" y="7608"/>
                    </a:cubicBezTo>
                    <a:close/>
                    <a:moveTo>
                      <a:pt x="2" y="7592"/>
                    </a:moveTo>
                    <a:lnTo>
                      <a:pt x="2" y="7592"/>
                    </a:lnTo>
                    <a:cubicBezTo>
                      <a:pt x="2" y="7590"/>
                      <a:pt x="4" y="7588"/>
                      <a:pt x="6" y="7588"/>
                    </a:cubicBezTo>
                    <a:cubicBezTo>
                      <a:pt x="8" y="7588"/>
                      <a:pt x="10" y="7590"/>
                      <a:pt x="10" y="7592"/>
                    </a:cubicBezTo>
                    <a:cubicBezTo>
                      <a:pt x="10" y="7595"/>
                      <a:pt x="8" y="7596"/>
                      <a:pt x="6" y="7596"/>
                    </a:cubicBezTo>
                    <a:cubicBezTo>
                      <a:pt x="4" y="7596"/>
                      <a:pt x="2" y="7595"/>
                      <a:pt x="2" y="7592"/>
                    </a:cubicBezTo>
                    <a:close/>
                    <a:moveTo>
                      <a:pt x="2" y="7576"/>
                    </a:moveTo>
                    <a:lnTo>
                      <a:pt x="2" y="7576"/>
                    </a:lnTo>
                    <a:cubicBezTo>
                      <a:pt x="2" y="7574"/>
                      <a:pt x="4" y="7572"/>
                      <a:pt x="6" y="7572"/>
                    </a:cubicBezTo>
                    <a:cubicBezTo>
                      <a:pt x="8" y="7572"/>
                      <a:pt x="10" y="7574"/>
                      <a:pt x="10" y="7576"/>
                    </a:cubicBezTo>
                    <a:cubicBezTo>
                      <a:pt x="10" y="7579"/>
                      <a:pt x="8" y="7580"/>
                      <a:pt x="6" y="7580"/>
                    </a:cubicBezTo>
                    <a:cubicBezTo>
                      <a:pt x="4" y="7580"/>
                      <a:pt x="2" y="7579"/>
                      <a:pt x="2" y="7576"/>
                    </a:cubicBezTo>
                    <a:close/>
                    <a:moveTo>
                      <a:pt x="2" y="7560"/>
                    </a:moveTo>
                    <a:lnTo>
                      <a:pt x="2" y="7560"/>
                    </a:lnTo>
                    <a:cubicBezTo>
                      <a:pt x="2" y="7558"/>
                      <a:pt x="4" y="7556"/>
                      <a:pt x="6" y="7556"/>
                    </a:cubicBezTo>
                    <a:cubicBezTo>
                      <a:pt x="8" y="7556"/>
                      <a:pt x="10" y="7558"/>
                      <a:pt x="10" y="7560"/>
                    </a:cubicBezTo>
                    <a:cubicBezTo>
                      <a:pt x="10" y="7563"/>
                      <a:pt x="8" y="7564"/>
                      <a:pt x="6" y="7564"/>
                    </a:cubicBezTo>
                    <a:cubicBezTo>
                      <a:pt x="4" y="7564"/>
                      <a:pt x="2" y="7563"/>
                      <a:pt x="2" y="7560"/>
                    </a:cubicBezTo>
                    <a:close/>
                    <a:moveTo>
                      <a:pt x="2" y="7544"/>
                    </a:moveTo>
                    <a:lnTo>
                      <a:pt x="2" y="7544"/>
                    </a:lnTo>
                    <a:cubicBezTo>
                      <a:pt x="2" y="7542"/>
                      <a:pt x="4" y="7540"/>
                      <a:pt x="6" y="7540"/>
                    </a:cubicBezTo>
                    <a:cubicBezTo>
                      <a:pt x="8" y="7540"/>
                      <a:pt x="10" y="7542"/>
                      <a:pt x="10" y="7544"/>
                    </a:cubicBezTo>
                    <a:cubicBezTo>
                      <a:pt x="10" y="7547"/>
                      <a:pt x="8" y="7548"/>
                      <a:pt x="6" y="7548"/>
                    </a:cubicBezTo>
                    <a:cubicBezTo>
                      <a:pt x="4" y="7548"/>
                      <a:pt x="2" y="7547"/>
                      <a:pt x="2" y="7544"/>
                    </a:cubicBezTo>
                    <a:close/>
                    <a:moveTo>
                      <a:pt x="2" y="7528"/>
                    </a:moveTo>
                    <a:lnTo>
                      <a:pt x="2" y="7528"/>
                    </a:lnTo>
                    <a:cubicBezTo>
                      <a:pt x="2" y="7526"/>
                      <a:pt x="4" y="7524"/>
                      <a:pt x="6" y="7524"/>
                    </a:cubicBezTo>
                    <a:cubicBezTo>
                      <a:pt x="8" y="7524"/>
                      <a:pt x="10" y="7526"/>
                      <a:pt x="10" y="7528"/>
                    </a:cubicBezTo>
                    <a:cubicBezTo>
                      <a:pt x="10" y="7531"/>
                      <a:pt x="8" y="7532"/>
                      <a:pt x="6" y="7532"/>
                    </a:cubicBezTo>
                    <a:cubicBezTo>
                      <a:pt x="4" y="7532"/>
                      <a:pt x="2" y="7531"/>
                      <a:pt x="2" y="7528"/>
                    </a:cubicBezTo>
                    <a:close/>
                    <a:moveTo>
                      <a:pt x="2" y="7512"/>
                    </a:moveTo>
                    <a:lnTo>
                      <a:pt x="2" y="7512"/>
                    </a:lnTo>
                    <a:cubicBezTo>
                      <a:pt x="2" y="7510"/>
                      <a:pt x="4" y="7508"/>
                      <a:pt x="6" y="7508"/>
                    </a:cubicBezTo>
                    <a:cubicBezTo>
                      <a:pt x="8" y="7508"/>
                      <a:pt x="10" y="7510"/>
                      <a:pt x="10" y="7512"/>
                    </a:cubicBezTo>
                    <a:cubicBezTo>
                      <a:pt x="10" y="7515"/>
                      <a:pt x="8" y="7516"/>
                      <a:pt x="6" y="7516"/>
                    </a:cubicBezTo>
                    <a:cubicBezTo>
                      <a:pt x="4" y="7516"/>
                      <a:pt x="2" y="7515"/>
                      <a:pt x="2" y="7512"/>
                    </a:cubicBezTo>
                    <a:close/>
                    <a:moveTo>
                      <a:pt x="2" y="7496"/>
                    </a:moveTo>
                    <a:lnTo>
                      <a:pt x="2" y="7496"/>
                    </a:lnTo>
                    <a:cubicBezTo>
                      <a:pt x="2" y="7494"/>
                      <a:pt x="4" y="7492"/>
                      <a:pt x="6" y="7492"/>
                    </a:cubicBezTo>
                    <a:cubicBezTo>
                      <a:pt x="8" y="7492"/>
                      <a:pt x="10" y="7494"/>
                      <a:pt x="10" y="7496"/>
                    </a:cubicBezTo>
                    <a:cubicBezTo>
                      <a:pt x="10" y="7499"/>
                      <a:pt x="8" y="7500"/>
                      <a:pt x="6" y="7500"/>
                    </a:cubicBezTo>
                    <a:cubicBezTo>
                      <a:pt x="4" y="7500"/>
                      <a:pt x="2" y="7499"/>
                      <a:pt x="2" y="7496"/>
                    </a:cubicBezTo>
                    <a:close/>
                    <a:moveTo>
                      <a:pt x="2" y="7480"/>
                    </a:moveTo>
                    <a:lnTo>
                      <a:pt x="2" y="7480"/>
                    </a:lnTo>
                    <a:cubicBezTo>
                      <a:pt x="2" y="7478"/>
                      <a:pt x="4" y="7476"/>
                      <a:pt x="6" y="7476"/>
                    </a:cubicBezTo>
                    <a:cubicBezTo>
                      <a:pt x="8" y="7476"/>
                      <a:pt x="10" y="7478"/>
                      <a:pt x="10" y="7480"/>
                    </a:cubicBezTo>
                    <a:cubicBezTo>
                      <a:pt x="10" y="7482"/>
                      <a:pt x="8" y="7484"/>
                      <a:pt x="6" y="7484"/>
                    </a:cubicBezTo>
                    <a:cubicBezTo>
                      <a:pt x="4" y="7484"/>
                      <a:pt x="2" y="7482"/>
                      <a:pt x="2" y="7480"/>
                    </a:cubicBezTo>
                    <a:close/>
                    <a:moveTo>
                      <a:pt x="2" y="7464"/>
                    </a:moveTo>
                    <a:lnTo>
                      <a:pt x="2" y="7464"/>
                    </a:lnTo>
                    <a:cubicBezTo>
                      <a:pt x="2" y="7462"/>
                      <a:pt x="4" y="7460"/>
                      <a:pt x="6" y="7460"/>
                    </a:cubicBezTo>
                    <a:cubicBezTo>
                      <a:pt x="8" y="7460"/>
                      <a:pt x="10" y="7462"/>
                      <a:pt x="10" y="7464"/>
                    </a:cubicBezTo>
                    <a:cubicBezTo>
                      <a:pt x="10" y="7466"/>
                      <a:pt x="8" y="7468"/>
                      <a:pt x="6" y="7468"/>
                    </a:cubicBezTo>
                    <a:cubicBezTo>
                      <a:pt x="4" y="7468"/>
                      <a:pt x="2" y="7466"/>
                      <a:pt x="2" y="7464"/>
                    </a:cubicBezTo>
                    <a:close/>
                    <a:moveTo>
                      <a:pt x="2" y="7448"/>
                    </a:moveTo>
                    <a:lnTo>
                      <a:pt x="2" y="7448"/>
                    </a:lnTo>
                    <a:cubicBezTo>
                      <a:pt x="2" y="7446"/>
                      <a:pt x="4" y="7444"/>
                      <a:pt x="6" y="7444"/>
                    </a:cubicBezTo>
                    <a:cubicBezTo>
                      <a:pt x="8" y="7444"/>
                      <a:pt x="10" y="7446"/>
                      <a:pt x="10" y="7448"/>
                    </a:cubicBezTo>
                    <a:cubicBezTo>
                      <a:pt x="10" y="7450"/>
                      <a:pt x="8" y="7452"/>
                      <a:pt x="6" y="7452"/>
                    </a:cubicBezTo>
                    <a:cubicBezTo>
                      <a:pt x="4" y="7452"/>
                      <a:pt x="2" y="7450"/>
                      <a:pt x="2" y="7448"/>
                    </a:cubicBezTo>
                    <a:close/>
                    <a:moveTo>
                      <a:pt x="2" y="7432"/>
                    </a:moveTo>
                    <a:lnTo>
                      <a:pt x="2" y="7432"/>
                    </a:lnTo>
                    <a:cubicBezTo>
                      <a:pt x="2" y="7430"/>
                      <a:pt x="4" y="7428"/>
                      <a:pt x="6" y="7428"/>
                    </a:cubicBezTo>
                    <a:cubicBezTo>
                      <a:pt x="8" y="7428"/>
                      <a:pt x="10" y="7430"/>
                      <a:pt x="10" y="7432"/>
                    </a:cubicBezTo>
                    <a:cubicBezTo>
                      <a:pt x="10" y="7434"/>
                      <a:pt x="8" y="7436"/>
                      <a:pt x="6" y="7436"/>
                    </a:cubicBezTo>
                    <a:cubicBezTo>
                      <a:pt x="4" y="7436"/>
                      <a:pt x="2" y="7434"/>
                      <a:pt x="2" y="7432"/>
                    </a:cubicBezTo>
                    <a:close/>
                    <a:moveTo>
                      <a:pt x="2" y="7416"/>
                    </a:moveTo>
                    <a:lnTo>
                      <a:pt x="2" y="7416"/>
                    </a:lnTo>
                    <a:cubicBezTo>
                      <a:pt x="2" y="7414"/>
                      <a:pt x="4" y="7412"/>
                      <a:pt x="6" y="7412"/>
                    </a:cubicBezTo>
                    <a:cubicBezTo>
                      <a:pt x="8" y="7412"/>
                      <a:pt x="10" y="7414"/>
                      <a:pt x="10" y="7416"/>
                    </a:cubicBezTo>
                    <a:cubicBezTo>
                      <a:pt x="10" y="7418"/>
                      <a:pt x="8" y="7420"/>
                      <a:pt x="6" y="7420"/>
                    </a:cubicBezTo>
                    <a:cubicBezTo>
                      <a:pt x="4" y="7420"/>
                      <a:pt x="2" y="7418"/>
                      <a:pt x="2" y="7416"/>
                    </a:cubicBezTo>
                    <a:close/>
                    <a:moveTo>
                      <a:pt x="2" y="7400"/>
                    </a:moveTo>
                    <a:lnTo>
                      <a:pt x="2" y="7400"/>
                    </a:lnTo>
                    <a:cubicBezTo>
                      <a:pt x="2" y="7398"/>
                      <a:pt x="4" y="7396"/>
                      <a:pt x="6" y="7396"/>
                    </a:cubicBezTo>
                    <a:cubicBezTo>
                      <a:pt x="8" y="7396"/>
                      <a:pt x="10" y="7398"/>
                      <a:pt x="10" y="7400"/>
                    </a:cubicBezTo>
                    <a:cubicBezTo>
                      <a:pt x="10" y="7402"/>
                      <a:pt x="8" y="7404"/>
                      <a:pt x="6" y="7404"/>
                    </a:cubicBezTo>
                    <a:cubicBezTo>
                      <a:pt x="4" y="7404"/>
                      <a:pt x="2" y="7402"/>
                      <a:pt x="2" y="7400"/>
                    </a:cubicBezTo>
                    <a:close/>
                    <a:moveTo>
                      <a:pt x="2" y="7384"/>
                    </a:moveTo>
                    <a:lnTo>
                      <a:pt x="2" y="7384"/>
                    </a:lnTo>
                    <a:cubicBezTo>
                      <a:pt x="2" y="7382"/>
                      <a:pt x="4" y="7380"/>
                      <a:pt x="6" y="7380"/>
                    </a:cubicBezTo>
                    <a:cubicBezTo>
                      <a:pt x="8" y="7380"/>
                      <a:pt x="10" y="7382"/>
                      <a:pt x="10" y="7384"/>
                    </a:cubicBezTo>
                    <a:cubicBezTo>
                      <a:pt x="10" y="7386"/>
                      <a:pt x="8" y="7388"/>
                      <a:pt x="6" y="7388"/>
                    </a:cubicBezTo>
                    <a:cubicBezTo>
                      <a:pt x="4" y="7388"/>
                      <a:pt x="2" y="7386"/>
                      <a:pt x="2" y="7384"/>
                    </a:cubicBezTo>
                    <a:close/>
                    <a:moveTo>
                      <a:pt x="2" y="7368"/>
                    </a:moveTo>
                    <a:lnTo>
                      <a:pt x="2" y="7368"/>
                    </a:lnTo>
                    <a:cubicBezTo>
                      <a:pt x="2" y="7366"/>
                      <a:pt x="4" y="7364"/>
                      <a:pt x="6" y="7364"/>
                    </a:cubicBezTo>
                    <a:cubicBezTo>
                      <a:pt x="8" y="7364"/>
                      <a:pt x="10" y="7366"/>
                      <a:pt x="10" y="7368"/>
                    </a:cubicBezTo>
                    <a:cubicBezTo>
                      <a:pt x="10" y="7370"/>
                      <a:pt x="8" y="7372"/>
                      <a:pt x="6" y="7372"/>
                    </a:cubicBezTo>
                    <a:cubicBezTo>
                      <a:pt x="4" y="7372"/>
                      <a:pt x="2" y="7370"/>
                      <a:pt x="2" y="7368"/>
                    </a:cubicBezTo>
                    <a:close/>
                    <a:moveTo>
                      <a:pt x="2" y="7352"/>
                    </a:moveTo>
                    <a:lnTo>
                      <a:pt x="2" y="7352"/>
                    </a:lnTo>
                    <a:cubicBezTo>
                      <a:pt x="2" y="7350"/>
                      <a:pt x="4" y="7348"/>
                      <a:pt x="6" y="7348"/>
                    </a:cubicBezTo>
                    <a:cubicBezTo>
                      <a:pt x="8" y="7348"/>
                      <a:pt x="10" y="7350"/>
                      <a:pt x="10" y="7352"/>
                    </a:cubicBezTo>
                    <a:cubicBezTo>
                      <a:pt x="10" y="7354"/>
                      <a:pt x="8" y="7356"/>
                      <a:pt x="6" y="7356"/>
                    </a:cubicBezTo>
                    <a:cubicBezTo>
                      <a:pt x="4" y="7356"/>
                      <a:pt x="2" y="7354"/>
                      <a:pt x="2" y="7352"/>
                    </a:cubicBezTo>
                    <a:close/>
                    <a:moveTo>
                      <a:pt x="2" y="7336"/>
                    </a:moveTo>
                    <a:lnTo>
                      <a:pt x="2" y="7336"/>
                    </a:lnTo>
                    <a:cubicBezTo>
                      <a:pt x="2" y="7334"/>
                      <a:pt x="4" y="7332"/>
                      <a:pt x="6" y="7332"/>
                    </a:cubicBezTo>
                    <a:cubicBezTo>
                      <a:pt x="8" y="7332"/>
                      <a:pt x="10" y="7334"/>
                      <a:pt x="10" y="7336"/>
                    </a:cubicBezTo>
                    <a:cubicBezTo>
                      <a:pt x="10" y="7338"/>
                      <a:pt x="8" y="7340"/>
                      <a:pt x="6" y="7340"/>
                    </a:cubicBezTo>
                    <a:cubicBezTo>
                      <a:pt x="4" y="7340"/>
                      <a:pt x="2" y="7338"/>
                      <a:pt x="2" y="7336"/>
                    </a:cubicBezTo>
                    <a:close/>
                    <a:moveTo>
                      <a:pt x="2" y="7320"/>
                    </a:moveTo>
                    <a:lnTo>
                      <a:pt x="2" y="7320"/>
                    </a:lnTo>
                    <a:cubicBezTo>
                      <a:pt x="2" y="7318"/>
                      <a:pt x="4" y="7316"/>
                      <a:pt x="6" y="7316"/>
                    </a:cubicBezTo>
                    <a:cubicBezTo>
                      <a:pt x="8" y="7316"/>
                      <a:pt x="10" y="7318"/>
                      <a:pt x="10" y="7320"/>
                    </a:cubicBezTo>
                    <a:cubicBezTo>
                      <a:pt x="10" y="7322"/>
                      <a:pt x="8" y="7324"/>
                      <a:pt x="6" y="7324"/>
                    </a:cubicBezTo>
                    <a:cubicBezTo>
                      <a:pt x="4" y="7324"/>
                      <a:pt x="2" y="7322"/>
                      <a:pt x="2" y="7320"/>
                    </a:cubicBezTo>
                    <a:close/>
                    <a:moveTo>
                      <a:pt x="2" y="7304"/>
                    </a:moveTo>
                    <a:lnTo>
                      <a:pt x="2" y="7304"/>
                    </a:lnTo>
                    <a:cubicBezTo>
                      <a:pt x="2" y="7302"/>
                      <a:pt x="4" y="7300"/>
                      <a:pt x="6" y="7300"/>
                    </a:cubicBezTo>
                    <a:cubicBezTo>
                      <a:pt x="8" y="7300"/>
                      <a:pt x="10" y="7302"/>
                      <a:pt x="10" y="7304"/>
                    </a:cubicBezTo>
                    <a:cubicBezTo>
                      <a:pt x="10" y="7306"/>
                      <a:pt x="8" y="7308"/>
                      <a:pt x="6" y="7308"/>
                    </a:cubicBezTo>
                    <a:cubicBezTo>
                      <a:pt x="4" y="7308"/>
                      <a:pt x="2" y="7306"/>
                      <a:pt x="2" y="7304"/>
                    </a:cubicBezTo>
                    <a:close/>
                    <a:moveTo>
                      <a:pt x="2" y="7288"/>
                    </a:moveTo>
                    <a:lnTo>
                      <a:pt x="2" y="7288"/>
                    </a:lnTo>
                    <a:cubicBezTo>
                      <a:pt x="2" y="7286"/>
                      <a:pt x="4" y="7284"/>
                      <a:pt x="6" y="7284"/>
                    </a:cubicBezTo>
                    <a:cubicBezTo>
                      <a:pt x="8" y="7284"/>
                      <a:pt x="10" y="7286"/>
                      <a:pt x="10" y="7288"/>
                    </a:cubicBezTo>
                    <a:cubicBezTo>
                      <a:pt x="10" y="7290"/>
                      <a:pt x="8" y="7292"/>
                      <a:pt x="6" y="7292"/>
                    </a:cubicBezTo>
                    <a:cubicBezTo>
                      <a:pt x="4" y="7292"/>
                      <a:pt x="2" y="7290"/>
                      <a:pt x="2" y="7288"/>
                    </a:cubicBezTo>
                    <a:close/>
                    <a:moveTo>
                      <a:pt x="2" y="7272"/>
                    </a:moveTo>
                    <a:lnTo>
                      <a:pt x="2" y="7272"/>
                    </a:lnTo>
                    <a:cubicBezTo>
                      <a:pt x="2" y="7270"/>
                      <a:pt x="4" y="7268"/>
                      <a:pt x="6" y="7268"/>
                    </a:cubicBezTo>
                    <a:cubicBezTo>
                      <a:pt x="8" y="7268"/>
                      <a:pt x="10" y="7270"/>
                      <a:pt x="10" y="7272"/>
                    </a:cubicBezTo>
                    <a:cubicBezTo>
                      <a:pt x="10" y="7274"/>
                      <a:pt x="8" y="7276"/>
                      <a:pt x="6" y="7276"/>
                    </a:cubicBezTo>
                    <a:cubicBezTo>
                      <a:pt x="4" y="7276"/>
                      <a:pt x="2" y="7274"/>
                      <a:pt x="2" y="7272"/>
                    </a:cubicBezTo>
                    <a:close/>
                    <a:moveTo>
                      <a:pt x="2" y="7256"/>
                    </a:moveTo>
                    <a:lnTo>
                      <a:pt x="2" y="7256"/>
                    </a:lnTo>
                    <a:cubicBezTo>
                      <a:pt x="2" y="7254"/>
                      <a:pt x="4" y="7252"/>
                      <a:pt x="6" y="7252"/>
                    </a:cubicBezTo>
                    <a:cubicBezTo>
                      <a:pt x="8" y="7252"/>
                      <a:pt x="10" y="7254"/>
                      <a:pt x="10" y="7256"/>
                    </a:cubicBezTo>
                    <a:cubicBezTo>
                      <a:pt x="10" y="7258"/>
                      <a:pt x="8" y="7260"/>
                      <a:pt x="6" y="7260"/>
                    </a:cubicBezTo>
                    <a:cubicBezTo>
                      <a:pt x="4" y="7260"/>
                      <a:pt x="2" y="7258"/>
                      <a:pt x="2" y="7256"/>
                    </a:cubicBezTo>
                    <a:close/>
                    <a:moveTo>
                      <a:pt x="2" y="7240"/>
                    </a:moveTo>
                    <a:lnTo>
                      <a:pt x="2" y="7240"/>
                    </a:lnTo>
                    <a:cubicBezTo>
                      <a:pt x="2" y="7238"/>
                      <a:pt x="4" y="7236"/>
                      <a:pt x="6" y="7236"/>
                    </a:cubicBezTo>
                    <a:cubicBezTo>
                      <a:pt x="8" y="7236"/>
                      <a:pt x="10" y="7238"/>
                      <a:pt x="10" y="7240"/>
                    </a:cubicBezTo>
                    <a:cubicBezTo>
                      <a:pt x="10" y="7242"/>
                      <a:pt x="8" y="7244"/>
                      <a:pt x="6" y="7244"/>
                    </a:cubicBezTo>
                    <a:cubicBezTo>
                      <a:pt x="4" y="7244"/>
                      <a:pt x="2" y="7242"/>
                      <a:pt x="2" y="7240"/>
                    </a:cubicBezTo>
                    <a:close/>
                    <a:moveTo>
                      <a:pt x="2" y="7224"/>
                    </a:moveTo>
                    <a:lnTo>
                      <a:pt x="2" y="7224"/>
                    </a:lnTo>
                    <a:cubicBezTo>
                      <a:pt x="2" y="7222"/>
                      <a:pt x="4" y="7220"/>
                      <a:pt x="6" y="7220"/>
                    </a:cubicBezTo>
                    <a:cubicBezTo>
                      <a:pt x="8" y="7220"/>
                      <a:pt x="10" y="7222"/>
                      <a:pt x="10" y="7224"/>
                    </a:cubicBezTo>
                    <a:cubicBezTo>
                      <a:pt x="10" y="7226"/>
                      <a:pt x="8" y="7228"/>
                      <a:pt x="6" y="7228"/>
                    </a:cubicBezTo>
                    <a:cubicBezTo>
                      <a:pt x="4" y="7228"/>
                      <a:pt x="2" y="7226"/>
                      <a:pt x="2" y="7224"/>
                    </a:cubicBezTo>
                    <a:close/>
                    <a:moveTo>
                      <a:pt x="2" y="7208"/>
                    </a:moveTo>
                    <a:lnTo>
                      <a:pt x="2" y="7208"/>
                    </a:lnTo>
                    <a:cubicBezTo>
                      <a:pt x="2" y="7206"/>
                      <a:pt x="4" y="7204"/>
                      <a:pt x="6" y="7204"/>
                    </a:cubicBezTo>
                    <a:cubicBezTo>
                      <a:pt x="8" y="7204"/>
                      <a:pt x="10" y="7206"/>
                      <a:pt x="10" y="7208"/>
                    </a:cubicBezTo>
                    <a:cubicBezTo>
                      <a:pt x="10" y="7210"/>
                      <a:pt x="8" y="7212"/>
                      <a:pt x="6" y="7212"/>
                    </a:cubicBezTo>
                    <a:cubicBezTo>
                      <a:pt x="4" y="7212"/>
                      <a:pt x="2" y="7210"/>
                      <a:pt x="2" y="7208"/>
                    </a:cubicBezTo>
                    <a:close/>
                    <a:moveTo>
                      <a:pt x="2" y="7192"/>
                    </a:moveTo>
                    <a:lnTo>
                      <a:pt x="2" y="7192"/>
                    </a:lnTo>
                    <a:cubicBezTo>
                      <a:pt x="2" y="7190"/>
                      <a:pt x="4" y="7188"/>
                      <a:pt x="6" y="7188"/>
                    </a:cubicBezTo>
                    <a:cubicBezTo>
                      <a:pt x="8" y="7188"/>
                      <a:pt x="10" y="7190"/>
                      <a:pt x="10" y="7192"/>
                    </a:cubicBezTo>
                    <a:cubicBezTo>
                      <a:pt x="10" y="7194"/>
                      <a:pt x="8" y="7196"/>
                      <a:pt x="6" y="7196"/>
                    </a:cubicBezTo>
                    <a:cubicBezTo>
                      <a:pt x="4" y="7196"/>
                      <a:pt x="2" y="7194"/>
                      <a:pt x="2" y="7192"/>
                    </a:cubicBezTo>
                    <a:close/>
                    <a:moveTo>
                      <a:pt x="2" y="7176"/>
                    </a:moveTo>
                    <a:lnTo>
                      <a:pt x="2" y="7176"/>
                    </a:lnTo>
                    <a:cubicBezTo>
                      <a:pt x="2" y="7174"/>
                      <a:pt x="4" y="7172"/>
                      <a:pt x="6" y="7172"/>
                    </a:cubicBezTo>
                    <a:cubicBezTo>
                      <a:pt x="8" y="7172"/>
                      <a:pt x="10" y="7174"/>
                      <a:pt x="10" y="7176"/>
                    </a:cubicBezTo>
                    <a:cubicBezTo>
                      <a:pt x="10" y="7178"/>
                      <a:pt x="8" y="7180"/>
                      <a:pt x="6" y="7180"/>
                    </a:cubicBezTo>
                    <a:cubicBezTo>
                      <a:pt x="4" y="7180"/>
                      <a:pt x="2" y="7178"/>
                      <a:pt x="2" y="7176"/>
                    </a:cubicBezTo>
                    <a:close/>
                    <a:moveTo>
                      <a:pt x="2" y="7160"/>
                    </a:moveTo>
                    <a:lnTo>
                      <a:pt x="2" y="7160"/>
                    </a:lnTo>
                    <a:cubicBezTo>
                      <a:pt x="2" y="7158"/>
                      <a:pt x="4" y="7156"/>
                      <a:pt x="6" y="7156"/>
                    </a:cubicBezTo>
                    <a:cubicBezTo>
                      <a:pt x="8" y="7156"/>
                      <a:pt x="10" y="7158"/>
                      <a:pt x="10" y="7160"/>
                    </a:cubicBezTo>
                    <a:cubicBezTo>
                      <a:pt x="10" y="7162"/>
                      <a:pt x="8" y="7164"/>
                      <a:pt x="6" y="7164"/>
                    </a:cubicBezTo>
                    <a:cubicBezTo>
                      <a:pt x="4" y="7164"/>
                      <a:pt x="2" y="7162"/>
                      <a:pt x="2" y="7160"/>
                    </a:cubicBezTo>
                    <a:close/>
                    <a:moveTo>
                      <a:pt x="2" y="7144"/>
                    </a:moveTo>
                    <a:lnTo>
                      <a:pt x="2" y="7144"/>
                    </a:lnTo>
                    <a:cubicBezTo>
                      <a:pt x="2" y="7142"/>
                      <a:pt x="4" y="7140"/>
                      <a:pt x="6" y="7140"/>
                    </a:cubicBezTo>
                    <a:cubicBezTo>
                      <a:pt x="8" y="7140"/>
                      <a:pt x="10" y="7142"/>
                      <a:pt x="10" y="7144"/>
                    </a:cubicBezTo>
                    <a:cubicBezTo>
                      <a:pt x="10" y="7146"/>
                      <a:pt x="8" y="7148"/>
                      <a:pt x="6" y="7148"/>
                    </a:cubicBezTo>
                    <a:cubicBezTo>
                      <a:pt x="4" y="7148"/>
                      <a:pt x="2" y="7146"/>
                      <a:pt x="2" y="7144"/>
                    </a:cubicBezTo>
                    <a:close/>
                    <a:moveTo>
                      <a:pt x="2" y="7128"/>
                    </a:moveTo>
                    <a:lnTo>
                      <a:pt x="2" y="7128"/>
                    </a:lnTo>
                    <a:cubicBezTo>
                      <a:pt x="2" y="7126"/>
                      <a:pt x="4" y="7124"/>
                      <a:pt x="6" y="7124"/>
                    </a:cubicBezTo>
                    <a:cubicBezTo>
                      <a:pt x="8" y="7124"/>
                      <a:pt x="10" y="7126"/>
                      <a:pt x="10" y="7128"/>
                    </a:cubicBezTo>
                    <a:cubicBezTo>
                      <a:pt x="10" y="7130"/>
                      <a:pt x="8" y="7132"/>
                      <a:pt x="6" y="7132"/>
                    </a:cubicBezTo>
                    <a:cubicBezTo>
                      <a:pt x="4" y="7132"/>
                      <a:pt x="2" y="7130"/>
                      <a:pt x="2" y="7128"/>
                    </a:cubicBezTo>
                    <a:close/>
                    <a:moveTo>
                      <a:pt x="2" y="7112"/>
                    </a:moveTo>
                    <a:lnTo>
                      <a:pt x="2" y="7112"/>
                    </a:lnTo>
                    <a:cubicBezTo>
                      <a:pt x="2" y="7110"/>
                      <a:pt x="4" y="7108"/>
                      <a:pt x="6" y="7108"/>
                    </a:cubicBezTo>
                    <a:cubicBezTo>
                      <a:pt x="8" y="7108"/>
                      <a:pt x="10" y="7110"/>
                      <a:pt x="10" y="7112"/>
                    </a:cubicBezTo>
                    <a:cubicBezTo>
                      <a:pt x="10" y="7114"/>
                      <a:pt x="8" y="7116"/>
                      <a:pt x="6" y="7116"/>
                    </a:cubicBezTo>
                    <a:cubicBezTo>
                      <a:pt x="4" y="7116"/>
                      <a:pt x="2" y="7114"/>
                      <a:pt x="2" y="7112"/>
                    </a:cubicBezTo>
                    <a:close/>
                    <a:moveTo>
                      <a:pt x="2" y="7096"/>
                    </a:moveTo>
                    <a:lnTo>
                      <a:pt x="2" y="7096"/>
                    </a:lnTo>
                    <a:cubicBezTo>
                      <a:pt x="2" y="7094"/>
                      <a:pt x="4" y="7092"/>
                      <a:pt x="6" y="7092"/>
                    </a:cubicBezTo>
                    <a:cubicBezTo>
                      <a:pt x="8" y="7092"/>
                      <a:pt x="10" y="7094"/>
                      <a:pt x="10" y="7096"/>
                    </a:cubicBezTo>
                    <a:cubicBezTo>
                      <a:pt x="10" y="7098"/>
                      <a:pt x="8" y="7100"/>
                      <a:pt x="6" y="7100"/>
                    </a:cubicBezTo>
                    <a:cubicBezTo>
                      <a:pt x="4" y="7100"/>
                      <a:pt x="2" y="7098"/>
                      <a:pt x="2" y="7096"/>
                    </a:cubicBezTo>
                    <a:close/>
                    <a:moveTo>
                      <a:pt x="2" y="7080"/>
                    </a:moveTo>
                    <a:lnTo>
                      <a:pt x="2" y="7080"/>
                    </a:lnTo>
                    <a:cubicBezTo>
                      <a:pt x="2" y="7078"/>
                      <a:pt x="4" y="7076"/>
                      <a:pt x="6" y="7076"/>
                    </a:cubicBezTo>
                    <a:cubicBezTo>
                      <a:pt x="8" y="7076"/>
                      <a:pt x="10" y="7078"/>
                      <a:pt x="10" y="7080"/>
                    </a:cubicBezTo>
                    <a:cubicBezTo>
                      <a:pt x="10" y="7082"/>
                      <a:pt x="8" y="7084"/>
                      <a:pt x="6" y="7084"/>
                    </a:cubicBezTo>
                    <a:cubicBezTo>
                      <a:pt x="4" y="7084"/>
                      <a:pt x="2" y="7082"/>
                      <a:pt x="2" y="7080"/>
                    </a:cubicBezTo>
                    <a:close/>
                    <a:moveTo>
                      <a:pt x="2" y="7064"/>
                    </a:moveTo>
                    <a:lnTo>
                      <a:pt x="2" y="7064"/>
                    </a:lnTo>
                    <a:cubicBezTo>
                      <a:pt x="2" y="7062"/>
                      <a:pt x="4" y="7060"/>
                      <a:pt x="6" y="7060"/>
                    </a:cubicBezTo>
                    <a:cubicBezTo>
                      <a:pt x="8" y="7060"/>
                      <a:pt x="10" y="7062"/>
                      <a:pt x="10" y="7064"/>
                    </a:cubicBezTo>
                    <a:cubicBezTo>
                      <a:pt x="10" y="7066"/>
                      <a:pt x="8" y="7068"/>
                      <a:pt x="6" y="7068"/>
                    </a:cubicBezTo>
                    <a:cubicBezTo>
                      <a:pt x="4" y="7068"/>
                      <a:pt x="2" y="7066"/>
                      <a:pt x="2" y="7064"/>
                    </a:cubicBezTo>
                    <a:close/>
                    <a:moveTo>
                      <a:pt x="2" y="7048"/>
                    </a:moveTo>
                    <a:lnTo>
                      <a:pt x="2" y="7048"/>
                    </a:lnTo>
                    <a:cubicBezTo>
                      <a:pt x="2" y="7046"/>
                      <a:pt x="4" y="7044"/>
                      <a:pt x="6" y="7044"/>
                    </a:cubicBezTo>
                    <a:cubicBezTo>
                      <a:pt x="8" y="7044"/>
                      <a:pt x="10" y="7046"/>
                      <a:pt x="10" y="7048"/>
                    </a:cubicBezTo>
                    <a:cubicBezTo>
                      <a:pt x="10" y="7050"/>
                      <a:pt x="8" y="7052"/>
                      <a:pt x="6" y="7052"/>
                    </a:cubicBezTo>
                    <a:cubicBezTo>
                      <a:pt x="4" y="7052"/>
                      <a:pt x="2" y="7050"/>
                      <a:pt x="2" y="7048"/>
                    </a:cubicBezTo>
                    <a:close/>
                    <a:moveTo>
                      <a:pt x="2" y="7032"/>
                    </a:moveTo>
                    <a:lnTo>
                      <a:pt x="2" y="7032"/>
                    </a:lnTo>
                    <a:cubicBezTo>
                      <a:pt x="2" y="7030"/>
                      <a:pt x="4" y="7028"/>
                      <a:pt x="6" y="7028"/>
                    </a:cubicBezTo>
                    <a:cubicBezTo>
                      <a:pt x="8" y="7028"/>
                      <a:pt x="10" y="7030"/>
                      <a:pt x="10" y="7032"/>
                    </a:cubicBezTo>
                    <a:cubicBezTo>
                      <a:pt x="10" y="7034"/>
                      <a:pt x="8" y="7036"/>
                      <a:pt x="6" y="7036"/>
                    </a:cubicBezTo>
                    <a:cubicBezTo>
                      <a:pt x="4" y="7036"/>
                      <a:pt x="2" y="7034"/>
                      <a:pt x="2" y="7032"/>
                    </a:cubicBezTo>
                    <a:close/>
                    <a:moveTo>
                      <a:pt x="2" y="7016"/>
                    </a:moveTo>
                    <a:lnTo>
                      <a:pt x="2" y="7016"/>
                    </a:lnTo>
                    <a:cubicBezTo>
                      <a:pt x="2" y="7014"/>
                      <a:pt x="4" y="7012"/>
                      <a:pt x="6" y="7012"/>
                    </a:cubicBezTo>
                    <a:cubicBezTo>
                      <a:pt x="8" y="7012"/>
                      <a:pt x="10" y="7014"/>
                      <a:pt x="10" y="7016"/>
                    </a:cubicBezTo>
                    <a:cubicBezTo>
                      <a:pt x="10" y="7018"/>
                      <a:pt x="8" y="7020"/>
                      <a:pt x="6" y="7020"/>
                    </a:cubicBezTo>
                    <a:cubicBezTo>
                      <a:pt x="4" y="7020"/>
                      <a:pt x="2" y="7018"/>
                      <a:pt x="2" y="7016"/>
                    </a:cubicBezTo>
                    <a:close/>
                    <a:moveTo>
                      <a:pt x="2" y="7000"/>
                    </a:moveTo>
                    <a:lnTo>
                      <a:pt x="2" y="7000"/>
                    </a:lnTo>
                    <a:cubicBezTo>
                      <a:pt x="2" y="6998"/>
                      <a:pt x="4" y="6996"/>
                      <a:pt x="6" y="6996"/>
                    </a:cubicBezTo>
                    <a:cubicBezTo>
                      <a:pt x="8" y="6996"/>
                      <a:pt x="10" y="6998"/>
                      <a:pt x="10" y="7000"/>
                    </a:cubicBezTo>
                    <a:cubicBezTo>
                      <a:pt x="10" y="7002"/>
                      <a:pt x="8" y="7004"/>
                      <a:pt x="6" y="7004"/>
                    </a:cubicBezTo>
                    <a:cubicBezTo>
                      <a:pt x="4" y="7004"/>
                      <a:pt x="2" y="7002"/>
                      <a:pt x="2" y="7000"/>
                    </a:cubicBezTo>
                    <a:close/>
                    <a:moveTo>
                      <a:pt x="2" y="6984"/>
                    </a:moveTo>
                    <a:lnTo>
                      <a:pt x="2" y="6984"/>
                    </a:lnTo>
                    <a:cubicBezTo>
                      <a:pt x="2" y="6982"/>
                      <a:pt x="4" y="6980"/>
                      <a:pt x="6" y="6980"/>
                    </a:cubicBezTo>
                    <a:cubicBezTo>
                      <a:pt x="8" y="6980"/>
                      <a:pt x="10" y="6982"/>
                      <a:pt x="10" y="6984"/>
                    </a:cubicBezTo>
                    <a:cubicBezTo>
                      <a:pt x="10" y="6986"/>
                      <a:pt x="8" y="6988"/>
                      <a:pt x="6" y="6988"/>
                    </a:cubicBezTo>
                    <a:cubicBezTo>
                      <a:pt x="4" y="6988"/>
                      <a:pt x="2" y="6986"/>
                      <a:pt x="2" y="6984"/>
                    </a:cubicBezTo>
                    <a:close/>
                    <a:moveTo>
                      <a:pt x="2" y="6968"/>
                    </a:moveTo>
                    <a:lnTo>
                      <a:pt x="2" y="6968"/>
                    </a:lnTo>
                    <a:cubicBezTo>
                      <a:pt x="2" y="6966"/>
                      <a:pt x="4" y="6964"/>
                      <a:pt x="6" y="6964"/>
                    </a:cubicBezTo>
                    <a:cubicBezTo>
                      <a:pt x="8" y="6964"/>
                      <a:pt x="10" y="6966"/>
                      <a:pt x="10" y="6968"/>
                    </a:cubicBezTo>
                    <a:cubicBezTo>
                      <a:pt x="10" y="6970"/>
                      <a:pt x="8" y="6972"/>
                      <a:pt x="6" y="6972"/>
                    </a:cubicBezTo>
                    <a:cubicBezTo>
                      <a:pt x="4" y="6972"/>
                      <a:pt x="2" y="6970"/>
                      <a:pt x="2" y="6968"/>
                    </a:cubicBezTo>
                    <a:close/>
                    <a:moveTo>
                      <a:pt x="2" y="6952"/>
                    </a:moveTo>
                    <a:lnTo>
                      <a:pt x="2" y="6952"/>
                    </a:lnTo>
                    <a:cubicBezTo>
                      <a:pt x="2" y="6950"/>
                      <a:pt x="4" y="6948"/>
                      <a:pt x="6" y="6948"/>
                    </a:cubicBezTo>
                    <a:cubicBezTo>
                      <a:pt x="8" y="6948"/>
                      <a:pt x="10" y="6950"/>
                      <a:pt x="10" y="6952"/>
                    </a:cubicBezTo>
                    <a:cubicBezTo>
                      <a:pt x="10" y="6954"/>
                      <a:pt x="8" y="6956"/>
                      <a:pt x="6" y="6956"/>
                    </a:cubicBezTo>
                    <a:cubicBezTo>
                      <a:pt x="4" y="6956"/>
                      <a:pt x="2" y="6954"/>
                      <a:pt x="2" y="6952"/>
                    </a:cubicBezTo>
                    <a:close/>
                    <a:moveTo>
                      <a:pt x="2" y="6936"/>
                    </a:moveTo>
                    <a:lnTo>
                      <a:pt x="2" y="6936"/>
                    </a:lnTo>
                    <a:cubicBezTo>
                      <a:pt x="2" y="6934"/>
                      <a:pt x="4" y="6932"/>
                      <a:pt x="6" y="6932"/>
                    </a:cubicBezTo>
                    <a:cubicBezTo>
                      <a:pt x="8" y="6932"/>
                      <a:pt x="10" y="6934"/>
                      <a:pt x="10" y="6936"/>
                    </a:cubicBezTo>
                    <a:cubicBezTo>
                      <a:pt x="10" y="6938"/>
                      <a:pt x="8" y="6940"/>
                      <a:pt x="6" y="6940"/>
                    </a:cubicBezTo>
                    <a:cubicBezTo>
                      <a:pt x="4" y="6940"/>
                      <a:pt x="2" y="6938"/>
                      <a:pt x="2" y="6936"/>
                    </a:cubicBezTo>
                    <a:close/>
                    <a:moveTo>
                      <a:pt x="2" y="6920"/>
                    </a:moveTo>
                    <a:lnTo>
                      <a:pt x="2" y="6920"/>
                    </a:lnTo>
                    <a:cubicBezTo>
                      <a:pt x="2" y="6918"/>
                      <a:pt x="4" y="6916"/>
                      <a:pt x="6" y="6916"/>
                    </a:cubicBezTo>
                    <a:cubicBezTo>
                      <a:pt x="8" y="6916"/>
                      <a:pt x="10" y="6918"/>
                      <a:pt x="10" y="6920"/>
                    </a:cubicBezTo>
                    <a:cubicBezTo>
                      <a:pt x="10" y="6922"/>
                      <a:pt x="8" y="6924"/>
                      <a:pt x="6" y="6924"/>
                    </a:cubicBezTo>
                    <a:cubicBezTo>
                      <a:pt x="4" y="6924"/>
                      <a:pt x="2" y="6922"/>
                      <a:pt x="2" y="6920"/>
                    </a:cubicBezTo>
                    <a:close/>
                    <a:moveTo>
                      <a:pt x="2" y="6904"/>
                    </a:moveTo>
                    <a:lnTo>
                      <a:pt x="2" y="6904"/>
                    </a:lnTo>
                    <a:cubicBezTo>
                      <a:pt x="2" y="6902"/>
                      <a:pt x="4" y="6900"/>
                      <a:pt x="6" y="6900"/>
                    </a:cubicBezTo>
                    <a:cubicBezTo>
                      <a:pt x="8" y="6900"/>
                      <a:pt x="10" y="6902"/>
                      <a:pt x="10" y="6904"/>
                    </a:cubicBezTo>
                    <a:cubicBezTo>
                      <a:pt x="10" y="6906"/>
                      <a:pt x="8" y="6908"/>
                      <a:pt x="6" y="6908"/>
                    </a:cubicBezTo>
                    <a:cubicBezTo>
                      <a:pt x="4" y="6908"/>
                      <a:pt x="2" y="6906"/>
                      <a:pt x="2" y="6904"/>
                    </a:cubicBezTo>
                    <a:close/>
                    <a:moveTo>
                      <a:pt x="2" y="6888"/>
                    </a:moveTo>
                    <a:lnTo>
                      <a:pt x="2" y="6888"/>
                    </a:lnTo>
                    <a:cubicBezTo>
                      <a:pt x="2" y="6886"/>
                      <a:pt x="4" y="6884"/>
                      <a:pt x="6" y="6884"/>
                    </a:cubicBezTo>
                    <a:cubicBezTo>
                      <a:pt x="8" y="6884"/>
                      <a:pt x="10" y="6886"/>
                      <a:pt x="10" y="6888"/>
                    </a:cubicBezTo>
                    <a:cubicBezTo>
                      <a:pt x="10" y="6890"/>
                      <a:pt x="8" y="6892"/>
                      <a:pt x="6" y="6892"/>
                    </a:cubicBezTo>
                    <a:cubicBezTo>
                      <a:pt x="4" y="6892"/>
                      <a:pt x="2" y="6890"/>
                      <a:pt x="2" y="6888"/>
                    </a:cubicBezTo>
                    <a:close/>
                    <a:moveTo>
                      <a:pt x="2" y="6872"/>
                    </a:moveTo>
                    <a:lnTo>
                      <a:pt x="2" y="6872"/>
                    </a:lnTo>
                    <a:cubicBezTo>
                      <a:pt x="2" y="6870"/>
                      <a:pt x="4" y="6868"/>
                      <a:pt x="6" y="6868"/>
                    </a:cubicBezTo>
                    <a:cubicBezTo>
                      <a:pt x="8" y="6868"/>
                      <a:pt x="10" y="6870"/>
                      <a:pt x="10" y="6872"/>
                    </a:cubicBezTo>
                    <a:cubicBezTo>
                      <a:pt x="10" y="6874"/>
                      <a:pt x="8" y="6876"/>
                      <a:pt x="6" y="6876"/>
                    </a:cubicBezTo>
                    <a:cubicBezTo>
                      <a:pt x="4" y="6876"/>
                      <a:pt x="2" y="6874"/>
                      <a:pt x="2" y="6872"/>
                    </a:cubicBezTo>
                    <a:close/>
                    <a:moveTo>
                      <a:pt x="2" y="6856"/>
                    </a:moveTo>
                    <a:lnTo>
                      <a:pt x="2" y="6856"/>
                    </a:lnTo>
                    <a:cubicBezTo>
                      <a:pt x="2" y="6854"/>
                      <a:pt x="4" y="6852"/>
                      <a:pt x="6" y="6852"/>
                    </a:cubicBezTo>
                    <a:cubicBezTo>
                      <a:pt x="8" y="6852"/>
                      <a:pt x="10" y="6854"/>
                      <a:pt x="10" y="6856"/>
                    </a:cubicBezTo>
                    <a:cubicBezTo>
                      <a:pt x="10" y="6858"/>
                      <a:pt x="8" y="6860"/>
                      <a:pt x="6" y="6860"/>
                    </a:cubicBezTo>
                    <a:cubicBezTo>
                      <a:pt x="4" y="6860"/>
                      <a:pt x="2" y="6858"/>
                      <a:pt x="2" y="6856"/>
                    </a:cubicBezTo>
                    <a:close/>
                    <a:moveTo>
                      <a:pt x="2" y="6840"/>
                    </a:moveTo>
                    <a:lnTo>
                      <a:pt x="2" y="6840"/>
                    </a:lnTo>
                    <a:cubicBezTo>
                      <a:pt x="2" y="6838"/>
                      <a:pt x="4" y="6836"/>
                      <a:pt x="6" y="6836"/>
                    </a:cubicBezTo>
                    <a:cubicBezTo>
                      <a:pt x="8" y="6836"/>
                      <a:pt x="10" y="6838"/>
                      <a:pt x="10" y="6840"/>
                    </a:cubicBezTo>
                    <a:cubicBezTo>
                      <a:pt x="10" y="6842"/>
                      <a:pt x="8" y="6844"/>
                      <a:pt x="6" y="6844"/>
                    </a:cubicBezTo>
                    <a:cubicBezTo>
                      <a:pt x="4" y="6844"/>
                      <a:pt x="2" y="6842"/>
                      <a:pt x="2" y="6840"/>
                    </a:cubicBezTo>
                    <a:close/>
                    <a:moveTo>
                      <a:pt x="2" y="6824"/>
                    </a:moveTo>
                    <a:lnTo>
                      <a:pt x="2" y="6824"/>
                    </a:lnTo>
                    <a:cubicBezTo>
                      <a:pt x="2" y="6822"/>
                      <a:pt x="4" y="6820"/>
                      <a:pt x="6" y="6820"/>
                    </a:cubicBezTo>
                    <a:cubicBezTo>
                      <a:pt x="8" y="6820"/>
                      <a:pt x="10" y="6822"/>
                      <a:pt x="10" y="6824"/>
                    </a:cubicBezTo>
                    <a:cubicBezTo>
                      <a:pt x="10" y="6826"/>
                      <a:pt x="8" y="6828"/>
                      <a:pt x="6" y="6828"/>
                    </a:cubicBezTo>
                    <a:cubicBezTo>
                      <a:pt x="4" y="6828"/>
                      <a:pt x="2" y="6826"/>
                      <a:pt x="2" y="6824"/>
                    </a:cubicBezTo>
                    <a:close/>
                    <a:moveTo>
                      <a:pt x="2" y="6808"/>
                    </a:moveTo>
                    <a:lnTo>
                      <a:pt x="2" y="6808"/>
                    </a:lnTo>
                    <a:cubicBezTo>
                      <a:pt x="2" y="6806"/>
                      <a:pt x="4" y="6804"/>
                      <a:pt x="6" y="6804"/>
                    </a:cubicBezTo>
                    <a:cubicBezTo>
                      <a:pt x="8" y="6804"/>
                      <a:pt x="10" y="6806"/>
                      <a:pt x="10" y="6808"/>
                    </a:cubicBezTo>
                    <a:cubicBezTo>
                      <a:pt x="10" y="6810"/>
                      <a:pt x="8" y="6812"/>
                      <a:pt x="6" y="6812"/>
                    </a:cubicBezTo>
                    <a:cubicBezTo>
                      <a:pt x="4" y="6812"/>
                      <a:pt x="2" y="6810"/>
                      <a:pt x="2" y="6808"/>
                    </a:cubicBezTo>
                    <a:close/>
                    <a:moveTo>
                      <a:pt x="2" y="6792"/>
                    </a:moveTo>
                    <a:lnTo>
                      <a:pt x="2" y="6792"/>
                    </a:lnTo>
                    <a:cubicBezTo>
                      <a:pt x="2" y="6790"/>
                      <a:pt x="4" y="6788"/>
                      <a:pt x="6" y="6788"/>
                    </a:cubicBezTo>
                    <a:cubicBezTo>
                      <a:pt x="8" y="6788"/>
                      <a:pt x="10" y="6790"/>
                      <a:pt x="10" y="6792"/>
                    </a:cubicBezTo>
                    <a:cubicBezTo>
                      <a:pt x="10" y="6794"/>
                      <a:pt x="8" y="6796"/>
                      <a:pt x="6" y="6796"/>
                    </a:cubicBezTo>
                    <a:cubicBezTo>
                      <a:pt x="4" y="6796"/>
                      <a:pt x="2" y="6794"/>
                      <a:pt x="2" y="6792"/>
                    </a:cubicBezTo>
                    <a:close/>
                    <a:moveTo>
                      <a:pt x="2" y="6776"/>
                    </a:moveTo>
                    <a:lnTo>
                      <a:pt x="2" y="6776"/>
                    </a:lnTo>
                    <a:cubicBezTo>
                      <a:pt x="2" y="6774"/>
                      <a:pt x="4" y="6772"/>
                      <a:pt x="6" y="6772"/>
                    </a:cubicBezTo>
                    <a:cubicBezTo>
                      <a:pt x="8" y="6772"/>
                      <a:pt x="10" y="6774"/>
                      <a:pt x="10" y="6776"/>
                    </a:cubicBezTo>
                    <a:cubicBezTo>
                      <a:pt x="10" y="6778"/>
                      <a:pt x="8" y="6780"/>
                      <a:pt x="6" y="6780"/>
                    </a:cubicBezTo>
                    <a:cubicBezTo>
                      <a:pt x="4" y="6780"/>
                      <a:pt x="2" y="6778"/>
                      <a:pt x="2" y="6776"/>
                    </a:cubicBezTo>
                    <a:close/>
                    <a:moveTo>
                      <a:pt x="2" y="6760"/>
                    </a:moveTo>
                    <a:lnTo>
                      <a:pt x="2" y="6760"/>
                    </a:lnTo>
                    <a:cubicBezTo>
                      <a:pt x="2" y="6758"/>
                      <a:pt x="4" y="6756"/>
                      <a:pt x="6" y="6756"/>
                    </a:cubicBezTo>
                    <a:cubicBezTo>
                      <a:pt x="8" y="6756"/>
                      <a:pt x="10" y="6758"/>
                      <a:pt x="10" y="6760"/>
                    </a:cubicBezTo>
                    <a:cubicBezTo>
                      <a:pt x="10" y="6762"/>
                      <a:pt x="8" y="6764"/>
                      <a:pt x="6" y="6764"/>
                    </a:cubicBezTo>
                    <a:cubicBezTo>
                      <a:pt x="4" y="6764"/>
                      <a:pt x="2" y="6762"/>
                      <a:pt x="2" y="6760"/>
                    </a:cubicBezTo>
                    <a:close/>
                    <a:moveTo>
                      <a:pt x="2" y="6744"/>
                    </a:moveTo>
                    <a:lnTo>
                      <a:pt x="2" y="6744"/>
                    </a:lnTo>
                    <a:cubicBezTo>
                      <a:pt x="2" y="6742"/>
                      <a:pt x="4" y="6740"/>
                      <a:pt x="6" y="6740"/>
                    </a:cubicBezTo>
                    <a:cubicBezTo>
                      <a:pt x="8" y="6740"/>
                      <a:pt x="10" y="6742"/>
                      <a:pt x="10" y="6744"/>
                    </a:cubicBezTo>
                    <a:cubicBezTo>
                      <a:pt x="10" y="6746"/>
                      <a:pt x="8" y="6748"/>
                      <a:pt x="6" y="6748"/>
                    </a:cubicBezTo>
                    <a:cubicBezTo>
                      <a:pt x="4" y="6748"/>
                      <a:pt x="2" y="6746"/>
                      <a:pt x="2" y="6744"/>
                    </a:cubicBezTo>
                    <a:close/>
                    <a:moveTo>
                      <a:pt x="2" y="6728"/>
                    </a:moveTo>
                    <a:lnTo>
                      <a:pt x="2" y="6728"/>
                    </a:lnTo>
                    <a:cubicBezTo>
                      <a:pt x="2" y="6726"/>
                      <a:pt x="4" y="6724"/>
                      <a:pt x="6" y="6724"/>
                    </a:cubicBezTo>
                    <a:cubicBezTo>
                      <a:pt x="8" y="6724"/>
                      <a:pt x="10" y="6726"/>
                      <a:pt x="10" y="6728"/>
                    </a:cubicBezTo>
                    <a:cubicBezTo>
                      <a:pt x="10" y="6730"/>
                      <a:pt x="8" y="6732"/>
                      <a:pt x="6" y="6732"/>
                    </a:cubicBezTo>
                    <a:cubicBezTo>
                      <a:pt x="4" y="6732"/>
                      <a:pt x="2" y="6730"/>
                      <a:pt x="2" y="6728"/>
                    </a:cubicBezTo>
                    <a:close/>
                    <a:moveTo>
                      <a:pt x="2" y="6712"/>
                    </a:moveTo>
                    <a:lnTo>
                      <a:pt x="2" y="6712"/>
                    </a:lnTo>
                    <a:cubicBezTo>
                      <a:pt x="2" y="6710"/>
                      <a:pt x="4" y="6708"/>
                      <a:pt x="6" y="6708"/>
                    </a:cubicBezTo>
                    <a:cubicBezTo>
                      <a:pt x="8" y="6708"/>
                      <a:pt x="10" y="6710"/>
                      <a:pt x="10" y="6712"/>
                    </a:cubicBezTo>
                    <a:cubicBezTo>
                      <a:pt x="10" y="6714"/>
                      <a:pt x="8" y="6716"/>
                      <a:pt x="6" y="6716"/>
                    </a:cubicBezTo>
                    <a:cubicBezTo>
                      <a:pt x="4" y="6716"/>
                      <a:pt x="2" y="6714"/>
                      <a:pt x="2" y="6712"/>
                    </a:cubicBezTo>
                    <a:close/>
                    <a:moveTo>
                      <a:pt x="2" y="6696"/>
                    </a:moveTo>
                    <a:lnTo>
                      <a:pt x="2" y="6696"/>
                    </a:lnTo>
                    <a:cubicBezTo>
                      <a:pt x="2" y="6694"/>
                      <a:pt x="4" y="6692"/>
                      <a:pt x="6" y="6692"/>
                    </a:cubicBezTo>
                    <a:cubicBezTo>
                      <a:pt x="8" y="6692"/>
                      <a:pt x="10" y="6694"/>
                      <a:pt x="10" y="6696"/>
                    </a:cubicBezTo>
                    <a:cubicBezTo>
                      <a:pt x="10" y="6698"/>
                      <a:pt x="8" y="6700"/>
                      <a:pt x="6" y="6700"/>
                    </a:cubicBezTo>
                    <a:cubicBezTo>
                      <a:pt x="4" y="6700"/>
                      <a:pt x="2" y="6698"/>
                      <a:pt x="2" y="6696"/>
                    </a:cubicBezTo>
                    <a:close/>
                    <a:moveTo>
                      <a:pt x="2" y="6680"/>
                    </a:moveTo>
                    <a:lnTo>
                      <a:pt x="2" y="6680"/>
                    </a:lnTo>
                    <a:cubicBezTo>
                      <a:pt x="2" y="6678"/>
                      <a:pt x="4" y="6676"/>
                      <a:pt x="6" y="6676"/>
                    </a:cubicBezTo>
                    <a:cubicBezTo>
                      <a:pt x="8" y="6676"/>
                      <a:pt x="10" y="6678"/>
                      <a:pt x="10" y="6680"/>
                    </a:cubicBezTo>
                    <a:cubicBezTo>
                      <a:pt x="10" y="6682"/>
                      <a:pt x="8" y="6684"/>
                      <a:pt x="6" y="6684"/>
                    </a:cubicBezTo>
                    <a:cubicBezTo>
                      <a:pt x="4" y="6684"/>
                      <a:pt x="2" y="6682"/>
                      <a:pt x="2" y="6680"/>
                    </a:cubicBezTo>
                    <a:close/>
                    <a:moveTo>
                      <a:pt x="2" y="6664"/>
                    </a:moveTo>
                    <a:lnTo>
                      <a:pt x="2" y="6664"/>
                    </a:lnTo>
                    <a:cubicBezTo>
                      <a:pt x="2" y="6662"/>
                      <a:pt x="4" y="6660"/>
                      <a:pt x="6" y="6660"/>
                    </a:cubicBezTo>
                    <a:cubicBezTo>
                      <a:pt x="8" y="6660"/>
                      <a:pt x="10" y="6662"/>
                      <a:pt x="10" y="6664"/>
                    </a:cubicBezTo>
                    <a:cubicBezTo>
                      <a:pt x="10" y="6666"/>
                      <a:pt x="8" y="6668"/>
                      <a:pt x="6" y="6668"/>
                    </a:cubicBezTo>
                    <a:cubicBezTo>
                      <a:pt x="4" y="6668"/>
                      <a:pt x="2" y="6666"/>
                      <a:pt x="2" y="6664"/>
                    </a:cubicBezTo>
                    <a:close/>
                    <a:moveTo>
                      <a:pt x="2" y="6648"/>
                    </a:moveTo>
                    <a:lnTo>
                      <a:pt x="2" y="6648"/>
                    </a:lnTo>
                    <a:cubicBezTo>
                      <a:pt x="2" y="6646"/>
                      <a:pt x="4" y="6644"/>
                      <a:pt x="6" y="6644"/>
                    </a:cubicBezTo>
                    <a:cubicBezTo>
                      <a:pt x="8" y="6644"/>
                      <a:pt x="10" y="6646"/>
                      <a:pt x="10" y="6648"/>
                    </a:cubicBezTo>
                    <a:cubicBezTo>
                      <a:pt x="10" y="6650"/>
                      <a:pt x="8" y="6652"/>
                      <a:pt x="6" y="6652"/>
                    </a:cubicBezTo>
                    <a:cubicBezTo>
                      <a:pt x="4" y="6652"/>
                      <a:pt x="2" y="6650"/>
                      <a:pt x="2" y="6648"/>
                    </a:cubicBezTo>
                    <a:close/>
                    <a:moveTo>
                      <a:pt x="2" y="6632"/>
                    </a:moveTo>
                    <a:lnTo>
                      <a:pt x="2" y="6632"/>
                    </a:lnTo>
                    <a:cubicBezTo>
                      <a:pt x="2" y="6630"/>
                      <a:pt x="4" y="6628"/>
                      <a:pt x="6" y="6628"/>
                    </a:cubicBezTo>
                    <a:cubicBezTo>
                      <a:pt x="8" y="6628"/>
                      <a:pt x="10" y="6630"/>
                      <a:pt x="10" y="6632"/>
                    </a:cubicBezTo>
                    <a:cubicBezTo>
                      <a:pt x="10" y="6634"/>
                      <a:pt x="8" y="6636"/>
                      <a:pt x="6" y="6636"/>
                    </a:cubicBezTo>
                    <a:cubicBezTo>
                      <a:pt x="4" y="6636"/>
                      <a:pt x="2" y="6634"/>
                      <a:pt x="2" y="6632"/>
                    </a:cubicBezTo>
                    <a:close/>
                    <a:moveTo>
                      <a:pt x="2" y="6616"/>
                    </a:moveTo>
                    <a:lnTo>
                      <a:pt x="2" y="6616"/>
                    </a:lnTo>
                    <a:cubicBezTo>
                      <a:pt x="2" y="6614"/>
                      <a:pt x="4" y="6612"/>
                      <a:pt x="6" y="6612"/>
                    </a:cubicBezTo>
                    <a:cubicBezTo>
                      <a:pt x="8" y="6612"/>
                      <a:pt x="10" y="6614"/>
                      <a:pt x="10" y="6616"/>
                    </a:cubicBezTo>
                    <a:cubicBezTo>
                      <a:pt x="10" y="6618"/>
                      <a:pt x="8" y="6620"/>
                      <a:pt x="6" y="6620"/>
                    </a:cubicBezTo>
                    <a:cubicBezTo>
                      <a:pt x="4" y="6620"/>
                      <a:pt x="2" y="6618"/>
                      <a:pt x="2" y="6616"/>
                    </a:cubicBezTo>
                    <a:close/>
                    <a:moveTo>
                      <a:pt x="2" y="6600"/>
                    </a:moveTo>
                    <a:lnTo>
                      <a:pt x="2" y="6600"/>
                    </a:lnTo>
                    <a:cubicBezTo>
                      <a:pt x="2" y="6598"/>
                      <a:pt x="4" y="6596"/>
                      <a:pt x="6" y="6596"/>
                    </a:cubicBezTo>
                    <a:cubicBezTo>
                      <a:pt x="8" y="6596"/>
                      <a:pt x="10" y="6598"/>
                      <a:pt x="10" y="6600"/>
                    </a:cubicBezTo>
                    <a:cubicBezTo>
                      <a:pt x="10" y="6602"/>
                      <a:pt x="8" y="6604"/>
                      <a:pt x="6" y="6604"/>
                    </a:cubicBezTo>
                    <a:cubicBezTo>
                      <a:pt x="4" y="6604"/>
                      <a:pt x="2" y="6602"/>
                      <a:pt x="2" y="6600"/>
                    </a:cubicBezTo>
                    <a:close/>
                    <a:moveTo>
                      <a:pt x="2" y="6584"/>
                    </a:moveTo>
                    <a:lnTo>
                      <a:pt x="2" y="6584"/>
                    </a:lnTo>
                    <a:cubicBezTo>
                      <a:pt x="2" y="6582"/>
                      <a:pt x="4" y="6580"/>
                      <a:pt x="6" y="6580"/>
                    </a:cubicBezTo>
                    <a:cubicBezTo>
                      <a:pt x="8" y="6580"/>
                      <a:pt x="10" y="6582"/>
                      <a:pt x="10" y="6584"/>
                    </a:cubicBezTo>
                    <a:cubicBezTo>
                      <a:pt x="10" y="6586"/>
                      <a:pt x="8" y="6588"/>
                      <a:pt x="6" y="6588"/>
                    </a:cubicBezTo>
                    <a:cubicBezTo>
                      <a:pt x="4" y="6588"/>
                      <a:pt x="2" y="6586"/>
                      <a:pt x="2" y="6584"/>
                    </a:cubicBezTo>
                    <a:close/>
                    <a:moveTo>
                      <a:pt x="2" y="6568"/>
                    </a:moveTo>
                    <a:lnTo>
                      <a:pt x="2" y="6568"/>
                    </a:lnTo>
                    <a:cubicBezTo>
                      <a:pt x="2" y="6566"/>
                      <a:pt x="4" y="6564"/>
                      <a:pt x="6" y="6564"/>
                    </a:cubicBezTo>
                    <a:cubicBezTo>
                      <a:pt x="8" y="6564"/>
                      <a:pt x="10" y="6566"/>
                      <a:pt x="10" y="6568"/>
                    </a:cubicBezTo>
                    <a:cubicBezTo>
                      <a:pt x="10" y="6570"/>
                      <a:pt x="8" y="6572"/>
                      <a:pt x="6" y="6572"/>
                    </a:cubicBezTo>
                    <a:cubicBezTo>
                      <a:pt x="4" y="6572"/>
                      <a:pt x="2" y="6570"/>
                      <a:pt x="2" y="6568"/>
                    </a:cubicBezTo>
                    <a:close/>
                    <a:moveTo>
                      <a:pt x="2" y="6552"/>
                    </a:moveTo>
                    <a:lnTo>
                      <a:pt x="2" y="6552"/>
                    </a:lnTo>
                    <a:cubicBezTo>
                      <a:pt x="2" y="6550"/>
                      <a:pt x="4" y="6548"/>
                      <a:pt x="6" y="6548"/>
                    </a:cubicBezTo>
                    <a:cubicBezTo>
                      <a:pt x="8" y="6548"/>
                      <a:pt x="10" y="6550"/>
                      <a:pt x="10" y="6552"/>
                    </a:cubicBezTo>
                    <a:cubicBezTo>
                      <a:pt x="10" y="6554"/>
                      <a:pt x="8" y="6556"/>
                      <a:pt x="6" y="6556"/>
                    </a:cubicBezTo>
                    <a:cubicBezTo>
                      <a:pt x="4" y="6556"/>
                      <a:pt x="2" y="6554"/>
                      <a:pt x="2" y="6552"/>
                    </a:cubicBezTo>
                    <a:close/>
                    <a:moveTo>
                      <a:pt x="2" y="6536"/>
                    </a:moveTo>
                    <a:lnTo>
                      <a:pt x="2" y="6536"/>
                    </a:lnTo>
                    <a:cubicBezTo>
                      <a:pt x="2" y="6534"/>
                      <a:pt x="4" y="6532"/>
                      <a:pt x="6" y="6532"/>
                    </a:cubicBezTo>
                    <a:cubicBezTo>
                      <a:pt x="8" y="6532"/>
                      <a:pt x="10" y="6534"/>
                      <a:pt x="10" y="6536"/>
                    </a:cubicBezTo>
                    <a:cubicBezTo>
                      <a:pt x="10" y="6538"/>
                      <a:pt x="8" y="6540"/>
                      <a:pt x="6" y="6540"/>
                    </a:cubicBezTo>
                    <a:cubicBezTo>
                      <a:pt x="4" y="6540"/>
                      <a:pt x="2" y="6538"/>
                      <a:pt x="2" y="6536"/>
                    </a:cubicBezTo>
                    <a:close/>
                    <a:moveTo>
                      <a:pt x="2" y="6520"/>
                    </a:moveTo>
                    <a:lnTo>
                      <a:pt x="2" y="6520"/>
                    </a:lnTo>
                    <a:cubicBezTo>
                      <a:pt x="2" y="6518"/>
                      <a:pt x="4" y="6516"/>
                      <a:pt x="6" y="6516"/>
                    </a:cubicBezTo>
                    <a:cubicBezTo>
                      <a:pt x="8" y="6516"/>
                      <a:pt x="10" y="6518"/>
                      <a:pt x="10" y="6520"/>
                    </a:cubicBezTo>
                    <a:cubicBezTo>
                      <a:pt x="10" y="6522"/>
                      <a:pt x="8" y="6524"/>
                      <a:pt x="6" y="6524"/>
                    </a:cubicBezTo>
                    <a:cubicBezTo>
                      <a:pt x="4" y="6524"/>
                      <a:pt x="2" y="6522"/>
                      <a:pt x="2" y="6520"/>
                    </a:cubicBezTo>
                    <a:close/>
                    <a:moveTo>
                      <a:pt x="2" y="6504"/>
                    </a:moveTo>
                    <a:lnTo>
                      <a:pt x="2" y="6504"/>
                    </a:lnTo>
                    <a:cubicBezTo>
                      <a:pt x="2" y="6502"/>
                      <a:pt x="4" y="6500"/>
                      <a:pt x="6" y="6500"/>
                    </a:cubicBezTo>
                    <a:cubicBezTo>
                      <a:pt x="8" y="6500"/>
                      <a:pt x="10" y="6502"/>
                      <a:pt x="10" y="6504"/>
                    </a:cubicBezTo>
                    <a:cubicBezTo>
                      <a:pt x="10" y="6506"/>
                      <a:pt x="8" y="6508"/>
                      <a:pt x="6" y="6508"/>
                    </a:cubicBezTo>
                    <a:cubicBezTo>
                      <a:pt x="4" y="6508"/>
                      <a:pt x="2" y="6506"/>
                      <a:pt x="2" y="6504"/>
                    </a:cubicBezTo>
                    <a:close/>
                    <a:moveTo>
                      <a:pt x="2" y="6488"/>
                    </a:moveTo>
                    <a:lnTo>
                      <a:pt x="2" y="6488"/>
                    </a:lnTo>
                    <a:cubicBezTo>
                      <a:pt x="2" y="6486"/>
                      <a:pt x="4" y="6484"/>
                      <a:pt x="6" y="6484"/>
                    </a:cubicBezTo>
                    <a:cubicBezTo>
                      <a:pt x="8" y="6484"/>
                      <a:pt x="10" y="6486"/>
                      <a:pt x="10" y="6488"/>
                    </a:cubicBezTo>
                    <a:cubicBezTo>
                      <a:pt x="10" y="6490"/>
                      <a:pt x="8" y="6492"/>
                      <a:pt x="6" y="6492"/>
                    </a:cubicBezTo>
                    <a:cubicBezTo>
                      <a:pt x="4" y="6492"/>
                      <a:pt x="2" y="6490"/>
                      <a:pt x="2" y="6488"/>
                    </a:cubicBezTo>
                    <a:close/>
                    <a:moveTo>
                      <a:pt x="2" y="6472"/>
                    </a:moveTo>
                    <a:lnTo>
                      <a:pt x="2" y="6472"/>
                    </a:lnTo>
                    <a:cubicBezTo>
                      <a:pt x="2" y="6470"/>
                      <a:pt x="4" y="6468"/>
                      <a:pt x="6" y="6468"/>
                    </a:cubicBezTo>
                    <a:cubicBezTo>
                      <a:pt x="8" y="6468"/>
                      <a:pt x="10" y="6470"/>
                      <a:pt x="10" y="6472"/>
                    </a:cubicBezTo>
                    <a:cubicBezTo>
                      <a:pt x="10" y="6474"/>
                      <a:pt x="8" y="6476"/>
                      <a:pt x="6" y="6476"/>
                    </a:cubicBezTo>
                    <a:cubicBezTo>
                      <a:pt x="4" y="6476"/>
                      <a:pt x="2" y="6474"/>
                      <a:pt x="2" y="6472"/>
                    </a:cubicBezTo>
                    <a:close/>
                    <a:moveTo>
                      <a:pt x="2" y="6456"/>
                    </a:moveTo>
                    <a:lnTo>
                      <a:pt x="2" y="6456"/>
                    </a:lnTo>
                    <a:cubicBezTo>
                      <a:pt x="2" y="6454"/>
                      <a:pt x="4" y="6452"/>
                      <a:pt x="6" y="6452"/>
                    </a:cubicBezTo>
                    <a:cubicBezTo>
                      <a:pt x="8" y="6452"/>
                      <a:pt x="10" y="6454"/>
                      <a:pt x="10" y="6456"/>
                    </a:cubicBezTo>
                    <a:cubicBezTo>
                      <a:pt x="10" y="6458"/>
                      <a:pt x="8" y="6460"/>
                      <a:pt x="6" y="6460"/>
                    </a:cubicBezTo>
                    <a:cubicBezTo>
                      <a:pt x="4" y="6460"/>
                      <a:pt x="2" y="6458"/>
                      <a:pt x="2" y="6456"/>
                    </a:cubicBezTo>
                    <a:close/>
                    <a:moveTo>
                      <a:pt x="2" y="6440"/>
                    </a:moveTo>
                    <a:lnTo>
                      <a:pt x="2" y="6440"/>
                    </a:lnTo>
                    <a:cubicBezTo>
                      <a:pt x="2" y="6438"/>
                      <a:pt x="4" y="6436"/>
                      <a:pt x="6" y="6436"/>
                    </a:cubicBezTo>
                    <a:cubicBezTo>
                      <a:pt x="8" y="6436"/>
                      <a:pt x="10" y="6438"/>
                      <a:pt x="10" y="6440"/>
                    </a:cubicBezTo>
                    <a:cubicBezTo>
                      <a:pt x="10" y="6442"/>
                      <a:pt x="8" y="6444"/>
                      <a:pt x="6" y="6444"/>
                    </a:cubicBezTo>
                    <a:cubicBezTo>
                      <a:pt x="4" y="6444"/>
                      <a:pt x="2" y="6442"/>
                      <a:pt x="2" y="6440"/>
                    </a:cubicBezTo>
                    <a:close/>
                    <a:moveTo>
                      <a:pt x="2" y="6424"/>
                    </a:moveTo>
                    <a:lnTo>
                      <a:pt x="2" y="6424"/>
                    </a:lnTo>
                    <a:cubicBezTo>
                      <a:pt x="2" y="6422"/>
                      <a:pt x="4" y="6420"/>
                      <a:pt x="6" y="6420"/>
                    </a:cubicBezTo>
                    <a:cubicBezTo>
                      <a:pt x="8" y="6420"/>
                      <a:pt x="10" y="6422"/>
                      <a:pt x="10" y="6424"/>
                    </a:cubicBezTo>
                    <a:cubicBezTo>
                      <a:pt x="10" y="6426"/>
                      <a:pt x="8" y="6428"/>
                      <a:pt x="6" y="6428"/>
                    </a:cubicBezTo>
                    <a:cubicBezTo>
                      <a:pt x="4" y="6428"/>
                      <a:pt x="2" y="6426"/>
                      <a:pt x="2" y="6424"/>
                    </a:cubicBezTo>
                    <a:close/>
                    <a:moveTo>
                      <a:pt x="2" y="6408"/>
                    </a:moveTo>
                    <a:lnTo>
                      <a:pt x="2" y="6408"/>
                    </a:lnTo>
                    <a:cubicBezTo>
                      <a:pt x="2" y="6406"/>
                      <a:pt x="4" y="6404"/>
                      <a:pt x="6" y="6404"/>
                    </a:cubicBezTo>
                    <a:cubicBezTo>
                      <a:pt x="8" y="6404"/>
                      <a:pt x="10" y="6406"/>
                      <a:pt x="10" y="6408"/>
                    </a:cubicBezTo>
                    <a:cubicBezTo>
                      <a:pt x="10" y="6410"/>
                      <a:pt x="8" y="6412"/>
                      <a:pt x="6" y="6412"/>
                    </a:cubicBezTo>
                    <a:cubicBezTo>
                      <a:pt x="4" y="6412"/>
                      <a:pt x="2" y="6410"/>
                      <a:pt x="2" y="6408"/>
                    </a:cubicBezTo>
                    <a:close/>
                    <a:moveTo>
                      <a:pt x="2" y="6392"/>
                    </a:moveTo>
                    <a:lnTo>
                      <a:pt x="2" y="6392"/>
                    </a:lnTo>
                    <a:cubicBezTo>
                      <a:pt x="2" y="6390"/>
                      <a:pt x="4" y="6388"/>
                      <a:pt x="6" y="6388"/>
                    </a:cubicBezTo>
                    <a:cubicBezTo>
                      <a:pt x="8" y="6388"/>
                      <a:pt x="10" y="6390"/>
                      <a:pt x="10" y="6392"/>
                    </a:cubicBezTo>
                    <a:cubicBezTo>
                      <a:pt x="10" y="6394"/>
                      <a:pt x="8" y="6396"/>
                      <a:pt x="6" y="6396"/>
                    </a:cubicBezTo>
                    <a:cubicBezTo>
                      <a:pt x="4" y="6396"/>
                      <a:pt x="2" y="6394"/>
                      <a:pt x="2" y="6392"/>
                    </a:cubicBezTo>
                    <a:close/>
                    <a:moveTo>
                      <a:pt x="2" y="6376"/>
                    </a:moveTo>
                    <a:lnTo>
                      <a:pt x="2" y="6376"/>
                    </a:lnTo>
                    <a:cubicBezTo>
                      <a:pt x="2" y="6373"/>
                      <a:pt x="4" y="6372"/>
                      <a:pt x="6" y="6372"/>
                    </a:cubicBezTo>
                    <a:cubicBezTo>
                      <a:pt x="8" y="6372"/>
                      <a:pt x="10" y="6373"/>
                      <a:pt x="10" y="6376"/>
                    </a:cubicBezTo>
                    <a:cubicBezTo>
                      <a:pt x="10" y="6378"/>
                      <a:pt x="8" y="6380"/>
                      <a:pt x="6" y="6380"/>
                    </a:cubicBezTo>
                    <a:cubicBezTo>
                      <a:pt x="4" y="6380"/>
                      <a:pt x="2" y="6378"/>
                      <a:pt x="2" y="6376"/>
                    </a:cubicBezTo>
                    <a:close/>
                    <a:moveTo>
                      <a:pt x="2" y="6360"/>
                    </a:moveTo>
                    <a:lnTo>
                      <a:pt x="2" y="6360"/>
                    </a:lnTo>
                    <a:cubicBezTo>
                      <a:pt x="2" y="6357"/>
                      <a:pt x="4" y="6356"/>
                      <a:pt x="6" y="6356"/>
                    </a:cubicBezTo>
                    <a:cubicBezTo>
                      <a:pt x="8" y="6356"/>
                      <a:pt x="10" y="6357"/>
                      <a:pt x="10" y="6360"/>
                    </a:cubicBezTo>
                    <a:cubicBezTo>
                      <a:pt x="10" y="6362"/>
                      <a:pt x="8" y="6364"/>
                      <a:pt x="6" y="6364"/>
                    </a:cubicBezTo>
                    <a:cubicBezTo>
                      <a:pt x="4" y="6364"/>
                      <a:pt x="2" y="6362"/>
                      <a:pt x="2" y="6360"/>
                    </a:cubicBezTo>
                    <a:close/>
                    <a:moveTo>
                      <a:pt x="2" y="6344"/>
                    </a:moveTo>
                    <a:lnTo>
                      <a:pt x="2" y="6344"/>
                    </a:lnTo>
                    <a:cubicBezTo>
                      <a:pt x="2" y="6341"/>
                      <a:pt x="4" y="6340"/>
                      <a:pt x="6" y="6340"/>
                    </a:cubicBezTo>
                    <a:cubicBezTo>
                      <a:pt x="8" y="6340"/>
                      <a:pt x="10" y="6341"/>
                      <a:pt x="10" y="6344"/>
                    </a:cubicBezTo>
                    <a:cubicBezTo>
                      <a:pt x="10" y="6346"/>
                      <a:pt x="8" y="6348"/>
                      <a:pt x="6" y="6348"/>
                    </a:cubicBezTo>
                    <a:cubicBezTo>
                      <a:pt x="4" y="6348"/>
                      <a:pt x="2" y="6346"/>
                      <a:pt x="2" y="6344"/>
                    </a:cubicBezTo>
                    <a:close/>
                    <a:moveTo>
                      <a:pt x="2" y="6328"/>
                    </a:moveTo>
                    <a:lnTo>
                      <a:pt x="2" y="6328"/>
                    </a:lnTo>
                    <a:cubicBezTo>
                      <a:pt x="2" y="6325"/>
                      <a:pt x="4" y="6324"/>
                      <a:pt x="6" y="6324"/>
                    </a:cubicBezTo>
                    <a:cubicBezTo>
                      <a:pt x="8" y="6324"/>
                      <a:pt x="10" y="6325"/>
                      <a:pt x="10" y="6328"/>
                    </a:cubicBezTo>
                    <a:cubicBezTo>
                      <a:pt x="10" y="6330"/>
                      <a:pt x="8" y="6332"/>
                      <a:pt x="6" y="6332"/>
                    </a:cubicBezTo>
                    <a:cubicBezTo>
                      <a:pt x="4" y="6332"/>
                      <a:pt x="2" y="6330"/>
                      <a:pt x="2" y="6328"/>
                    </a:cubicBezTo>
                    <a:close/>
                    <a:moveTo>
                      <a:pt x="2" y="6312"/>
                    </a:moveTo>
                    <a:lnTo>
                      <a:pt x="2" y="6312"/>
                    </a:lnTo>
                    <a:cubicBezTo>
                      <a:pt x="2" y="6309"/>
                      <a:pt x="4" y="6308"/>
                      <a:pt x="6" y="6308"/>
                    </a:cubicBezTo>
                    <a:cubicBezTo>
                      <a:pt x="8" y="6308"/>
                      <a:pt x="10" y="6309"/>
                      <a:pt x="10" y="6312"/>
                    </a:cubicBezTo>
                    <a:cubicBezTo>
                      <a:pt x="10" y="6314"/>
                      <a:pt x="8" y="6316"/>
                      <a:pt x="6" y="6316"/>
                    </a:cubicBezTo>
                    <a:cubicBezTo>
                      <a:pt x="4" y="6316"/>
                      <a:pt x="2" y="6314"/>
                      <a:pt x="2" y="6312"/>
                    </a:cubicBezTo>
                    <a:close/>
                    <a:moveTo>
                      <a:pt x="2" y="6296"/>
                    </a:moveTo>
                    <a:lnTo>
                      <a:pt x="2" y="6296"/>
                    </a:lnTo>
                    <a:cubicBezTo>
                      <a:pt x="2" y="6293"/>
                      <a:pt x="4" y="6292"/>
                      <a:pt x="6" y="6292"/>
                    </a:cubicBezTo>
                    <a:cubicBezTo>
                      <a:pt x="8" y="6292"/>
                      <a:pt x="10" y="6293"/>
                      <a:pt x="10" y="6296"/>
                    </a:cubicBezTo>
                    <a:cubicBezTo>
                      <a:pt x="10" y="6298"/>
                      <a:pt x="8" y="6300"/>
                      <a:pt x="6" y="6300"/>
                    </a:cubicBezTo>
                    <a:cubicBezTo>
                      <a:pt x="4" y="6300"/>
                      <a:pt x="2" y="6298"/>
                      <a:pt x="2" y="6296"/>
                    </a:cubicBezTo>
                    <a:close/>
                    <a:moveTo>
                      <a:pt x="2" y="6280"/>
                    </a:moveTo>
                    <a:lnTo>
                      <a:pt x="2" y="6280"/>
                    </a:lnTo>
                    <a:cubicBezTo>
                      <a:pt x="2" y="6277"/>
                      <a:pt x="4" y="6276"/>
                      <a:pt x="6" y="6276"/>
                    </a:cubicBezTo>
                    <a:cubicBezTo>
                      <a:pt x="8" y="6276"/>
                      <a:pt x="10" y="6277"/>
                      <a:pt x="10" y="6280"/>
                    </a:cubicBezTo>
                    <a:cubicBezTo>
                      <a:pt x="10" y="6282"/>
                      <a:pt x="8" y="6284"/>
                      <a:pt x="6" y="6284"/>
                    </a:cubicBezTo>
                    <a:cubicBezTo>
                      <a:pt x="4" y="6284"/>
                      <a:pt x="2" y="6282"/>
                      <a:pt x="2" y="6280"/>
                    </a:cubicBezTo>
                    <a:close/>
                    <a:moveTo>
                      <a:pt x="2" y="6264"/>
                    </a:moveTo>
                    <a:lnTo>
                      <a:pt x="2" y="6264"/>
                    </a:lnTo>
                    <a:cubicBezTo>
                      <a:pt x="2" y="6261"/>
                      <a:pt x="4" y="6260"/>
                      <a:pt x="6" y="6260"/>
                    </a:cubicBezTo>
                    <a:cubicBezTo>
                      <a:pt x="8" y="6260"/>
                      <a:pt x="10" y="6261"/>
                      <a:pt x="10" y="6264"/>
                    </a:cubicBezTo>
                    <a:cubicBezTo>
                      <a:pt x="10" y="6266"/>
                      <a:pt x="8" y="6268"/>
                      <a:pt x="6" y="6268"/>
                    </a:cubicBezTo>
                    <a:cubicBezTo>
                      <a:pt x="4" y="6268"/>
                      <a:pt x="2" y="6266"/>
                      <a:pt x="2" y="6264"/>
                    </a:cubicBezTo>
                    <a:close/>
                    <a:moveTo>
                      <a:pt x="2" y="6248"/>
                    </a:moveTo>
                    <a:lnTo>
                      <a:pt x="2" y="6248"/>
                    </a:lnTo>
                    <a:cubicBezTo>
                      <a:pt x="2" y="6245"/>
                      <a:pt x="4" y="6244"/>
                      <a:pt x="6" y="6244"/>
                    </a:cubicBezTo>
                    <a:cubicBezTo>
                      <a:pt x="8" y="6244"/>
                      <a:pt x="10" y="6245"/>
                      <a:pt x="10" y="6248"/>
                    </a:cubicBezTo>
                    <a:cubicBezTo>
                      <a:pt x="10" y="6250"/>
                      <a:pt x="8" y="6252"/>
                      <a:pt x="6" y="6252"/>
                    </a:cubicBezTo>
                    <a:cubicBezTo>
                      <a:pt x="4" y="6252"/>
                      <a:pt x="2" y="6250"/>
                      <a:pt x="2" y="6248"/>
                    </a:cubicBezTo>
                    <a:close/>
                    <a:moveTo>
                      <a:pt x="2" y="6232"/>
                    </a:moveTo>
                    <a:lnTo>
                      <a:pt x="2" y="6232"/>
                    </a:lnTo>
                    <a:cubicBezTo>
                      <a:pt x="2" y="6229"/>
                      <a:pt x="4" y="6228"/>
                      <a:pt x="6" y="6228"/>
                    </a:cubicBezTo>
                    <a:cubicBezTo>
                      <a:pt x="8" y="6228"/>
                      <a:pt x="10" y="6229"/>
                      <a:pt x="10" y="6232"/>
                    </a:cubicBezTo>
                    <a:cubicBezTo>
                      <a:pt x="10" y="6234"/>
                      <a:pt x="8" y="6236"/>
                      <a:pt x="6" y="6236"/>
                    </a:cubicBezTo>
                    <a:cubicBezTo>
                      <a:pt x="4" y="6236"/>
                      <a:pt x="2" y="6234"/>
                      <a:pt x="2" y="6232"/>
                    </a:cubicBezTo>
                    <a:close/>
                    <a:moveTo>
                      <a:pt x="2" y="6216"/>
                    </a:moveTo>
                    <a:lnTo>
                      <a:pt x="2" y="6216"/>
                    </a:lnTo>
                    <a:cubicBezTo>
                      <a:pt x="2" y="6213"/>
                      <a:pt x="4" y="6212"/>
                      <a:pt x="6" y="6212"/>
                    </a:cubicBezTo>
                    <a:cubicBezTo>
                      <a:pt x="8" y="6212"/>
                      <a:pt x="10" y="6213"/>
                      <a:pt x="10" y="6216"/>
                    </a:cubicBezTo>
                    <a:cubicBezTo>
                      <a:pt x="10" y="6218"/>
                      <a:pt x="8" y="6220"/>
                      <a:pt x="6" y="6220"/>
                    </a:cubicBezTo>
                    <a:cubicBezTo>
                      <a:pt x="4" y="6220"/>
                      <a:pt x="2" y="6218"/>
                      <a:pt x="2" y="6216"/>
                    </a:cubicBezTo>
                    <a:close/>
                    <a:moveTo>
                      <a:pt x="2" y="6200"/>
                    </a:moveTo>
                    <a:lnTo>
                      <a:pt x="2" y="6200"/>
                    </a:lnTo>
                    <a:cubicBezTo>
                      <a:pt x="2" y="6197"/>
                      <a:pt x="4" y="6196"/>
                      <a:pt x="6" y="6196"/>
                    </a:cubicBezTo>
                    <a:cubicBezTo>
                      <a:pt x="8" y="6196"/>
                      <a:pt x="10" y="6197"/>
                      <a:pt x="10" y="6200"/>
                    </a:cubicBezTo>
                    <a:cubicBezTo>
                      <a:pt x="10" y="6202"/>
                      <a:pt x="8" y="6204"/>
                      <a:pt x="6" y="6204"/>
                    </a:cubicBezTo>
                    <a:cubicBezTo>
                      <a:pt x="4" y="6204"/>
                      <a:pt x="2" y="6202"/>
                      <a:pt x="2" y="6200"/>
                    </a:cubicBezTo>
                    <a:close/>
                    <a:moveTo>
                      <a:pt x="2" y="6184"/>
                    </a:moveTo>
                    <a:lnTo>
                      <a:pt x="2" y="6184"/>
                    </a:lnTo>
                    <a:cubicBezTo>
                      <a:pt x="2" y="6181"/>
                      <a:pt x="4" y="6180"/>
                      <a:pt x="6" y="6180"/>
                    </a:cubicBezTo>
                    <a:cubicBezTo>
                      <a:pt x="9" y="6180"/>
                      <a:pt x="10" y="6181"/>
                      <a:pt x="10" y="6184"/>
                    </a:cubicBezTo>
                    <a:cubicBezTo>
                      <a:pt x="10" y="6186"/>
                      <a:pt x="9" y="6188"/>
                      <a:pt x="6" y="6188"/>
                    </a:cubicBezTo>
                    <a:cubicBezTo>
                      <a:pt x="4" y="6188"/>
                      <a:pt x="2" y="6186"/>
                      <a:pt x="2" y="6184"/>
                    </a:cubicBezTo>
                    <a:close/>
                    <a:moveTo>
                      <a:pt x="2" y="6168"/>
                    </a:moveTo>
                    <a:lnTo>
                      <a:pt x="2" y="6168"/>
                    </a:lnTo>
                    <a:cubicBezTo>
                      <a:pt x="2" y="6165"/>
                      <a:pt x="4" y="6164"/>
                      <a:pt x="6" y="6164"/>
                    </a:cubicBezTo>
                    <a:cubicBezTo>
                      <a:pt x="9" y="6164"/>
                      <a:pt x="10" y="6165"/>
                      <a:pt x="10" y="6168"/>
                    </a:cubicBezTo>
                    <a:cubicBezTo>
                      <a:pt x="10" y="6170"/>
                      <a:pt x="9" y="6172"/>
                      <a:pt x="6" y="6172"/>
                    </a:cubicBezTo>
                    <a:cubicBezTo>
                      <a:pt x="4" y="6172"/>
                      <a:pt x="2" y="6170"/>
                      <a:pt x="2" y="6168"/>
                    </a:cubicBezTo>
                    <a:close/>
                    <a:moveTo>
                      <a:pt x="2" y="6152"/>
                    </a:moveTo>
                    <a:lnTo>
                      <a:pt x="2" y="6152"/>
                    </a:lnTo>
                    <a:cubicBezTo>
                      <a:pt x="2" y="6149"/>
                      <a:pt x="4" y="6148"/>
                      <a:pt x="6" y="6148"/>
                    </a:cubicBezTo>
                    <a:cubicBezTo>
                      <a:pt x="9" y="6148"/>
                      <a:pt x="10" y="6149"/>
                      <a:pt x="10" y="6152"/>
                    </a:cubicBezTo>
                    <a:cubicBezTo>
                      <a:pt x="10" y="6154"/>
                      <a:pt x="9" y="6156"/>
                      <a:pt x="6" y="6156"/>
                    </a:cubicBezTo>
                    <a:cubicBezTo>
                      <a:pt x="4" y="6156"/>
                      <a:pt x="2" y="6154"/>
                      <a:pt x="2" y="6152"/>
                    </a:cubicBezTo>
                    <a:close/>
                    <a:moveTo>
                      <a:pt x="2" y="6136"/>
                    </a:moveTo>
                    <a:lnTo>
                      <a:pt x="2" y="6136"/>
                    </a:lnTo>
                    <a:cubicBezTo>
                      <a:pt x="2" y="6133"/>
                      <a:pt x="4" y="6132"/>
                      <a:pt x="6" y="6132"/>
                    </a:cubicBezTo>
                    <a:cubicBezTo>
                      <a:pt x="9" y="6132"/>
                      <a:pt x="10" y="6133"/>
                      <a:pt x="10" y="6136"/>
                    </a:cubicBezTo>
                    <a:cubicBezTo>
                      <a:pt x="10" y="6138"/>
                      <a:pt x="9" y="6140"/>
                      <a:pt x="6" y="6140"/>
                    </a:cubicBezTo>
                    <a:cubicBezTo>
                      <a:pt x="4" y="6140"/>
                      <a:pt x="2" y="6138"/>
                      <a:pt x="2" y="6136"/>
                    </a:cubicBezTo>
                    <a:close/>
                    <a:moveTo>
                      <a:pt x="2" y="6120"/>
                    </a:moveTo>
                    <a:lnTo>
                      <a:pt x="2" y="6120"/>
                    </a:lnTo>
                    <a:cubicBezTo>
                      <a:pt x="2" y="6117"/>
                      <a:pt x="4" y="6116"/>
                      <a:pt x="6" y="6116"/>
                    </a:cubicBezTo>
                    <a:cubicBezTo>
                      <a:pt x="9" y="6116"/>
                      <a:pt x="10" y="6117"/>
                      <a:pt x="10" y="6120"/>
                    </a:cubicBezTo>
                    <a:cubicBezTo>
                      <a:pt x="10" y="6122"/>
                      <a:pt x="9" y="6124"/>
                      <a:pt x="6" y="6124"/>
                    </a:cubicBezTo>
                    <a:cubicBezTo>
                      <a:pt x="4" y="6124"/>
                      <a:pt x="2" y="6122"/>
                      <a:pt x="2" y="6120"/>
                    </a:cubicBezTo>
                    <a:close/>
                    <a:moveTo>
                      <a:pt x="2" y="6104"/>
                    </a:moveTo>
                    <a:lnTo>
                      <a:pt x="2" y="6104"/>
                    </a:lnTo>
                    <a:cubicBezTo>
                      <a:pt x="2" y="6101"/>
                      <a:pt x="4" y="6100"/>
                      <a:pt x="6" y="6100"/>
                    </a:cubicBezTo>
                    <a:cubicBezTo>
                      <a:pt x="9" y="6100"/>
                      <a:pt x="10" y="6101"/>
                      <a:pt x="10" y="6104"/>
                    </a:cubicBezTo>
                    <a:cubicBezTo>
                      <a:pt x="10" y="6106"/>
                      <a:pt x="9" y="6108"/>
                      <a:pt x="6" y="6108"/>
                    </a:cubicBezTo>
                    <a:cubicBezTo>
                      <a:pt x="4" y="6108"/>
                      <a:pt x="2" y="6106"/>
                      <a:pt x="2" y="6104"/>
                    </a:cubicBezTo>
                    <a:close/>
                    <a:moveTo>
                      <a:pt x="2" y="6088"/>
                    </a:moveTo>
                    <a:lnTo>
                      <a:pt x="2" y="6088"/>
                    </a:lnTo>
                    <a:cubicBezTo>
                      <a:pt x="2" y="6085"/>
                      <a:pt x="4" y="6084"/>
                      <a:pt x="6" y="6084"/>
                    </a:cubicBezTo>
                    <a:cubicBezTo>
                      <a:pt x="9" y="6084"/>
                      <a:pt x="10" y="6085"/>
                      <a:pt x="10" y="6088"/>
                    </a:cubicBezTo>
                    <a:cubicBezTo>
                      <a:pt x="10" y="6090"/>
                      <a:pt x="9" y="6092"/>
                      <a:pt x="6" y="6092"/>
                    </a:cubicBezTo>
                    <a:cubicBezTo>
                      <a:pt x="4" y="6092"/>
                      <a:pt x="2" y="6090"/>
                      <a:pt x="2" y="6088"/>
                    </a:cubicBezTo>
                    <a:close/>
                    <a:moveTo>
                      <a:pt x="2" y="6072"/>
                    </a:moveTo>
                    <a:lnTo>
                      <a:pt x="2" y="6072"/>
                    </a:lnTo>
                    <a:cubicBezTo>
                      <a:pt x="2" y="6069"/>
                      <a:pt x="4" y="6068"/>
                      <a:pt x="6" y="6068"/>
                    </a:cubicBezTo>
                    <a:cubicBezTo>
                      <a:pt x="9" y="6068"/>
                      <a:pt x="10" y="6069"/>
                      <a:pt x="10" y="6072"/>
                    </a:cubicBezTo>
                    <a:cubicBezTo>
                      <a:pt x="10" y="6074"/>
                      <a:pt x="9" y="6076"/>
                      <a:pt x="6" y="6076"/>
                    </a:cubicBezTo>
                    <a:cubicBezTo>
                      <a:pt x="4" y="6076"/>
                      <a:pt x="2" y="6074"/>
                      <a:pt x="2" y="6072"/>
                    </a:cubicBezTo>
                    <a:close/>
                    <a:moveTo>
                      <a:pt x="2" y="6056"/>
                    </a:moveTo>
                    <a:lnTo>
                      <a:pt x="2" y="6056"/>
                    </a:lnTo>
                    <a:cubicBezTo>
                      <a:pt x="2" y="6053"/>
                      <a:pt x="4" y="6052"/>
                      <a:pt x="6" y="6052"/>
                    </a:cubicBezTo>
                    <a:cubicBezTo>
                      <a:pt x="9" y="6052"/>
                      <a:pt x="10" y="6053"/>
                      <a:pt x="10" y="6056"/>
                    </a:cubicBezTo>
                    <a:cubicBezTo>
                      <a:pt x="10" y="6058"/>
                      <a:pt x="9" y="6060"/>
                      <a:pt x="6" y="6060"/>
                    </a:cubicBezTo>
                    <a:cubicBezTo>
                      <a:pt x="4" y="6060"/>
                      <a:pt x="2" y="6058"/>
                      <a:pt x="2" y="6056"/>
                    </a:cubicBezTo>
                    <a:close/>
                    <a:moveTo>
                      <a:pt x="2" y="6040"/>
                    </a:moveTo>
                    <a:lnTo>
                      <a:pt x="2" y="6040"/>
                    </a:lnTo>
                    <a:cubicBezTo>
                      <a:pt x="2" y="6037"/>
                      <a:pt x="4" y="6036"/>
                      <a:pt x="6" y="6036"/>
                    </a:cubicBezTo>
                    <a:cubicBezTo>
                      <a:pt x="9" y="6036"/>
                      <a:pt x="10" y="6037"/>
                      <a:pt x="10" y="6040"/>
                    </a:cubicBezTo>
                    <a:cubicBezTo>
                      <a:pt x="10" y="6042"/>
                      <a:pt x="9" y="6044"/>
                      <a:pt x="6" y="6044"/>
                    </a:cubicBezTo>
                    <a:cubicBezTo>
                      <a:pt x="4" y="6044"/>
                      <a:pt x="2" y="6042"/>
                      <a:pt x="2" y="6040"/>
                    </a:cubicBezTo>
                    <a:close/>
                    <a:moveTo>
                      <a:pt x="2" y="6024"/>
                    </a:moveTo>
                    <a:lnTo>
                      <a:pt x="2" y="6024"/>
                    </a:lnTo>
                    <a:cubicBezTo>
                      <a:pt x="2" y="6021"/>
                      <a:pt x="4" y="6020"/>
                      <a:pt x="6" y="6020"/>
                    </a:cubicBezTo>
                    <a:cubicBezTo>
                      <a:pt x="9" y="6020"/>
                      <a:pt x="10" y="6021"/>
                      <a:pt x="10" y="6024"/>
                    </a:cubicBezTo>
                    <a:cubicBezTo>
                      <a:pt x="10" y="6026"/>
                      <a:pt x="9" y="6028"/>
                      <a:pt x="6" y="6028"/>
                    </a:cubicBezTo>
                    <a:cubicBezTo>
                      <a:pt x="4" y="6028"/>
                      <a:pt x="2" y="6026"/>
                      <a:pt x="2" y="6024"/>
                    </a:cubicBezTo>
                    <a:close/>
                    <a:moveTo>
                      <a:pt x="2" y="6008"/>
                    </a:moveTo>
                    <a:lnTo>
                      <a:pt x="2" y="6008"/>
                    </a:lnTo>
                    <a:cubicBezTo>
                      <a:pt x="2" y="6005"/>
                      <a:pt x="4" y="6004"/>
                      <a:pt x="6" y="6004"/>
                    </a:cubicBezTo>
                    <a:cubicBezTo>
                      <a:pt x="9" y="6004"/>
                      <a:pt x="10" y="6005"/>
                      <a:pt x="10" y="6008"/>
                    </a:cubicBezTo>
                    <a:cubicBezTo>
                      <a:pt x="10" y="6010"/>
                      <a:pt x="9" y="6012"/>
                      <a:pt x="6" y="6012"/>
                    </a:cubicBezTo>
                    <a:cubicBezTo>
                      <a:pt x="4" y="6012"/>
                      <a:pt x="2" y="6010"/>
                      <a:pt x="2" y="6008"/>
                    </a:cubicBezTo>
                    <a:close/>
                    <a:moveTo>
                      <a:pt x="2" y="5992"/>
                    </a:moveTo>
                    <a:lnTo>
                      <a:pt x="2" y="5992"/>
                    </a:lnTo>
                    <a:cubicBezTo>
                      <a:pt x="2" y="5989"/>
                      <a:pt x="4" y="5988"/>
                      <a:pt x="6" y="5988"/>
                    </a:cubicBezTo>
                    <a:cubicBezTo>
                      <a:pt x="9" y="5988"/>
                      <a:pt x="10" y="5989"/>
                      <a:pt x="10" y="5992"/>
                    </a:cubicBezTo>
                    <a:cubicBezTo>
                      <a:pt x="10" y="5994"/>
                      <a:pt x="9" y="5996"/>
                      <a:pt x="6" y="5996"/>
                    </a:cubicBezTo>
                    <a:cubicBezTo>
                      <a:pt x="4" y="5996"/>
                      <a:pt x="2" y="5994"/>
                      <a:pt x="2" y="5992"/>
                    </a:cubicBezTo>
                    <a:close/>
                    <a:moveTo>
                      <a:pt x="2" y="5976"/>
                    </a:moveTo>
                    <a:lnTo>
                      <a:pt x="2" y="5975"/>
                    </a:lnTo>
                    <a:cubicBezTo>
                      <a:pt x="2" y="5973"/>
                      <a:pt x="4" y="5971"/>
                      <a:pt x="6" y="5971"/>
                    </a:cubicBezTo>
                    <a:cubicBezTo>
                      <a:pt x="9" y="5971"/>
                      <a:pt x="10" y="5973"/>
                      <a:pt x="10" y="5975"/>
                    </a:cubicBezTo>
                    <a:lnTo>
                      <a:pt x="10" y="5976"/>
                    </a:lnTo>
                    <a:cubicBezTo>
                      <a:pt x="10" y="5978"/>
                      <a:pt x="9" y="5980"/>
                      <a:pt x="6" y="5980"/>
                    </a:cubicBezTo>
                    <a:cubicBezTo>
                      <a:pt x="4" y="5980"/>
                      <a:pt x="2" y="5978"/>
                      <a:pt x="2" y="5976"/>
                    </a:cubicBezTo>
                    <a:close/>
                    <a:moveTo>
                      <a:pt x="2" y="5959"/>
                    </a:moveTo>
                    <a:lnTo>
                      <a:pt x="2" y="5959"/>
                    </a:lnTo>
                    <a:cubicBezTo>
                      <a:pt x="2" y="5957"/>
                      <a:pt x="4" y="5955"/>
                      <a:pt x="6" y="5955"/>
                    </a:cubicBezTo>
                    <a:cubicBezTo>
                      <a:pt x="9" y="5955"/>
                      <a:pt x="10" y="5957"/>
                      <a:pt x="10" y="5959"/>
                    </a:cubicBezTo>
                    <a:cubicBezTo>
                      <a:pt x="10" y="5962"/>
                      <a:pt x="9" y="5963"/>
                      <a:pt x="6" y="5963"/>
                    </a:cubicBezTo>
                    <a:cubicBezTo>
                      <a:pt x="4" y="5963"/>
                      <a:pt x="2" y="5962"/>
                      <a:pt x="2" y="5959"/>
                    </a:cubicBezTo>
                    <a:close/>
                    <a:moveTo>
                      <a:pt x="2" y="5943"/>
                    </a:moveTo>
                    <a:lnTo>
                      <a:pt x="2" y="5943"/>
                    </a:lnTo>
                    <a:cubicBezTo>
                      <a:pt x="2" y="5941"/>
                      <a:pt x="4" y="5939"/>
                      <a:pt x="6" y="5939"/>
                    </a:cubicBezTo>
                    <a:cubicBezTo>
                      <a:pt x="9" y="5939"/>
                      <a:pt x="10" y="5941"/>
                      <a:pt x="10" y="5943"/>
                    </a:cubicBezTo>
                    <a:cubicBezTo>
                      <a:pt x="10" y="5946"/>
                      <a:pt x="9" y="5947"/>
                      <a:pt x="6" y="5947"/>
                    </a:cubicBezTo>
                    <a:cubicBezTo>
                      <a:pt x="4" y="5947"/>
                      <a:pt x="2" y="5946"/>
                      <a:pt x="2" y="5943"/>
                    </a:cubicBezTo>
                    <a:close/>
                    <a:moveTo>
                      <a:pt x="2" y="5927"/>
                    </a:moveTo>
                    <a:lnTo>
                      <a:pt x="2" y="5927"/>
                    </a:lnTo>
                    <a:cubicBezTo>
                      <a:pt x="2" y="5925"/>
                      <a:pt x="4" y="5923"/>
                      <a:pt x="6" y="5923"/>
                    </a:cubicBezTo>
                    <a:cubicBezTo>
                      <a:pt x="9" y="5923"/>
                      <a:pt x="10" y="5925"/>
                      <a:pt x="10" y="5927"/>
                    </a:cubicBezTo>
                    <a:cubicBezTo>
                      <a:pt x="10" y="5930"/>
                      <a:pt x="9" y="5931"/>
                      <a:pt x="6" y="5931"/>
                    </a:cubicBezTo>
                    <a:cubicBezTo>
                      <a:pt x="4" y="5931"/>
                      <a:pt x="2" y="5930"/>
                      <a:pt x="2" y="5927"/>
                    </a:cubicBezTo>
                    <a:close/>
                    <a:moveTo>
                      <a:pt x="2" y="5911"/>
                    </a:moveTo>
                    <a:lnTo>
                      <a:pt x="2" y="5911"/>
                    </a:lnTo>
                    <a:cubicBezTo>
                      <a:pt x="2" y="5909"/>
                      <a:pt x="4" y="5907"/>
                      <a:pt x="6" y="5907"/>
                    </a:cubicBezTo>
                    <a:cubicBezTo>
                      <a:pt x="9" y="5907"/>
                      <a:pt x="10" y="5909"/>
                      <a:pt x="10" y="5911"/>
                    </a:cubicBezTo>
                    <a:cubicBezTo>
                      <a:pt x="10" y="5914"/>
                      <a:pt x="9" y="5915"/>
                      <a:pt x="6" y="5915"/>
                    </a:cubicBezTo>
                    <a:cubicBezTo>
                      <a:pt x="4" y="5915"/>
                      <a:pt x="2" y="5914"/>
                      <a:pt x="2" y="5911"/>
                    </a:cubicBezTo>
                    <a:close/>
                    <a:moveTo>
                      <a:pt x="2" y="5895"/>
                    </a:moveTo>
                    <a:lnTo>
                      <a:pt x="2" y="5895"/>
                    </a:lnTo>
                    <a:cubicBezTo>
                      <a:pt x="2" y="5893"/>
                      <a:pt x="4" y="5891"/>
                      <a:pt x="6" y="5891"/>
                    </a:cubicBezTo>
                    <a:cubicBezTo>
                      <a:pt x="9" y="5891"/>
                      <a:pt x="10" y="5893"/>
                      <a:pt x="10" y="5895"/>
                    </a:cubicBezTo>
                    <a:cubicBezTo>
                      <a:pt x="10" y="5898"/>
                      <a:pt x="9" y="5899"/>
                      <a:pt x="6" y="5899"/>
                    </a:cubicBezTo>
                    <a:cubicBezTo>
                      <a:pt x="4" y="5899"/>
                      <a:pt x="2" y="5898"/>
                      <a:pt x="2" y="5895"/>
                    </a:cubicBezTo>
                    <a:close/>
                    <a:moveTo>
                      <a:pt x="2" y="5879"/>
                    </a:moveTo>
                    <a:lnTo>
                      <a:pt x="2" y="5879"/>
                    </a:lnTo>
                    <a:cubicBezTo>
                      <a:pt x="2" y="5877"/>
                      <a:pt x="4" y="5875"/>
                      <a:pt x="6" y="5875"/>
                    </a:cubicBezTo>
                    <a:cubicBezTo>
                      <a:pt x="9" y="5875"/>
                      <a:pt x="10" y="5877"/>
                      <a:pt x="10" y="5879"/>
                    </a:cubicBezTo>
                    <a:cubicBezTo>
                      <a:pt x="10" y="5882"/>
                      <a:pt x="9" y="5883"/>
                      <a:pt x="6" y="5883"/>
                    </a:cubicBezTo>
                    <a:cubicBezTo>
                      <a:pt x="4" y="5883"/>
                      <a:pt x="2" y="5882"/>
                      <a:pt x="2" y="5879"/>
                    </a:cubicBezTo>
                    <a:close/>
                    <a:moveTo>
                      <a:pt x="2" y="5863"/>
                    </a:moveTo>
                    <a:lnTo>
                      <a:pt x="2" y="5863"/>
                    </a:lnTo>
                    <a:cubicBezTo>
                      <a:pt x="2" y="5861"/>
                      <a:pt x="4" y="5859"/>
                      <a:pt x="6" y="5859"/>
                    </a:cubicBezTo>
                    <a:cubicBezTo>
                      <a:pt x="9" y="5859"/>
                      <a:pt x="10" y="5861"/>
                      <a:pt x="10" y="5863"/>
                    </a:cubicBezTo>
                    <a:cubicBezTo>
                      <a:pt x="10" y="5866"/>
                      <a:pt x="9" y="5867"/>
                      <a:pt x="6" y="5867"/>
                    </a:cubicBezTo>
                    <a:cubicBezTo>
                      <a:pt x="4" y="5867"/>
                      <a:pt x="2" y="5866"/>
                      <a:pt x="2" y="5863"/>
                    </a:cubicBezTo>
                    <a:close/>
                    <a:moveTo>
                      <a:pt x="2" y="5847"/>
                    </a:moveTo>
                    <a:lnTo>
                      <a:pt x="2" y="5847"/>
                    </a:lnTo>
                    <a:cubicBezTo>
                      <a:pt x="2" y="5845"/>
                      <a:pt x="4" y="5843"/>
                      <a:pt x="6" y="5843"/>
                    </a:cubicBezTo>
                    <a:cubicBezTo>
                      <a:pt x="9" y="5843"/>
                      <a:pt x="10" y="5845"/>
                      <a:pt x="10" y="5847"/>
                    </a:cubicBezTo>
                    <a:cubicBezTo>
                      <a:pt x="10" y="5850"/>
                      <a:pt x="9" y="5851"/>
                      <a:pt x="6" y="5851"/>
                    </a:cubicBezTo>
                    <a:cubicBezTo>
                      <a:pt x="4" y="5851"/>
                      <a:pt x="2" y="5850"/>
                      <a:pt x="2" y="5847"/>
                    </a:cubicBezTo>
                    <a:close/>
                    <a:moveTo>
                      <a:pt x="2" y="5831"/>
                    </a:moveTo>
                    <a:lnTo>
                      <a:pt x="2" y="5831"/>
                    </a:lnTo>
                    <a:cubicBezTo>
                      <a:pt x="2" y="5829"/>
                      <a:pt x="4" y="5827"/>
                      <a:pt x="6" y="5827"/>
                    </a:cubicBezTo>
                    <a:cubicBezTo>
                      <a:pt x="9" y="5827"/>
                      <a:pt x="10" y="5829"/>
                      <a:pt x="10" y="5831"/>
                    </a:cubicBezTo>
                    <a:cubicBezTo>
                      <a:pt x="10" y="5834"/>
                      <a:pt x="9" y="5835"/>
                      <a:pt x="6" y="5835"/>
                    </a:cubicBezTo>
                    <a:cubicBezTo>
                      <a:pt x="4" y="5835"/>
                      <a:pt x="2" y="5834"/>
                      <a:pt x="2" y="5831"/>
                    </a:cubicBezTo>
                    <a:close/>
                    <a:moveTo>
                      <a:pt x="2" y="5815"/>
                    </a:moveTo>
                    <a:lnTo>
                      <a:pt x="2" y="5815"/>
                    </a:lnTo>
                    <a:cubicBezTo>
                      <a:pt x="2" y="5813"/>
                      <a:pt x="4" y="5811"/>
                      <a:pt x="6" y="5811"/>
                    </a:cubicBezTo>
                    <a:cubicBezTo>
                      <a:pt x="9" y="5811"/>
                      <a:pt x="10" y="5813"/>
                      <a:pt x="10" y="5815"/>
                    </a:cubicBezTo>
                    <a:cubicBezTo>
                      <a:pt x="10" y="5818"/>
                      <a:pt x="9" y="5819"/>
                      <a:pt x="6" y="5819"/>
                    </a:cubicBezTo>
                    <a:cubicBezTo>
                      <a:pt x="4" y="5819"/>
                      <a:pt x="2" y="5818"/>
                      <a:pt x="2" y="5815"/>
                    </a:cubicBezTo>
                    <a:close/>
                    <a:moveTo>
                      <a:pt x="2" y="5799"/>
                    </a:moveTo>
                    <a:lnTo>
                      <a:pt x="2" y="5799"/>
                    </a:lnTo>
                    <a:cubicBezTo>
                      <a:pt x="2" y="5797"/>
                      <a:pt x="4" y="5795"/>
                      <a:pt x="6" y="5795"/>
                    </a:cubicBezTo>
                    <a:cubicBezTo>
                      <a:pt x="9" y="5795"/>
                      <a:pt x="10" y="5797"/>
                      <a:pt x="10" y="5799"/>
                    </a:cubicBezTo>
                    <a:cubicBezTo>
                      <a:pt x="10" y="5802"/>
                      <a:pt x="9" y="5803"/>
                      <a:pt x="6" y="5803"/>
                    </a:cubicBezTo>
                    <a:cubicBezTo>
                      <a:pt x="4" y="5803"/>
                      <a:pt x="2" y="5802"/>
                      <a:pt x="2" y="5799"/>
                    </a:cubicBezTo>
                    <a:close/>
                    <a:moveTo>
                      <a:pt x="2" y="5783"/>
                    </a:moveTo>
                    <a:lnTo>
                      <a:pt x="2" y="5783"/>
                    </a:lnTo>
                    <a:cubicBezTo>
                      <a:pt x="2" y="5781"/>
                      <a:pt x="4" y="5779"/>
                      <a:pt x="6" y="5779"/>
                    </a:cubicBezTo>
                    <a:cubicBezTo>
                      <a:pt x="9" y="5779"/>
                      <a:pt x="10" y="5781"/>
                      <a:pt x="10" y="5783"/>
                    </a:cubicBezTo>
                    <a:cubicBezTo>
                      <a:pt x="10" y="5786"/>
                      <a:pt x="9" y="5787"/>
                      <a:pt x="6" y="5787"/>
                    </a:cubicBezTo>
                    <a:cubicBezTo>
                      <a:pt x="4" y="5787"/>
                      <a:pt x="2" y="5786"/>
                      <a:pt x="2" y="5783"/>
                    </a:cubicBezTo>
                    <a:close/>
                    <a:moveTo>
                      <a:pt x="2" y="5767"/>
                    </a:moveTo>
                    <a:lnTo>
                      <a:pt x="2" y="5767"/>
                    </a:lnTo>
                    <a:cubicBezTo>
                      <a:pt x="2" y="5765"/>
                      <a:pt x="4" y="5763"/>
                      <a:pt x="6" y="5763"/>
                    </a:cubicBezTo>
                    <a:cubicBezTo>
                      <a:pt x="9" y="5763"/>
                      <a:pt x="10" y="5765"/>
                      <a:pt x="10" y="5767"/>
                    </a:cubicBezTo>
                    <a:cubicBezTo>
                      <a:pt x="10" y="5770"/>
                      <a:pt x="9" y="5771"/>
                      <a:pt x="6" y="5771"/>
                    </a:cubicBezTo>
                    <a:cubicBezTo>
                      <a:pt x="4" y="5771"/>
                      <a:pt x="2" y="5770"/>
                      <a:pt x="2" y="5767"/>
                    </a:cubicBezTo>
                    <a:close/>
                    <a:moveTo>
                      <a:pt x="2" y="5751"/>
                    </a:moveTo>
                    <a:lnTo>
                      <a:pt x="2" y="5751"/>
                    </a:lnTo>
                    <a:cubicBezTo>
                      <a:pt x="2" y="5749"/>
                      <a:pt x="4" y="5747"/>
                      <a:pt x="6" y="5747"/>
                    </a:cubicBezTo>
                    <a:cubicBezTo>
                      <a:pt x="9" y="5747"/>
                      <a:pt x="10" y="5749"/>
                      <a:pt x="10" y="5751"/>
                    </a:cubicBezTo>
                    <a:cubicBezTo>
                      <a:pt x="10" y="5754"/>
                      <a:pt x="9" y="5755"/>
                      <a:pt x="6" y="5755"/>
                    </a:cubicBezTo>
                    <a:cubicBezTo>
                      <a:pt x="4" y="5755"/>
                      <a:pt x="2" y="5754"/>
                      <a:pt x="2" y="5751"/>
                    </a:cubicBezTo>
                    <a:close/>
                    <a:moveTo>
                      <a:pt x="2" y="5735"/>
                    </a:moveTo>
                    <a:lnTo>
                      <a:pt x="2" y="5735"/>
                    </a:lnTo>
                    <a:cubicBezTo>
                      <a:pt x="2" y="5733"/>
                      <a:pt x="4" y="5731"/>
                      <a:pt x="6" y="5731"/>
                    </a:cubicBezTo>
                    <a:cubicBezTo>
                      <a:pt x="9" y="5731"/>
                      <a:pt x="10" y="5733"/>
                      <a:pt x="10" y="5735"/>
                    </a:cubicBezTo>
                    <a:cubicBezTo>
                      <a:pt x="10" y="5738"/>
                      <a:pt x="9" y="5739"/>
                      <a:pt x="6" y="5739"/>
                    </a:cubicBezTo>
                    <a:cubicBezTo>
                      <a:pt x="4" y="5739"/>
                      <a:pt x="2" y="5738"/>
                      <a:pt x="2" y="5735"/>
                    </a:cubicBezTo>
                    <a:close/>
                    <a:moveTo>
                      <a:pt x="2" y="5719"/>
                    </a:moveTo>
                    <a:lnTo>
                      <a:pt x="2" y="5719"/>
                    </a:lnTo>
                    <a:cubicBezTo>
                      <a:pt x="2" y="5717"/>
                      <a:pt x="4" y="5715"/>
                      <a:pt x="6" y="5715"/>
                    </a:cubicBezTo>
                    <a:cubicBezTo>
                      <a:pt x="9" y="5715"/>
                      <a:pt x="10" y="5717"/>
                      <a:pt x="10" y="5719"/>
                    </a:cubicBezTo>
                    <a:cubicBezTo>
                      <a:pt x="10" y="5722"/>
                      <a:pt x="9" y="5723"/>
                      <a:pt x="6" y="5723"/>
                    </a:cubicBezTo>
                    <a:cubicBezTo>
                      <a:pt x="4" y="5723"/>
                      <a:pt x="2" y="5722"/>
                      <a:pt x="2" y="5719"/>
                    </a:cubicBezTo>
                    <a:close/>
                    <a:moveTo>
                      <a:pt x="2" y="5703"/>
                    </a:moveTo>
                    <a:lnTo>
                      <a:pt x="2" y="5703"/>
                    </a:lnTo>
                    <a:cubicBezTo>
                      <a:pt x="2" y="5701"/>
                      <a:pt x="4" y="5699"/>
                      <a:pt x="6" y="5699"/>
                    </a:cubicBezTo>
                    <a:cubicBezTo>
                      <a:pt x="9" y="5699"/>
                      <a:pt x="10" y="5701"/>
                      <a:pt x="10" y="5703"/>
                    </a:cubicBezTo>
                    <a:cubicBezTo>
                      <a:pt x="10" y="5706"/>
                      <a:pt x="9" y="5707"/>
                      <a:pt x="6" y="5707"/>
                    </a:cubicBezTo>
                    <a:cubicBezTo>
                      <a:pt x="4" y="5707"/>
                      <a:pt x="2" y="5706"/>
                      <a:pt x="2" y="5703"/>
                    </a:cubicBezTo>
                    <a:close/>
                    <a:moveTo>
                      <a:pt x="2" y="5687"/>
                    </a:moveTo>
                    <a:lnTo>
                      <a:pt x="2" y="5687"/>
                    </a:lnTo>
                    <a:cubicBezTo>
                      <a:pt x="2" y="5685"/>
                      <a:pt x="4" y="5683"/>
                      <a:pt x="6" y="5683"/>
                    </a:cubicBezTo>
                    <a:cubicBezTo>
                      <a:pt x="9" y="5683"/>
                      <a:pt x="10" y="5685"/>
                      <a:pt x="10" y="5687"/>
                    </a:cubicBezTo>
                    <a:cubicBezTo>
                      <a:pt x="10" y="5690"/>
                      <a:pt x="9" y="5691"/>
                      <a:pt x="6" y="5691"/>
                    </a:cubicBezTo>
                    <a:cubicBezTo>
                      <a:pt x="4" y="5691"/>
                      <a:pt x="2" y="5690"/>
                      <a:pt x="2" y="5687"/>
                    </a:cubicBezTo>
                    <a:close/>
                    <a:moveTo>
                      <a:pt x="2" y="5671"/>
                    </a:moveTo>
                    <a:lnTo>
                      <a:pt x="2" y="5671"/>
                    </a:lnTo>
                    <a:cubicBezTo>
                      <a:pt x="2" y="5669"/>
                      <a:pt x="4" y="5667"/>
                      <a:pt x="6" y="5667"/>
                    </a:cubicBezTo>
                    <a:cubicBezTo>
                      <a:pt x="9" y="5667"/>
                      <a:pt x="10" y="5669"/>
                      <a:pt x="10" y="5671"/>
                    </a:cubicBezTo>
                    <a:cubicBezTo>
                      <a:pt x="10" y="5674"/>
                      <a:pt x="9" y="5675"/>
                      <a:pt x="6" y="5675"/>
                    </a:cubicBezTo>
                    <a:cubicBezTo>
                      <a:pt x="4" y="5675"/>
                      <a:pt x="2" y="5674"/>
                      <a:pt x="2" y="5671"/>
                    </a:cubicBezTo>
                    <a:close/>
                    <a:moveTo>
                      <a:pt x="2" y="5655"/>
                    </a:moveTo>
                    <a:lnTo>
                      <a:pt x="2" y="5655"/>
                    </a:lnTo>
                    <a:cubicBezTo>
                      <a:pt x="2" y="5653"/>
                      <a:pt x="4" y="5651"/>
                      <a:pt x="6" y="5651"/>
                    </a:cubicBezTo>
                    <a:cubicBezTo>
                      <a:pt x="9" y="5651"/>
                      <a:pt x="10" y="5653"/>
                      <a:pt x="10" y="5655"/>
                    </a:cubicBezTo>
                    <a:cubicBezTo>
                      <a:pt x="10" y="5658"/>
                      <a:pt x="9" y="5659"/>
                      <a:pt x="6" y="5659"/>
                    </a:cubicBezTo>
                    <a:cubicBezTo>
                      <a:pt x="4" y="5659"/>
                      <a:pt x="2" y="5658"/>
                      <a:pt x="2" y="5655"/>
                    </a:cubicBezTo>
                    <a:close/>
                    <a:moveTo>
                      <a:pt x="2" y="5639"/>
                    </a:moveTo>
                    <a:lnTo>
                      <a:pt x="2" y="5639"/>
                    </a:lnTo>
                    <a:cubicBezTo>
                      <a:pt x="2" y="5637"/>
                      <a:pt x="4" y="5635"/>
                      <a:pt x="6" y="5635"/>
                    </a:cubicBezTo>
                    <a:cubicBezTo>
                      <a:pt x="9" y="5635"/>
                      <a:pt x="10" y="5637"/>
                      <a:pt x="10" y="5639"/>
                    </a:cubicBezTo>
                    <a:cubicBezTo>
                      <a:pt x="10" y="5642"/>
                      <a:pt x="9" y="5643"/>
                      <a:pt x="6" y="5643"/>
                    </a:cubicBezTo>
                    <a:cubicBezTo>
                      <a:pt x="4" y="5643"/>
                      <a:pt x="2" y="5642"/>
                      <a:pt x="2" y="5639"/>
                    </a:cubicBezTo>
                    <a:close/>
                    <a:moveTo>
                      <a:pt x="2" y="5623"/>
                    </a:moveTo>
                    <a:lnTo>
                      <a:pt x="2" y="5623"/>
                    </a:lnTo>
                    <a:cubicBezTo>
                      <a:pt x="2" y="5621"/>
                      <a:pt x="4" y="5619"/>
                      <a:pt x="6" y="5619"/>
                    </a:cubicBezTo>
                    <a:cubicBezTo>
                      <a:pt x="9" y="5619"/>
                      <a:pt x="10" y="5621"/>
                      <a:pt x="10" y="5623"/>
                    </a:cubicBezTo>
                    <a:cubicBezTo>
                      <a:pt x="10" y="5626"/>
                      <a:pt x="9" y="5627"/>
                      <a:pt x="6" y="5627"/>
                    </a:cubicBezTo>
                    <a:cubicBezTo>
                      <a:pt x="4" y="5627"/>
                      <a:pt x="2" y="5626"/>
                      <a:pt x="2" y="5623"/>
                    </a:cubicBezTo>
                    <a:close/>
                    <a:moveTo>
                      <a:pt x="2" y="5607"/>
                    </a:moveTo>
                    <a:lnTo>
                      <a:pt x="2" y="5607"/>
                    </a:lnTo>
                    <a:cubicBezTo>
                      <a:pt x="2" y="5605"/>
                      <a:pt x="4" y="5603"/>
                      <a:pt x="6" y="5603"/>
                    </a:cubicBezTo>
                    <a:cubicBezTo>
                      <a:pt x="9" y="5603"/>
                      <a:pt x="10" y="5605"/>
                      <a:pt x="10" y="5607"/>
                    </a:cubicBezTo>
                    <a:cubicBezTo>
                      <a:pt x="10" y="5610"/>
                      <a:pt x="9" y="5611"/>
                      <a:pt x="6" y="5611"/>
                    </a:cubicBezTo>
                    <a:cubicBezTo>
                      <a:pt x="4" y="5611"/>
                      <a:pt x="2" y="5610"/>
                      <a:pt x="2" y="5607"/>
                    </a:cubicBezTo>
                    <a:close/>
                    <a:moveTo>
                      <a:pt x="2" y="5591"/>
                    </a:moveTo>
                    <a:lnTo>
                      <a:pt x="2" y="5591"/>
                    </a:lnTo>
                    <a:cubicBezTo>
                      <a:pt x="2" y="5589"/>
                      <a:pt x="4" y="5587"/>
                      <a:pt x="6" y="5587"/>
                    </a:cubicBezTo>
                    <a:cubicBezTo>
                      <a:pt x="9" y="5587"/>
                      <a:pt x="10" y="5589"/>
                      <a:pt x="10" y="5591"/>
                    </a:cubicBezTo>
                    <a:cubicBezTo>
                      <a:pt x="10" y="5594"/>
                      <a:pt x="9" y="5595"/>
                      <a:pt x="6" y="5595"/>
                    </a:cubicBezTo>
                    <a:cubicBezTo>
                      <a:pt x="4" y="5595"/>
                      <a:pt x="2" y="5594"/>
                      <a:pt x="2" y="5591"/>
                    </a:cubicBezTo>
                    <a:close/>
                    <a:moveTo>
                      <a:pt x="2" y="5575"/>
                    </a:moveTo>
                    <a:lnTo>
                      <a:pt x="2" y="5575"/>
                    </a:lnTo>
                    <a:cubicBezTo>
                      <a:pt x="2" y="5573"/>
                      <a:pt x="4" y="5571"/>
                      <a:pt x="6" y="5571"/>
                    </a:cubicBezTo>
                    <a:cubicBezTo>
                      <a:pt x="9" y="5571"/>
                      <a:pt x="10" y="5573"/>
                      <a:pt x="10" y="5575"/>
                    </a:cubicBezTo>
                    <a:cubicBezTo>
                      <a:pt x="10" y="5578"/>
                      <a:pt x="9" y="5579"/>
                      <a:pt x="6" y="5579"/>
                    </a:cubicBezTo>
                    <a:cubicBezTo>
                      <a:pt x="4" y="5579"/>
                      <a:pt x="2" y="5578"/>
                      <a:pt x="2" y="5575"/>
                    </a:cubicBezTo>
                    <a:close/>
                    <a:moveTo>
                      <a:pt x="2" y="5559"/>
                    </a:moveTo>
                    <a:lnTo>
                      <a:pt x="2" y="5559"/>
                    </a:lnTo>
                    <a:cubicBezTo>
                      <a:pt x="2" y="5557"/>
                      <a:pt x="4" y="5555"/>
                      <a:pt x="6" y="5555"/>
                    </a:cubicBezTo>
                    <a:cubicBezTo>
                      <a:pt x="9" y="5555"/>
                      <a:pt x="10" y="5557"/>
                      <a:pt x="10" y="5559"/>
                    </a:cubicBezTo>
                    <a:cubicBezTo>
                      <a:pt x="10" y="5562"/>
                      <a:pt x="9" y="5563"/>
                      <a:pt x="6" y="5563"/>
                    </a:cubicBezTo>
                    <a:cubicBezTo>
                      <a:pt x="4" y="5563"/>
                      <a:pt x="2" y="5562"/>
                      <a:pt x="2" y="5559"/>
                    </a:cubicBezTo>
                    <a:close/>
                    <a:moveTo>
                      <a:pt x="2" y="5543"/>
                    </a:moveTo>
                    <a:lnTo>
                      <a:pt x="2" y="5543"/>
                    </a:lnTo>
                    <a:cubicBezTo>
                      <a:pt x="2" y="5541"/>
                      <a:pt x="4" y="5539"/>
                      <a:pt x="6" y="5539"/>
                    </a:cubicBezTo>
                    <a:cubicBezTo>
                      <a:pt x="9" y="5539"/>
                      <a:pt x="10" y="5541"/>
                      <a:pt x="10" y="5543"/>
                    </a:cubicBezTo>
                    <a:cubicBezTo>
                      <a:pt x="10" y="5545"/>
                      <a:pt x="9" y="5547"/>
                      <a:pt x="6" y="5547"/>
                    </a:cubicBezTo>
                    <a:cubicBezTo>
                      <a:pt x="4" y="5547"/>
                      <a:pt x="2" y="5545"/>
                      <a:pt x="2" y="5543"/>
                    </a:cubicBezTo>
                    <a:close/>
                    <a:moveTo>
                      <a:pt x="2" y="5527"/>
                    </a:moveTo>
                    <a:lnTo>
                      <a:pt x="2" y="5527"/>
                    </a:lnTo>
                    <a:cubicBezTo>
                      <a:pt x="2" y="5525"/>
                      <a:pt x="4" y="5523"/>
                      <a:pt x="6" y="5523"/>
                    </a:cubicBezTo>
                    <a:cubicBezTo>
                      <a:pt x="9" y="5523"/>
                      <a:pt x="10" y="5525"/>
                      <a:pt x="10" y="5527"/>
                    </a:cubicBezTo>
                    <a:cubicBezTo>
                      <a:pt x="10" y="5529"/>
                      <a:pt x="9" y="5531"/>
                      <a:pt x="6" y="5531"/>
                    </a:cubicBezTo>
                    <a:cubicBezTo>
                      <a:pt x="4" y="5531"/>
                      <a:pt x="2" y="5529"/>
                      <a:pt x="2" y="5527"/>
                    </a:cubicBezTo>
                    <a:close/>
                    <a:moveTo>
                      <a:pt x="2" y="5511"/>
                    </a:moveTo>
                    <a:lnTo>
                      <a:pt x="2" y="5511"/>
                    </a:lnTo>
                    <a:cubicBezTo>
                      <a:pt x="2" y="5509"/>
                      <a:pt x="4" y="5507"/>
                      <a:pt x="6" y="5507"/>
                    </a:cubicBezTo>
                    <a:cubicBezTo>
                      <a:pt x="9" y="5507"/>
                      <a:pt x="10" y="5509"/>
                      <a:pt x="10" y="5511"/>
                    </a:cubicBezTo>
                    <a:cubicBezTo>
                      <a:pt x="10" y="5513"/>
                      <a:pt x="9" y="5515"/>
                      <a:pt x="6" y="5515"/>
                    </a:cubicBezTo>
                    <a:cubicBezTo>
                      <a:pt x="4" y="5515"/>
                      <a:pt x="2" y="5513"/>
                      <a:pt x="2" y="5511"/>
                    </a:cubicBezTo>
                    <a:close/>
                    <a:moveTo>
                      <a:pt x="2" y="5495"/>
                    </a:moveTo>
                    <a:lnTo>
                      <a:pt x="2" y="5495"/>
                    </a:lnTo>
                    <a:cubicBezTo>
                      <a:pt x="2" y="5493"/>
                      <a:pt x="4" y="5491"/>
                      <a:pt x="6" y="5491"/>
                    </a:cubicBezTo>
                    <a:cubicBezTo>
                      <a:pt x="9" y="5491"/>
                      <a:pt x="10" y="5493"/>
                      <a:pt x="10" y="5495"/>
                    </a:cubicBezTo>
                    <a:cubicBezTo>
                      <a:pt x="10" y="5497"/>
                      <a:pt x="9" y="5499"/>
                      <a:pt x="6" y="5499"/>
                    </a:cubicBezTo>
                    <a:cubicBezTo>
                      <a:pt x="4" y="5499"/>
                      <a:pt x="2" y="5497"/>
                      <a:pt x="2" y="5495"/>
                    </a:cubicBezTo>
                    <a:close/>
                    <a:moveTo>
                      <a:pt x="2" y="5479"/>
                    </a:moveTo>
                    <a:lnTo>
                      <a:pt x="2" y="5479"/>
                    </a:lnTo>
                    <a:cubicBezTo>
                      <a:pt x="2" y="5477"/>
                      <a:pt x="4" y="5475"/>
                      <a:pt x="6" y="5475"/>
                    </a:cubicBezTo>
                    <a:cubicBezTo>
                      <a:pt x="9" y="5475"/>
                      <a:pt x="10" y="5477"/>
                      <a:pt x="10" y="5479"/>
                    </a:cubicBezTo>
                    <a:cubicBezTo>
                      <a:pt x="10" y="5481"/>
                      <a:pt x="9" y="5483"/>
                      <a:pt x="6" y="5483"/>
                    </a:cubicBezTo>
                    <a:cubicBezTo>
                      <a:pt x="4" y="5483"/>
                      <a:pt x="2" y="5481"/>
                      <a:pt x="2" y="5479"/>
                    </a:cubicBezTo>
                    <a:close/>
                    <a:moveTo>
                      <a:pt x="2" y="5463"/>
                    </a:moveTo>
                    <a:lnTo>
                      <a:pt x="2" y="5463"/>
                    </a:lnTo>
                    <a:cubicBezTo>
                      <a:pt x="2" y="5461"/>
                      <a:pt x="4" y="5459"/>
                      <a:pt x="6" y="5459"/>
                    </a:cubicBezTo>
                    <a:cubicBezTo>
                      <a:pt x="9" y="5459"/>
                      <a:pt x="10" y="5461"/>
                      <a:pt x="10" y="5463"/>
                    </a:cubicBezTo>
                    <a:cubicBezTo>
                      <a:pt x="10" y="5465"/>
                      <a:pt x="9" y="5467"/>
                      <a:pt x="6" y="5467"/>
                    </a:cubicBezTo>
                    <a:cubicBezTo>
                      <a:pt x="4" y="5467"/>
                      <a:pt x="2" y="5465"/>
                      <a:pt x="2" y="5463"/>
                    </a:cubicBezTo>
                    <a:close/>
                    <a:moveTo>
                      <a:pt x="2" y="5447"/>
                    </a:moveTo>
                    <a:lnTo>
                      <a:pt x="2" y="5447"/>
                    </a:lnTo>
                    <a:cubicBezTo>
                      <a:pt x="2" y="5445"/>
                      <a:pt x="4" y="5443"/>
                      <a:pt x="6" y="5443"/>
                    </a:cubicBezTo>
                    <a:cubicBezTo>
                      <a:pt x="9" y="5443"/>
                      <a:pt x="10" y="5445"/>
                      <a:pt x="10" y="5447"/>
                    </a:cubicBezTo>
                    <a:cubicBezTo>
                      <a:pt x="10" y="5449"/>
                      <a:pt x="9" y="5451"/>
                      <a:pt x="6" y="5451"/>
                    </a:cubicBezTo>
                    <a:cubicBezTo>
                      <a:pt x="4" y="5451"/>
                      <a:pt x="2" y="5449"/>
                      <a:pt x="2" y="5447"/>
                    </a:cubicBezTo>
                    <a:close/>
                    <a:moveTo>
                      <a:pt x="2" y="5431"/>
                    </a:moveTo>
                    <a:lnTo>
                      <a:pt x="2" y="5431"/>
                    </a:lnTo>
                    <a:cubicBezTo>
                      <a:pt x="2" y="5429"/>
                      <a:pt x="4" y="5427"/>
                      <a:pt x="6" y="5427"/>
                    </a:cubicBezTo>
                    <a:cubicBezTo>
                      <a:pt x="9" y="5427"/>
                      <a:pt x="10" y="5429"/>
                      <a:pt x="10" y="5431"/>
                    </a:cubicBezTo>
                    <a:cubicBezTo>
                      <a:pt x="10" y="5433"/>
                      <a:pt x="9" y="5435"/>
                      <a:pt x="6" y="5435"/>
                    </a:cubicBezTo>
                    <a:cubicBezTo>
                      <a:pt x="4" y="5435"/>
                      <a:pt x="2" y="5433"/>
                      <a:pt x="2" y="5431"/>
                    </a:cubicBezTo>
                    <a:close/>
                    <a:moveTo>
                      <a:pt x="2" y="5415"/>
                    </a:moveTo>
                    <a:lnTo>
                      <a:pt x="2" y="5415"/>
                    </a:lnTo>
                    <a:cubicBezTo>
                      <a:pt x="2" y="5413"/>
                      <a:pt x="4" y="5411"/>
                      <a:pt x="6" y="5411"/>
                    </a:cubicBezTo>
                    <a:cubicBezTo>
                      <a:pt x="9" y="5411"/>
                      <a:pt x="10" y="5413"/>
                      <a:pt x="10" y="5415"/>
                    </a:cubicBezTo>
                    <a:cubicBezTo>
                      <a:pt x="10" y="5417"/>
                      <a:pt x="9" y="5419"/>
                      <a:pt x="6" y="5419"/>
                    </a:cubicBezTo>
                    <a:cubicBezTo>
                      <a:pt x="4" y="5419"/>
                      <a:pt x="2" y="5417"/>
                      <a:pt x="2" y="5415"/>
                    </a:cubicBezTo>
                    <a:close/>
                    <a:moveTo>
                      <a:pt x="2" y="5399"/>
                    </a:moveTo>
                    <a:lnTo>
                      <a:pt x="2" y="5399"/>
                    </a:lnTo>
                    <a:cubicBezTo>
                      <a:pt x="2" y="5397"/>
                      <a:pt x="4" y="5395"/>
                      <a:pt x="6" y="5395"/>
                    </a:cubicBezTo>
                    <a:cubicBezTo>
                      <a:pt x="9" y="5395"/>
                      <a:pt x="10" y="5397"/>
                      <a:pt x="10" y="5399"/>
                    </a:cubicBezTo>
                    <a:cubicBezTo>
                      <a:pt x="10" y="5401"/>
                      <a:pt x="9" y="5403"/>
                      <a:pt x="6" y="5403"/>
                    </a:cubicBezTo>
                    <a:cubicBezTo>
                      <a:pt x="4" y="5403"/>
                      <a:pt x="2" y="5401"/>
                      <a:pt x="2" y="5399"/>
                    </a:cubicBezTo>
                    <a:close/>
                    <a:moveTo>
                      <a:pt x="2" y="5383"/>
                    </a:moveTo>
                    <a:lnTo>
                      <a:pt x="2" y="5383"/>
                    </a:lnTo>
                    <a:cubicBezTo>
                      <a:pt x="2" y="5381"/>
                      <a:pt x="4" y="5379"/>
                      <a:pt x="6" y="5379"/>
                    </a:cubicBezTo>
                    <a:cubicBezTo>
                      <a:pt x="9" y="5379"/>
                      <a:pt x="10" y="5381"/>
                      <a:pt x="10" y="5383"/>
                    </a:cubicBezTo>
                    <a:cubicBezTo>
                      <a:pt x="10" y="5385"/>
                      <a:pt x="9" y="5387"/>
                      <a:pt x="6" y="5387"/>
                    </a:cubicBezTo>
                    <a:cubicBezTo>
                      <a:pt x="4" y="5387"/>
                      <a:pt x="2" y="5385"/>
                      <a:pt x="2" y="5383"/>
                    </a:cubicBezTo>
                    <a:close/>
                    <a:moveTo>
                      <a:pt x="2" y="5367"/>
                    </a:moveTo>
                    <a:lnTo>
                      <a:pt x="2" y="5367"/>
                    </a:lnTo>
                    <a:cubicBezTo>
                      <a:pt x="2" y="5365"/>
                      <a:pt x="4" y="5363"/>
                      <a:pt x="6" y="5363"/>
                    </a:cubicBezTo>
                    <a:cubicBezTo>
                      <a:pt x="9" y="5363"/>
                      <a:pt x="10" y="5365"/>
                      <a:pt x="10" y="5367"/>
                    </a:cubicBezTo>
                    <a:cubicBezTo>
                      <a:pt x="10" y="5369"/>
                      <a:pt x="9" y="5371"/>
                      <a:pt x="6" y="5371"/>
                    </a:cubicBezTo>
                    <a:cubicBezTo>
                      <a:pt x="4" y="5371"/>
                      <a:pt x="2" y="5369"/>
                      <a:pt x="2" y="5367"/>
                    </a:cubicBezTo>
                    <a:close/>
                    <a:moveTo>
                      <a:pt x="2" y="5351"/>
                    </a:moveTo>
                    <a:lnTo>
                      <a:pt x="2" y="5351"/>
                    </a:lnTo>
                    <a:cubicBezTo>
                      <a:pt x="2" y="5349"/>
                      <a:pt x="4" y="5347"/>
                      <a:pt x="6" y="5347"/>
                    </a:cubicBezTo>
                    <a:cubicBezTo>
                      <a:pt x="9" y="5347"/>
                      <a:pt x="10" y="5349"/>
                      <a:pt x="10" y="5351"/>
                    </a:cubicBezTo>
                    <a:cubicBezTo>
                      <a:pt x="10" y="5353"/>
                      <a:pt x="9" y="5355"/>
                      <a:pt x="6" y="5355"/>
                    </a:cubicBezTo>
                    <a:cubicBezTo>
                      <a:pt x="4" y="5355"/>
                      <a:pt x="2" y="5353"/>
                      <a:pt x="2" y="5351"/>
                    </a:cubicBezTo>
                    <a:close/>
                    <a:moveTo>
                      <a:pt x="2" y="5335"/>
                    </a:moveTo>
                    <a:lnTo>
                      <a:pt x="2" y="5335"/>
                    </a:lnTo>
                    <a:cubicBezTo>
                      <a:pt x="2" y="5333"/>
                      <a:pt x="4" y="5331"/>
                      <a:pt x="6" y="5331"/>
                    </a:cubicBezTo>
                    <a:cubicBezTo>
                      <a:pt x="9" y="5331"/>
                      <a:pt x="10" y="5333"/>
                      <a:pt x="10" y="5335"/>
                    </a:cubicBezTo>
                    <a:cubicBezTo>
                      <a:pt x="10" y="5337"/>
                      <a:pt x="9" y="5339"/>
                      <a:pt x="6" y="5339"/>
                    </a:cubicBezTo>
                    <a:cubicBezTo>
                      <a:pt x="4" y="5339"/>
                      <a:pt x="2" y="5337"/>
                      <a:pt x="2" y="5335"/>
                    </a:cubicBezTo>
                    <a:close/>
                    <a:moveTo>
                      <a:pt x="3" y="5319"/>
                    </a:moveTo>
                    <a:lnTo>
                      <a:pt x="3" y="5319"/>
                    </a:lnTo>
                    <a:cubicBezTo>
                      <a:pt x="3" y="5317"/>
                      <a:pt x="4" y="5315"/>
                      <a:pt x="7" y="5315"/>
                    </a:cubicBezTo>
                    <a:cubicBezTo>
                      <a:pt x="9" y="5315"/>
                      <a:pt x="11" y="5317"/>
                      <a:pt x="11" y="5319"/>
                    </a:cubicBezTo>
                    <a:cubicBezTo>
                      <a:pt x="11" y="5321"/>
                      <a:pt x="9" y="5323"/>
                      <a:pt x="7" y="5323"/>
                    </a:cubicBezTo>
                    <a:cubicBezTo>
                      <a:pt x="4" y="5323"/>
                      <a:pt x="3" y="5321"/>
                      <a:pt x="3" y="5319"/>
                    </a:cubicBezTo>
                    <a:close/>
                    <a:moveTo>
                      <a:pt x="3" y="5303"/>
                    </a:moveTo>
                    <a:lnTo>
                      <a:pt x="3" y="5303"/>
                    </a:lnTo>
                    <a:cubicBezTo>
                      <a:pt x="3" y="5301"/>
                      <a:pt x="4" y="5299"/>
                      <a:pt x="7" y="5299"/>
                    </a:cubicBezTo>
                    <a:cubicBezTo>
                      <a:pt x="9" y="5299"/>
                      <a:pt x="11" y="5301"/>
                      <a:pt x="11" y="5303"/>
                    </a:cubicBezTo>
                    <a:cubicBezTo>
                      <a:pt x="11" y="5305"/>
                      <a:pt x="9" y="5307"/>
                      <a:pt x="7" y="5307"/>
                    </a:cubicBezTo>
                    <a:cubicBezTo>
                      <a:pt x="4" y="5307"/>
                      <a:pt x="3" y="5305"/>
                      <a:pt x="3" y="5303"/>
                    </a:cubicBezTo>
                    <a:close/>
                    <a:moveTo>
                      <a:pt x="3" y="5287"/>
                    </a:moveTo>
                    <a:lnTo>
                      <a:pt x="3" y="5287"/>
                    </a:lnTo>
                    <a:cubicBezTo>
                      <a:pt x="3" y="5285"/>
                      <a:pt x="4" y="5283"/>
                      <a:pt x="7" y="5283"/>
                    </a:cubicBezTo>
                    <a:cubicBezTo>
                      <a:pt x="9" y="5283"/>
                      <a:pt x="11" y="5285"/>
                      <a:pt x="11" y="5287"/>
                    </a:cubicBezTo>
                    <a:cubicBezTo>
                      <a:pt x="11" y="5289"/>
                      <a:pt x="9" y="5291"/>
                      <a:pt x="7" y="5291"/>
                    </a:cubicBezTo>
                    <a:cubicBezTo>
                      <a:pt x="4" y="5291"/>
                      <a:pt x="3" y="5289"/>
                      <a:pt x="3" y="5287"/>
                    </a:cubicBezTo>
                    <a:close/>
                    <a:moveTo>
                      <a:pt x="3" y="5271"/>
                    </a:moveTo>
                    <a:lnTo>
                      <a:pt x="3" y="5271"/>
                    </a:lnTo>
                    <a:cubicBezTo>
                      <a:pt x="3" y="5269"/>
                      <a:pt x="4" y="5267"/>
                      <a:pt x="7" y="5267"/>
                    </a:cubicBezTo>
                    <a:cubicBezTo>
                      <a:pt x="9" y="5267"/>
                      <a:pt x="11" y="5269"/>
                      <a:pt x="11" y="5271"/>
                    </a:cubicBezTo>
                    <a:cubicBezTo>
                      <a:pt x="11" y="5273"/>
                      <a:pt x="9" y="5275"/>
                      <a:pt x="7" y="5275"/>
                    </a:cubicBezTo>
                    <a:cubicBezTo>
                      <a:pt x="4" y="5275"/>
                      <a:pt x="3" y="5273"/>
                      <a:pt x="3" y="5271"/>
                    </a:cubicBezTo>
                    <a:close/>
                    <a:moveTo>
                      <a:pt x="3" y="5255"/>
                    </a:moveTo>
                    <a:lnTo>
                      <a:pt x="3" y="5255"/>
                    </a:lnTo>
                    <a:cubicBezTo>
                      <a:pt x="3" y="5253"/>
                      <a:pt x="4" y="5251"/>
                      <a:pt x="7" y="5251"/>
                    </a:cubicBezTo>
                    <a:cubicBezTo>
                      <a:pt x="9" y="5251"/>
                      <a:pt x="11" y="5253"/>
                      <a:pt x="11" y="5255"/>
                    </a:cubicBezTo>
                    <a:cubicBezTo>
                      <a:pt x="11" y="5257"/>
                      <a:pt x="9" y="5259"/>
                      <a:pt x="7" y="5259"/>
                    </a:cubicBezTo>
                    <a:cubicBezTo>
                      <a:pt x="4" y="5259"/>
                      <a:pt x="3" y="5257"/>
                      <a:pt x="3" y="5255"/>
                    </a:cubicBezTo>
                    <a:close/>
                    <a:moveTo>
                      <a:pt x="3" y="5239"/>
                    </a:moveTo>
                    <a:lnTo>
                      <a:pt x="3" y="5239"/>
                    </a:lnTo>
                    <a:cubicBezTo>
                      <a:pt x="3" y="5237"/>
                      <a:pt x="4" y="5235"/>
                      <a:pt x="7" y="5235"/>
                    </a:cubicBezTo>
                    <a:cubicBezTo>
                      <a:pt x="9" y="5235"/>
                      <a:pt x="11" y="5237"/>
                      <a:pt x="11" y="5239"/>
                    </a:cubicBezTo>
                    <a:cubicBezTo>
                      <a:pt x="11" y="5241"/>
                      <a:pt x="9" y="5243"/>
                      <a:pt x="7" y="5243"/>
                    </a:cubicBezTo>
                    <a:cubicBezTo>
                      <a:pt x="4" y="5243"/>
                      <a:pt x="3" y="5241"/>
                      <a:pt x="3" y="5239"/>
                    </a:cubicBezTo>
                    <a:close/>
                    <a:moveTo>
                      <a:pt x="3" y="5223"/>
                    </a:moveTo>
                    <a:lnTo>
                      <a:pt x="3" y="5223"/>
                    </a:lnTo>
                    <a:cubicBezTo>
                      <a:pt x="3" y="5221"/>
                      <a:pt x="4" y="5219"/>
                      <a:pt x="7" y="5219"/>
                    </a:cubicBezTo>
                    <a:cubicBezTo>
                      <a:pt x="9" y="5219"/>
                      <a:pt x="11" y="5221"/>
                      <a:pt x="11" y="5223"/>
                    </a:cubicBezTo>
                    <a:cubicBezTo>
                      <a:pt x="11" y="5225"/>
                      <a:pt x="9" y="5227"/>
                      <a:pt x="7" y="5227"/>
                    </a:cubicBezTo>
                    <a:cubicBezTo>
                      <a:pt x="4" y="5227"/>
                      <a:pt x="3" y="5225"/>
                      <a:pt x="3" y="5223"/>
                    </a:cubicBezTo>
                    <a:close/>
                    <a:moveTo>
                      <a:pt x="3" y="5207"/>
                    </a:moveTo>
                    <a:lnTo>
                      <a:pt x="3" y="5207"/>
                    </a:lnTo>
                    <a:cubicBezTo>
                      <a:pt x="3" y="5205"/>
                      <a:pt x="4" y="5203"/>
                      <a:pt x="7" y="5203"/>
                    </a:cubicBezTo>
                    <a:cubicBezTo>
                      <a:pt x="9" y="5203"/>
                      <a:pt x="11" y="5205"/>
                      <a:pt x="11" y="5207"/>
                    </a:cubicBezTo>
                    <a:cubicBezTo>
                      <a:pt x="11" y="5209"/>
                      <a:pt x="9" y="5211"/>
                      <a:pt x="7" y="5211"/>
                    </a:cubicBezTo>
                    <a:cubicBezTo>
                      <a:pt x="4" y="5211"/>
                      <a:pt x="3" y="5209"/>
                      <a:pt x="3" y="5207"/>
                    </a:cubicBezTo>
                    <a:close/>
                    <a:moveTo>
                      <a:pt x="3" y="5191"/>
                    </a:moveTo>
                    <a:lnTo>
                      <a:pt x="3" y="5191"/>
                    </a:lnTo>
                    <a:cubicBezTo>
                      <a:pt x="3" y="5189"/>
                      <a:pt x="4" y="5187"/>
                      <a:pt x="7" y="5187"/>
                    </a:cubicBezTo>
                    <a:cubicBezTo>
                      <a:pt x="9" y="5187"/>
                      <a:pt x="11" y="5189"/>
                      <a:pt x="11" y="5191"/>
                    </a:cubicBezTo>
                    <a:cubicBezTo>
                      <a:pt x="11" y="5193"/>
                      <a:pt x="9" y="5195"/>
                      <a:pt x="7" y="5195"/>
                    </a:cubicBezTo>
                    <a:cubicBezTo>
                      <a:pt x="4" y="5195"/>
                      <a:pt x="3" y="5193"/>
                      <a:pt x="3" y="5191"/>
                    </a:cubicBezTo>
                    <a:close/>
                    <a:moveTo>
                      <a:pt x="3" y="5175"/>
                    </a:moveTo>
                    <a:lnTo>
                      <a:pt x="3" y="5175"/>
                    </a:lnTo>
                    <a:cubicBezTo>
                      <a:pt x="3" y="5173"/>
                      <a:pt x="4" y="5171"/>
                      <a:pt x="7" y="5171"/>
                    </a:cubicBezTo>
                    <a:cubicBezTo>
                      <a:pt x="9" y="5171"/>
                      <a:pt x="11" y="5173"/>
                      <a:pt x="11" y="5175"/>
                    </a:cubicBezTo>
                    <a:cubicBezTo>
                      <a:pt x="11" y="5177"/>
                      <a:pt x="9" y="5179"/>
                      <a:pt x="7" y="5179"/>
                    </a:cubicBezTo>
                    <a:cubicBezTo>
                      <a:pt x="4" y="5179"/>
                      <a:pt x="3" y="5177"/>
                      <a:pt x="3" y="5175"/>
                    </a:cubicBezTo>
                    <a:close/>
                    <a:moveTo>
                      <a:pt x="3" y="5159"/>
                    </a:moveTo>
                    <a:lnTo>
                      <a:pt x="3" y="5159"/>
                    </a:lnTo>
                    <a:cubicBezTo>
                      <a:pt x="3" y="5157"/>
                      <a:pt x="4" y="5155"/>
                      <a:pt x="7" y="5155"/>
                    </a:cubicBezTo>
                    <a:cubicBezTo>
                      <a:pt x="9" y="5155"/>
                      <a:pt x="11" y="5157"/>
                      <a:pt x="11" y="5159"/>
                    </a:cubicBezTo>
                    <a:cubicBezTo>
                      <a:pt x="11" y="5161"/>
                      <a:pt x="9" y="5163"/>
                      <a:pt x="7" y="5163"/>
                    </a:cubicBezTo>
                    <a:cubicBezTo>
                      <a:pt x="4" y="5163"/>
                      <a:pt x="3" y="5161"/>
                      <a:pt x="3" y="5159"/>
                    </a:cubicBezTo>
                    <a:close/>
                    <a:moveTo>
                      <a:pt x="3" y="5143"/>
                    </a:moveTo>
                    <a:lnTo>
                      <a:pt x="3" y="5143"/>
                    </a:lnTo>
                    <a:cubicBezTo>
                      <a:pt x="3" y="5141"/>
                      <a:pt x="4" y="5139"/>
                      <a:pt x="7" y="5139"/>
                    </a:cubicBezTo>
                    <a:cubicBezTo>
                      <a:pt x="9" y="5139"/>
                      <a:pt x="11" y="5141"/>
                      <a:pt x="11" y="5143"/>
                    </a:cubicBezTo>
                    <a:cubicBezTo>
                      <a:pt x="11" y="5145"/>
                      <a:pt x="9" y="5147"/>
                      <a:pt x="7" y="5147"/>
                    </a:cubicBezTo>
                    <a:cubicBezTo>
                      <a:pt x="4" y="5147"/>
                      <a:pt x="3" y="5145"/>
                      <a:pt x="3" y="5143"/>
                    </a:cubicBezTo>
                    <a:close/>
                    <a:moveTo>
                      <a:pt x="3" y="5127"/>
                    </a:moveTo>
                    <a:lnTo>
                      <a:pt x="3" y="5127"/>
                    </a:lnTo>
                    <a:cubicBezTo>
                      <a:pt x="3" y="5125"/>
                      <a:pt x="4" y="5123"/>
                      <a:pt x="7" y="5123"/>
                    </a:cubicBezTo>
                    <a:cubicBezTo>
                      <a:pt x="9" y="5123"/>
                      <a:pt x="11" y="5125"/>
                      <a:pt x="11" y="5127"/>
                    </a:cubicBezTo>
                    <a:cubicBezTo>
                      <a:pt x="11" y="5129"/>
                      <a:pt x="9" y="5131"/>
                      <a:pt x="7" y="5131"/>
                    </a:cubicBezTo>
                    <a:cubicBezTo>
                      <a:pt x="4" y="5131"/>
                      <a:pt x="3" y="5129"/>
                      <a:pt x="3" y="5127"/>
                    </a:cubicBezTo>
                    <a:close/>
                    <a:moveTo>
                      <a:pt x="3" y="5111"/>
                    </a:moveTo>
                    <a:lnTo>
                      <a:pt x="3" y="5111"/>
                    </a:lnTo>
                    <a:cubicBezTo>
                      <a:pt x="3" y="5109"/>
                      <a:pt x="4" y="5107"/>
                      <a:pt x="7" y="5107"/>
                    </a:cubicBezTo>
                    <a:cubicBezTo>
                      <a:pt x="9" y="5107"/>
                      <a:pt x="11" y="5109"/>
                      <a:pt x="11" y="5111"/>
                    </a:cubicBezTo>
                    <a:cubicBezTo>
                      <a:pt x="11" y="5113"/>
                      <a:pt x="9" y="5115"/>
                      <a:pt x="7" y="5115"/>
                    </a:cubicBezTo>
                    <a:cubicBezTo>
                      <a:pt x="4" y="5115"/>
                      <a:pt x="3" y="5113"/>
                      <a:pt x="3" y="5111"/>
                    </a:cubicBezTo>
                    <a:close/>
                    <a:moveTo>
                      <a:pt x="3" y="5095"/>
                    </a:moveTo>
                    <a:lnTo>
                      <a:pt x="3" y="5095"/>
                    </a:lnTo>
                    <a:cubicBezTo>
                      <a:pt x="3" y="5093"/>
                      <a:pt x="4" y="5091"/>
                      <a:pt x="7" y="5091"/>
                    </a:cubicBezTo>
                    <a:cubicBezTo>
                      <a:pt x="9" y="5091"/>
                      <a:pt x="11" y="5093"/>
                      <a:pt x="11" y="5095"/>
                    </a:cubicBezTo>
                    <a:cubicBezTo>
                      <a:pt x="11" y="5097"/>
                      <a:pt x="9" y="5099"/>
                      <a:pt x="7" y="5099"/>
                    </a:cubicBezTo>
                    <a:cubicBezTo>
                      <a:pt x="4" y="5099"/>
                      <a:pt x="3" y="5097"/>
                      <a:pt x="3" y="5095"/>
                    </a:cubicBezTo>
                    <a:close/>
                    <a:moveTo>
                      <a:pt x="3" y="5079"/>
                    </a:moveTo>
                    <a:lnTo>
                      <a:pt x="3" y="5079"/>
                    </a:lnTo>
                    <a:cubicBezTo>
                      <a:pt x="3" y="5077"/>
                      <a:pt x="4" y="5075"/>
                      <a:pt x="7" y="5075"/>
                    </a:cubicBezTo>
                    <a:cubicBezTo>
                      <a:pt x="9" y="5075"/>
                      <a:pt x="11" y="5077"/>
                      <a:pt x="11" y="5079"/>
                    </a:cubicBezTo>
                    <a:cubicBezTo>
                      <a:pt x="11" y="5081"/>
                      <a:pt x="9" y="5083"/>
                      <a:pt x="7" y="5083"/>
                    </a:cubicBezTo>
                    <a:cubicBezTo>
                      <a:pt x="4" y="5083"/>
                      <a:pt x="3" y="5081"/>
                      <a:pt x="3" y="5079"/>
                    </a:cubicBezTo>
                    <a:close/>
                    <a:moveTo>
                      <a:pt x="3" y="5063"/>
                    </a:moveTo>
                    <a:lnTo>
                      <a:pt x="3" y="5063"/>
                    </a:lnTo>
                    <a:cubicBezTo>
                      <a:pt x="3" y="5061"/>
                      <a:pt x="4" y="5059"/>
                      <a:pt x="7" y="5059"/>
                    </a:cubicBezTo>
                    <a:cubicBezTo>
                      <a:pt x="9" y="5059"/>
                      <a:pt x="11" y="5061"/>
                      <a:pt x="11" y="5063"/>
                    </a:cubicBezTo>
                    <a:cubicBezTo>
                      <a:pt x="11" y="5065"/>
                      <a:pt x="9" y="5067"/>
                      <a:pt x="7" y="5067"/>
                    </a:cubicBezTo>
                    <a:cubicBezTo>
                      <a:pt x="4" y="5067"/>
                      <a:pt x="3" y="5065"/>
                      <a:pt x="3" y="5063"/>
                    </a:cubicBezTo>
                    <a:close/>
                    <a:moveTo>
                      <a:pt x="3" y="5047"/>
                    </a:moveTo>
                    <a:lnTo>
                      <a:pt x="3" y="5047"/>
                    </a:lnTo>
                    <a:cubicBezTo>
                      <a:pt x="3" y="5045"/>
                      <a:pt x="4" y="5043"/>
                      <a:pt x="7" y="5043"/>
                    </a:cubicBezTo>
                    <a:cubicBezTo>
                      <a:pt x="9" y="5043"/>
                      <a:pt x="11" y="5045"/>
                      <a:pt x="11" y="5047"/>
                    </a:cubicBezTo>
                    <a:cubicBezTo>
                      <a:pt x="11" y="5049"/>
                      <a:pt x="9" y="5051"/>
                      <a:pt x="7" y="5051"/>
                    </a:cubicBezTo>
                    <a:cubicBezTo>
                      <a:pt x="4" y="5051"/>
                      <a:pt x="3" y="5049"/>
                      <a:pt x="3" y="5047"/>
                    </a:cubicBezTo>
                    <a:close/>
                    <a:moveTo>
                      <a:pt x="3" y="5031"/>
                    </a:moveTo>
                    <a:lnTo>
                      <a:pt x="3" y="5031"/>
                    </a:lnTo>
                    <a:cubicBezTo>
                      <a:pt x="3" y="5029"/>
                      <a:pt x="4" y="5027"/>
                      <a:pt x="7" y="5027"/>
                    </a:cubicBezTo>
                    <a:cubicBezTo>
                      <a:pt x="9" y="5027"/>
                      <a:pt x="11" y="5029"/>
                      <a:pt x="11" y="5031"/>
                    </a:cubicBezTo>
                    <a:cubicBezTo>
                      <a:pt x="11" y="5033"/>
                      <a:pt x="9" y="5035"/>
                      <a:pt x="7" y="5035"/>
                    </a:cubicBezTo>
                    <a:cubicBezTo>
                      <a:pt x="4" y="5035"/>
                      <a:pt x="3" y="5033"/>
                      <a:pt x="3" y="5031"/>
                    </a:cubicBezTo>
                    <a:close/>
                    <a:moveTo>
                      <a:pt x="3" y="5015"/>
                    </a:moveTo>
                    <a:lnTo>
                      <a:pt x="3" y="5015"/>
                    </a:lnTo>
                    <a:cubicBezTo>
                      <a:pt x="3" y="5013"/>
                      <a:pt x="4" y="5011"/>
                      <a:pt x="7" y="5011"/>
                    </a:cubicBezTo>
                    <a:cubicBezTo>
                      <a:pt x="9" y="5011"/>
                      <a:pt x="11" y="5013"/>
                      <a:pt x="11" y="5015"/>
                    </a:cubicBezTo>
                    <a:cubicBezTo>
                      <a:pt x="11" y="5017"/>
                      <a:pt x="9" y="5019"/>
                      <a:pt x="7" y="5019"/>
                    </a:cubicBezTo>
                    <a:cubicBezTo>
                      <a:pt x="4" y="5019"/>
                      <a:pt x="3" y="5017"/>
                      <a:pt x="3" y="5015"/>
                    </a:cubicBezTo>
                    <a:close/>
                    <a:moveTo>
                      <a:pt x="3" y="4999"/>
                    </a:moveTo>
                    <a:lnTo>
                      <a:pt x="3" y="4999"/>
                    </a:lnTo>
                    <a:cubicBezTo>
                      <a:pt x="3" y="4997"/>
                      <a:pt x="4" y="4995"/>
                      <a:pt x="7" y="4995"/>
                    </a:cubicBezTo>
                    <a:cubicBezTo>
                      <a:pt x="9" y="4995"/>
                      <a:pt x="11" y="4997"/>
                      <a:pt x="11" y="4999"/>
                    </a:cubicBezTo>
                    <a:cubicBezTo>
                      <a:pt x="11" y="5001"/>
                      <a:pt x="9" y="5003"/>
                      <a:pt x="7" y="5003"/>
                    </a:cubicBezTo>
                    <a:cubicBezTo>
                      <a:pt x="4" y="5003"/>
                      <a:pt x="3" y="5001"/>
                      <a:pt x="3" y="4999"/>
                    </a:cubicBezTo>
                    <a:close/>
                    <a:moveTo>
                      <a:pt x="3" y="4983"/>
                    </a:moveTo>
                    <a:lnTo>
                      <a:pt x="3" y="4983"/>
                    </a:lnTo>
                    <a:cubicBezTo>
                      <a:pt x="3" y="4981"/>
                      <a:pt x="4" y="4979"/>
                      <a:pt x="7" y="4979"/>
                    </a:cubicBezTo>
                    <a:cubicBezTo>
                      <a:pt x="9" y="4979"/>
                      <a:pt x="11" y="4981"/>
                      <a:pt x="11" y="4983"/>
                    </a:cubicBezTo>
                    <a:cubicBezTo>
                      <a:pt x="11" y="4985"/>
                      <a:pt x="9" y="4987"/>
                      <a:pt x="7" y="4987"/>
                    </a:cubicBezTo>
                    <a:cubicBezTo>
                      <a:pt x="4" y="4987"/>
                      <a:pt x="3" y="4985"/>
                      <a:pt x="3" y="4983"/>
                    </a:cubicBezTo>
                    <a:close/>
                    <a:moveTo>
                      <a:pt x="3" y="4967"/>
                    </a:moveTo>
                    <a:lnTo>
                      <a:pt x="3" y="4967"/>
                    </a:lnTo>
                    <a:cubicBezTo>
                      <a:pt x="3" y="4965"/>
                      <a:pt x="4" y="4963"/>
                      <a:pt x="7" y="4963"/>
                    </a:cubicBezTo>
                    <a:cubicBezTo>
                      <a:pt x="9" y="4963"/>
                      <a:pt x="11" y="4965"/>
                      <a:pt x="11" y="4967"/>
                    </a:cubicBezTo>
                    <a:cubicBezTo>
                      <a:pt x="11" y="4969"/>
                      <a:pt x="9" y="4971"/>
                      <a:pt x="7" y="4971"/>
                    </a:cubicBezTo>
                    <a:cubicBezTo>
                      <a:pt x="4" y="4971"/>
                      <a:pt x="3" y="4969"/>
                      <a:pt x="3" y="4967"/>
                    </a:cubicBezTo>
                    <a:close/>
                    <a:moveTo>
                      <a:pt x="3" y="4951"/>
                    </a:moveTo>
                    <a:lnTo>
                      <a:pt x="3" y="4951"/>
                    </a:lnTo>
                    <a:cubicBezTo>
                      <a:pt x="3" y="4949"/>
                      <a:pt x="4" y="4947"/>
                      <a:pt x="7" y="4947"/>
                    </a:cubicBezTo>
                    <a:cubicBezTo>
                      <a:pt x="9" y="4947"/>
                      <a:pt x="11" y="4949"/>
                      <a:pt x="11" y="4951"/>
                    </a:cubicBezTo>
                    <a:cubicBezTo>
                      <a:pt x="11" y="4953"/>
                      <a:pt x="9" y="4955"/>
                      <a:pt x="7" y="4955"/>
                    </a:cubicBezTo>
                    <a:cubicBezTo>
                      <a:pt x="4" y="4955"/>
                      <a:pt x="3" y="4953"/>
                      <a:pt x="3" y="4951"/>
                    </a:cubicBezTo>
                    <a:close/>
                    <a:moveTo>
                      <a:pt x="3" y="4935"/>
                    </a:moveTo>
                    <a:lnTo>
                      <a:pt x="3" y="4935"/>
                    </a:lnTo>
                    <a:cubicBezTo>
                      <a:pt x="3" y="4933"/>
                      <a:pt x="4" y="4931"/>
                      <a:pt x="7" y="4931"/>
                    </a:cubicBezTo>
                    <a:cubicBezTo>
                      <a:pt x="9" y="4931"/>
                      <a:pt x="11" y="4933"/>
                      <a:pt x="11" y="4935"/>
                    </a:cubicBezTo>
                    <a:cubicBezTo>
                      <a:pt x="11" y="4937"/>
                      <a:pt x="9" y="4939"/>
                      <a:pt x="7" y="4939"/>
                    </a:cubicBezTo>
                    <a:cubicBezTo>
                      <a:pt x="4" y="4939"/>
                      <a:pt x="3" y="4937"/>
                      <a:pt x="3" y="4935"/>
                    </a:cubicBezTo>
                    <a:close/>
                    <a:moveTo>
                      <a:pt x="3" y="4919"/>
                    </a:moveTo>
                    <a:lnTo>
                      <a:pt x="3" y="4919"/>
                    </a:lnTo>
                    <a:cubicBezTo>
                      <a:pt x="3" y="4917"/>
                      <a:pt x="4" y="4915"/>
                      <a:pt x="7" y="4915"/>
                    </a:cubicBezTo>
                    <a:cubicBezTo>
                      <a:pt x="9" y="4915"/>
                      <a:pt x="11" y="4917"/>
                      <a:pt x="11" y="4919"/>
                    </a:cubicBezTo>
                    <a:cubicBezTo>
                      <a:pt x="11" y="4921"/>
                      <a:pt x="9" y="4923"/>
                      <a:pt x="7" y="4923"/>
                    </a:cubicBezTo>
                    <a:cubicBezTo>
                      <a:pt x="4" y="4923"/>
                      <a:pt x="3" y="4921"/>
                      <a:pt x="3" y="4919"/>
                    </a:cubicBezTo>
                    <a:close/>
                    <a:moveTo>
                      <a:pt x="3" y="4903"/>
                    </a:moveTo>
                    <a:lnTo>
                      <a:pt x="3" y="4903"/>
                    </a:lnTo>
                    <a:cubicBezTo>
                      <a:pt x="3" y="4901"/>
                      <a:pt x="4" y="4899"/>
                      <a:pt x="7" y="4899"/>
                    </a:cubicBezTo>
                    <a:cubicBezTo>
                      <a:pt x="9" y="4899"/>
                      <a:pt x="11" y="4901"/>
                      <a:pt x="11" y="4903"/>
                    </a:cubicBezTo>
                    <a:cubicBezTo>
                      <a:pt x="11" y="4905"/>
                      <a:pt x="9" y="4907"/>
                      <a:pt x="7" y="4907"/>
                    </a:cubicBezTo>
                    <a:cubicBezTo>
                      <a:pt x="4" y="4907"/>
                      <a:pt x="3" y="4905"/>
                      <a:pt x="3" y="4903"/>
                    </a:cubicBezTo>
                    <a:close/>
                    <a:moveTo>
                      <a:pt x="3" y="4887"/>
                    </a:moveTo>
                    <a:lnTo>
                      <a:pt x="3" y="4887"/>
                    </a:lnTo>
                    <a:cubicBezTo>
                      <a:pt x="3" y="4885"/>
                      <a:pt x="4" y="4883"/>
                      <a:pt x="7" y="4883"/>
                    </a:cubicBezTo>
                    <a:cubicBezTo>
                      <a:pt x="9" y="4883"/>
                      <a:pt x="11" y="4885"/>
                      <a:pt x="11" y="4887"/>
                    </a:cubicBezTo>
                    <a:cubicBezTo>
                      <a:pt x="11" y="4889"/>
                      <a:pt x="9" y="4891"/>
                      <a:pt x="7" y="4891"/>
                    </a:cubicBezTo>
                    <a:cubicBezTo>
                      <a:pt x="4" y="4891"/>
                      <a:pt x="3" y="4889"/>
                      <a:pt x="3" y="4887"/>
                    </a:cubicBezTo>
                    <a:close/>
                    <a:moveTo>
                      <a:pt x="3" y="4871"/>
                    </a:moveTo>
                    <a:lnTo>
                      <a:pt x="3" y="4871"/>
                    </a:lnTo>
                    <a:cubicBezTo>
                      <a:pt x="3" y="4869"/>
                      <a:pt x="4" y="4867"/>
                      <a:pt x="7" y="4867"/>
                    </a:cubicBezTo>
                    <a:cubicBezTo>
                      <a:pt x="9" y="4867"/>
                      <a:pt x="11" y="4869"/>
                      <a:pt x="11" y="4871"/>
                    </a:cubicBezTo>
                    <a:cubicBezTo>
                      <a:pt x="11" y="4873"/>
                      <a:pt x="9" y="4875"/>
                      <a:pt x="7" y="4875"/>
                    </a:cubicBezTo>
                    <a:cubicBezTo>
                      <a:pt x="4" y="4875"/>
                      <a:pt x="3" y="4873"/>
                      <a:pt x="3" y="4871"/>
                    </a:cubicBezTo>
                    <a:close/>
                    <a:moveTo>
                      <a:pt x="3" y="4855"/>
                    </a:moveTo>
                    <a:lnTo>
                      <a:pt x="3" y="4855"/>
                    </a:lnTo>
                    <a:cubicBezTo>
                      <a:pt x="3" y="4853"/>
                      <a:pt x="4" y="4851"/>
                      <a:pt x="7" y="4851"/>
                    </a:cubicBezTo>
                    <a:cubicBezTo>
                      <a:pt x="9" y="4851"/>
                      <a:pt x="11" y="4853"/>
                      <a:pt x="11" y="4855"/>
                    </a:cubicBezTo>
                    <a:cubicBezTo>
                      <a:pt x="11" y="4857"/>
                      <a:pt x="9" y="4859"/>
                      <a:pt x="7" y="4859"/>
                    </a:cubicBezTo>
                    <a:cubicBezTo>
                      <a:pt x="4" y="4859"/>
                      <a:pt x="3" y="4857"/>
                      <a:pt x="3" y="4855"/>
                    </a:cubicBezTo>
                    <a:close/>
                    <a:moveTo>
                      <a:pt x="3" y="4839"/>
                    </a:moveTo>
                    <a:lnTo>
                      <a:pt x="3" y="4839"/>
                    </a:lnTo>
                    <a:cubicBezTo>
                      <a:pt x="3" y="4837"/>
                      <a:pt x="4" y="4835"/>
                      <a:pt x="7" y="4835"/>
                    </a:cubicBezTo>
                    <a:cubicBezTo>
                      <a:pt x="9" y="4835"/>
                      <a:pt x="11" y="4837"/>
                      <a:pt x="11" y="4839"/>
                    </a:cubicBezTo>
                    <a:cubicBezTo>
                      <a:pt x="11" y="4841"/>
                      <a:pt x="9" y="4843"/>
                      <a:pt x="7" y="4843"/>
                    </a:cubicBezTo>
                    <a:cubicBezTo>
                      <a:pt x="4" y="4843"/>
                      <a:pt x="3" y="4841"/>
                      <a:pt x="3" y="4839"/>
                    </a:cubicBezTo>
                    <a:close/>
                    <a:moveTo>
                      <a:pt x="3" y="4823"/>
                    </a:moveTo>
                    <a:lnTo>
                      <a:pt x="3" y="4823"/>
                    </a:lnTo>
                    <a:cubicBezTo>
                      <a:pt x="3" y="4821"/>
                      <a:pt x="4" y="4819"/>
                      <a:pt x="7" y="4819"/>
                    </a:cubicBezTo>
                    <a:cubicBezTo>
                      <a:pt x="9" y="4819"/>
                      <a:pt x="11" y="4821"/>
                      <a:pt x="11" y="4823"/>
                    </a:cubicBezTo>
                    <a:cubicBezTo>
                      <a:pt x="11" y="4825"/>
                      <a:pt x="9" y="4827"/>
                      <a:pt x="7" y="4827"/>
                    </a:cubicBezTo>
                    <a:cubicBezTo>
                      <a:pt x="4" y="4827"/>
                      <a:pt x="3" y="4825"/>
                      <a:pt x="3" y="4823"/>
                    </a:cubicBezTo>
                    <a:close/>
                    <a:moveTo>
                      <a:pt x="3" y="4807"/>
                    </a:moveTo>
                    <a:lnTo>
                      <a:pt x="3" y="4807"/>
                    </a:lnTo>
                    <a:cubicBezTo>
                      <a:pt x="3" y="4805"/>
                      <a:pt x="4" y="4803"/>
                      <a:pt x="7" y="4803"/>
                    </a:cubicBezTo>
                    <a:cubicBezTo>
                      <a:pt x="9" y="4803"/>
                      <a:pt x="11" y="4805"/>
                      <a:pt x="11" y="4807"/>
                    </a:cubicBezTo>
                    <a:cubicBezTo>
                      <a:pt x="11" y="4809"/>
                      <a:pt x="9" y="4811"/>
                      <a:pt x="7" y="4811"/>
                    </a:cubicBezTo>
                    <a:cubicBezTo>
                      <a:pt x="4" y="4811"/>
                      <a:pt x="3" y="4809"/>
                      <a:pt x="3" y="4807"/>
                    </a:cubicBezTo>
                    <a:close/>
                    <a:moveTo>
                      <a:pt x="3" y="4791"/>
                    </a:moveTo>
                    <a:lnTo>
                      <a:pt x="3" y="4791"/>
                    </a:lnTo>
                    <a:cubicBezTo>
                      <a:pt x="3" y="4789"/>
                      <a:pt x="4" y="4787"/>
                      <a:pt x="7" y="4787"/>
                    </a:cubicBezTo>
                    <a:cubicBezTo>
                      <a:pt x="9" y="4787"/>
                      <a:pt x="11" y="4789"/>
                      <a:pt x="11" y="4791"/>
                    </a:cubicBezTo>
                    <a:cubicBezTo>
                      <a:pt x="11" y="4793"/>
                      <a:pt x="9" y="4795"/>
                      <a:pt x="7" y="4795"/>
                    </a:cubicBezTo>
                    <a:cubicBezTo>
                      <a:pt x="4" y="4795"/>
                      <a:pt x="3" y="4793"/>
                      <a:pt x="3" y="4791"/>
                    </a:cubicBezTo>
                    <a:close/>
                    <a:moveTo>
                      <a:pt x="3" y="4775"/>
                    </a:moveTo>
                    <a:lnTo>
                      <a:pt x="3" y="4775"/>
                    </a:lnTo>
                    <a:cubicBezTo>
                      <a:pt x="3" y="4773"/>
                      <a:pt x="4" y="4771"/>
                      <a:pt x="7" y="4771"/>
                    </a:cubicBezTo>
                    <a:cubicBezTo>
                      <a:pt x="9" y="4771"/>
                      <a:pt x="11" y="4773"/>
                      <a:pt x="11" y="4775"/>
                    </a:cubicBezTo>
                    <a:cubicBezTo>
                      <a:pt x="11" y="4777"/>
                      <a:pt x="9" y="4779"/>
                      <a:pt x="7" y="4779"/>
                    </a:cubicBezTo>
                    <a:cubicBezTo>
                      <a:pt x="4" y="4779"/>
                      <a:pt x="3" y="4777"/>
                      <a:pt x="3" y="4775"/>
                    </a:cubicBezTo>
                    <a:close/>
                    <a:moveTo>
                      <a:pt x="3" y="4759"/>
                    </a:moveTo>
                    <a:lnTo>
                      <a:pt x="3" y="4759"/>
                    </a:lnTo>
                    <a:cubicBezTo>
                      <a:pt x="3" y="4757"/>
                      <a:pt x="4" y="4755"/>
                      <a:pt x="7" y="4755"/>
                    </a:cubicBezTo>
                    <a:cubicBezTo>
                      <a:pt x="9" y="4755"/>
                      <a:pt x="11" y="4757"/>
                      <a:pt x="11" y="4759"/>
                    </a:cubicBezTo>
                    <a:cubicBezTo>
                      <a:pt x="11" y="4761"/>
                      <a:pt x="9" y="4763"/>
                      <a:pt x="7" y="4763"/>
                    </a:cubicBezTo>
                    <a:cubicBezTo>
                      <a:pt x="4" y="4763"/>
                      <a:pt x="3" y="4761"/>
                      <a:pt x="3" y="4759"/>
                    </a:cubicBezTo>
                    <a:close/>
                    <a:moveTo>
                      <a:pt x="3" y="4743"/>
                    </a:moveTo>
                    <a:lnTo>
                      <a:pt x="3" y="4743"/>
                    </a:lnTo>
                    <a:cubicBezTo>
                      <a:pt x="3" y="4741"/>
                      <a:pt x="4" y="4739"/>
                      <a:pt x="7" y="4739"/>
                    </a:cubicBezTo>
                    <a:cubicBezTo>
                      <a:pt x="9" y="4739"/>
                      <a:pt x="11" y="4741"/>
                      <a:pt x="11" y="4743"/>
                    </a:cubicBezTo>
                    <a:cubicBezTo>
                      <a:pt x="11" y="4745"/>
                      <a:pt x="9" y="4747"/>
                      <a:pt x="7" y="4747"/>
                    </a:cubicBezTo>
                    <a:cubicBezTo>
                      <a:pt x="4" y="4747"/>
                      <a:pt x="3" y="4745"/>
                      <a:pt x="3" y="4743"/>
                    </a:cubicBezTo>
                    <a:close/>
                    <a:moveTo>
                      <a:pt x="3" y="4727"/>
                    </a:moveTo>
                    <a:lnTo>
                      <a:pt x="3" y="4727"/>
                    </a:lnTo>
                    <a:cubicBezTo>
                      <a:pt x="3" y="4725"/>
                      <a:pt x="4" y="4723"/>
                      <a:pt x="7" y="4723"/>
                    </a:cubicBezTo>
                    <a:cubicBezTo>
                      <a:pt x="9" y="4723"/>
                      <a:pt x="11" y="4725"/>
                      <a:pt x="11" y="4727"/>
                    </a:cubicBezTo>
                    <a:cubicBezTo>
                      <a:pt x="11" y="4729"/>
                      <a:pt x="9" y="4731"/>
                      <a:pt x="7" y="4731"/>
                    </a:cubicBezTo>
                    <a:cubicBezTo>
                      <a:pt x="4" y="4731"/>
                      <a:pt x="3" y="4729"/>
                      <a:pt x="3" y="4727"/>
                    </a:cubicBezTo>
                    <a:close/>
                    <a:moveTo>
                      <a:pt x="3" y="4711"/>
                    </a:moveTo>
                    <a:lnTo>
                      <a:pt x="3" y="4711"/>
                    </a:lnTo>
                    <a:cubicBezTo>
                      <a:pt x="3" y="4709"/>
                      <a:pt x="4" y="4707"/>
                      <a:pt x="7" y="4707"/>
                    </a:cubicBezTo>
                    <a:cubicBezTo>
                      <a:pt x="9" y="4707"/>
                      <a:pt x="11" y="4709"/>
                      <a:pt x="11" y="4711"/>
                    </a:cubicBezTo>
                    <a:cubicBezTo>
                      <a:pt x="11" y="4713"/>
                      <a:pt x="9" y="4715"/>
                      <a:pt x="7" y="4715"/>
                    </a:cubicBezTo>
                    <a:cubicBezTo>
                      <a:pt x="4" y="4715"/>
                      <a:pt x="3" y="4713"/>
                      <a:pt x="3" y="4711"/>
                    </a:cubicBezTo>
                    <a:close/>
                    <a:moveTo>
                      <a:pt x="3" y="4695"/>
                    </a:moveTo>
                    <a:lnTo>
                      <a:pt x="3" y="4695"/>
                    </a:lnTo>
                    <a:cubicBezTo>
                      <a:pt x="3" y="4693"/>
                      <a:pt x="4" y="4691"/>
                      <a:pt x="7" y="4691"/>
                    </a:cubicBezTo>
                    <a:cubicBezTo>
                      <a:pt x="9" y="4691"/>
                      <a:pt x="11" y="4693"/>
                      <a:pt x="11" y="4695"/>
                    </a:cubicBezTo>
                    <a:cubicBezTo>
                      <a:pt x="11" y="4697"/>
                      <a:pt x="9" y="4699"/>
                      <a:pt x="7" y="4699"/>
                    </a:cubicBezTo>
                    <a:cubicBezTo>
                      <a:pt x="4" y="4699"/>
                      <a:pt x="3" y="4697"/>
                      <a:pt x="3" y="4695"/>
                    </a:cubicBezTo>
                    <a:close/>
                    <a:moveTo>
                      <a:pt x="3" y="4679"/>
                    </a:moveTo>
                    <a:lnTo>
                      <a:pt x="3" y="4679"/>
                    </a:lnTo>
                    <a:cubicBezTo>
                      <a:pt x="3" y="4677"/>
                      <a:pt x="4" y="4675"/>
                      <a:pt x="7" y="4675"/>
                    </a:cubicBezTo>
                    <a:cubicBezTo>
                      <a:pt x="9" y="4675"/>
                      <a:pt x="11" y="4677"/>
                      <a:pt x="11" y="4679"/>
                    </a:cubicBezTo>
                    <a:cubicBezTo>
                      <a:pt x="11" y="4681"/>
                      <a:pt x="9" y="4683"/>
                      <a:pt x="7" y="4683"/>
                    </a:cubicBezTo>
                    <a:cubicBezTo>
                      <a:pt x="4" y="4683"/>
                      <a:pt x="3" y="4681"/>
                      <a:pt x="3" y="4679"/>
                    </a:cubicBezTo>
                    <a:close/>
                    <a:moveTo>
                      <a:pt x="3" y="4663"/>
                    </a:moveTo>
                    <a:lnTo>
                      <a:pt x="3" y="4663"/>
                    </a:lnTo>
                    <a:cubicBezTo>
                      <a:pt x="3" y="4661"/>
                      <a:pt x="4" y="4659"/>
                      <a:pt x="7" y="4659"/>
                    </a:cubicBezTo>
                    <a:cubicBezTo>
                      <a:pt x="9" y="4659"/>
                      <a:pt x="11" y="4661"/>
                      <a:pt x="11" y="4663"/>
                    </a:cubicBezTo>
                    <a:cubicBezTo>
                      <a:pt x="11" y="4665"/>
                      <a:pt x="9" y="4667"/>
                      <a:pt x="7" y="4667"/>
                    </a:cubicBezTo>
                    <a:cubicBezTo>
                      <a:pt x="4" y="4667"/>
                      <a:pt x="3" y="4665"/>
                      <a:pt x="3" y="4663"/>
                    </a:cubicBezTo>
                    <a:close/>
                    <a:moveTo>
                      <a:pt x="3" y="4647"/>
                    </a:moveTo>
                    <a:lnTo>
                      <a:pt x="3" y="4647"/>
                    </a:lnTo>
                    <a:cubicBezTo>
                      <a:pt x="3" y="4645"/>
                      <a:pt x="4" y="4643"/>
                      <a:pt x="7" y="4643"/>
                    </a:cubicBezTo>
                    <a:cubicBezTo>
                      <a:pt x="9" y="4643"/>
                      <a:pt x="11" y="4645"/>
                      <a:pt x="11" y="4647"/>
                    </a:cubicBezTo>
                    <a:cubicBezTo>
                      <a:pt x="11" y="4649"/>
                      <a:pt x="9" y="4651"/>
                      <a:pt x="7" y="4651"/>
                    </a:cubicBezTo>
                    <a:cubicBezTo>
                      <a:pt x="4" y="4651"/>
                      <a:pt x="3" y="4649"/>
                      <a:pt x="3" y="4647"/>
                    </a:cubicBezTo>
                    <a:close/>
                    <a:moveTo>
                      <a:pt x="3" y="4631"/>
                    </a:moveTo>
                    <a:lnTo>
                      <a:pt x="3" y="4631"/>
                    </a:lnTo>
                    <a:cubicBezTo>
                      <a:pt x="3" y="4629"/>
                      <a:pt x="4" y="4627"/>
                      <a:pt x="7" y="4627"/>
                    </a:cubicBezTo>
                    <a:cubicBezTo>
                      <a:pt x="9" y="4627"/>
                      <a:pt x="11" y="4629"/>
                      <a:pt x="11" y="4631"/>
                    </a:cubicBezTo>
                    <a:cubicBezTo>
                      <a:pt x="11" y="4633"/>
                      <a:pt x="9" y="4635"/>
                      <a:pt x="7" y="4635"/>
                    </a:cubicBezTo>
                    <a:cubicBezTo>
                      <a:pt x="4" y="4635"/>
                      <a:pt x="3" y="4633"/>
                      <a:pt x="3" y="4631"/>
                    </a:cubicBezTo>
                    <a:close/>
                    <a:moveTo>
                      <a:pt x="3" y="4615"/>
                    </a:moveTo>
                    <a:lnTo>
                      <a:pt x="3" y="4615"/>
                    </a:lnTo>
                    <a:cubicBezTo>
                      <a:pt x="3" y="4613"/>
                      <a:pt x="4" y="4611"/>
                      <a:pt x="7" y="4611"/>
                    </a:cubicBezTo>
                    <a:cubicBezTo>
                      <a:pt x="9" y="4611"/>
                      <a:pt x="11" y="4613"/>
                      <a:pt x="11" y="4615"/>
                    </a:cubicBezTo>
                    <a:cubicBezTo>
                      <a:pt x="11" y="4617"/>
                      <a:pt x="9" y="4619"/>
                      <a:pt x="7" y="4619"/>
                    </a:cubicBezTo>
                    <a:cubicBezTo>
                      <a:pt x="4" y="4619"/>
                      <a:pt x="3" y="4617"/>
                      <a:pt x="3" y="4615"/>
                    </a:cubicBezTo>
                    <a:close/>
                    <a:moveTo>
                      <a:pt x="3" y="4599"/>
                    </a:moveTo>
                    <a:lnTo>
                      <a:pt x="3" y="4599"/>
                    </a:lnTo>
                    <a:cubicBezTo>
                      <a:pt x="3" y="4597"/>
                      <a:pt x="4" y="4595"/>
                      <a:pt x="7" y="4595"/>
                    </a:cubicBezTo>
                    <a:cubicBezTo>
                      <a:pt x="9" y="4595"/>
                      <a:pt x="11" y="4597"/>
                      <a:pt x="11" y="4599"/>
                    </a:cubicBezTo>
                    <a:cubicBezTo>
                      <a:pt x="11" y="4601"/>
                      <a:pt x="9" y="4603"/>
                      <a:pt x="7" y="4603"/>
                    </a:cubicBezTo>
                    <a:cubicBezTo>
                      <a:pt x="4" y="4603"/>
                      <a:pt x="3" y="4601"/>
                      <a:pt x="3" y="4599"/>
                    </a:cubicBezTo>
                    <a:close/>
                    <a:moveTo>
                      <a:pt x="3" y="4583"/>
                    </a:moveTo>
                    <a:lnTo>
                      <a:pt x="3" y="4583"/>
                    </a:lnTo>
                    <a:cubicBezTo>
                      <a:pt x="3" y="4581"/>
                      <a:pt x="4" y="4579"/>
                      <a:pt x="7" y="4579"/>
                    </a:cubicBezTo>
                    <a:cubicBezTo>
                      <a:pt x="9" y="4579"/>
                      <a:pt x="11" y="4581"/>
                      <a:pt x="11" y="4583"/>
                    </a:cubicBezTo>
                    <a:cubicBezTo>
                      <a:pt x="11" y="4585"/>
                      <a:pt x="9" y="4587"/>
                      <a:pt x="7" y="4587"/>
                    </a:cubicBezTo>
                    <a:cubicBezTo>
                      <a:pt x="4" y="4587"/>
                      <a:pt x="3" y="4585"/>
                      <a:pt x="3" y="4583"/>
                    </a:cubicBezTo>
                    <a:close/>
                    <a:moveTo>
                      <a:pt x="3" y="4567"/>
                    </a:moveTo>
                    <a:lnTo>
                      <a:pt x="3" y="4567"/>
                    </a:lnTo>
                    <a:cubicBezTo>
                      <a:pt x="3" y="4565"/>
                      <a:pt x="4" y="4563"/>
                      <a:pt x="7" y="4563"/>
                    </a:cubicBezTo>
                    <a:cubicBezTo>
                      <a:pt x="9" y="4563"/>
                      <a:pt x="11" y="4565"/>
                      <a:pt x="11" y="4567"/>
                    </a:cubicBezTo>
                    <a:cubicBezTo>
                      <a:pt x="11" y="4569"/>
                      <a:pt x="9" y="4571"/>
                      <a:pt x="7" y="4571"/>
                    </a:cubicBezTo>
                    <a:cubicBezTo>
                      <a:pt x="4" y="4571"/>
                      <a:pt x="3" y="4569"/>
                      <a:pt x="3" y="4567"/>
                    </a:cubicBezTo>
                    <a:close/>
                    <a:moveTo>
                      <a:pt x="3" y="4551"/>
                    </a:moveTo>
                    <a:lnTo>
                      <a:pt x="3" y="4551"/>
                    </a:lnTo>
                    <a:cubicBezTo>
                      <a:pt x="3" y="4549"/>
                      <a:pt x="4" y="4547"/>
                      <a:pt x="7" y="4547"/>
                    </a:cubicBezTo>
                    <a:cubicBezTo>
                      <a:pt x="9" y="4547"/>
                      <a:pt x="11" y="4549"/>
                      <a:pt x="11" y="4551"/>
                    </a:cubicBezTo>
                    <a:cubicBezTo>
                      <a:pt x="11" y="4553"/>
                      <a:pt x="9" y="4555"/>
                      <a:pt x="7" y="4555"/>
                    </a:cubicBezTo>
                    <a:cubicBezTo>
                      <a:pt x="4" y="4555"/>
                      <a:pt x="3" y="4553"/>
                      <a:pt x="3" y="4551"/>
                    </a:cubicBezTo>
                    <a:close/>
                    <a:moveTo>
                      <a:pt x="3" y="4535"/>
                    </a:moveTo>
                    <a:lnTo>
                      <a:pt x="3" y="4535"/>
                    </a:lnTo>
                    <a:cubicBezTo>
                      <a:pt x="3" y="4533"/>
                      <a:pt x="4" y="4531"/>
                      <a:pt x="7" y="4531"/>
                    </a:cubicBezTo>
                    <a:cubicBezTo>
                      <a:pt x="9" y="4531"/>
                      <a:pt x="11" y="4533"/>
                      <a:pt x="11" y="4535"/>
                    </a:cubicBezTo>
                    <a:cubicBezTo>
                      <a:pt x="11" y="4537"/>
                      <a:pt x="9" y="4539"/>
                      <a:pt x="7" y="4539"/>
                    </a:cubicBezTo>
                    <a:cubicBezTo>
                      <a:pt x="4" y="4539"/>
                      <a:pt x="3" y="4537"/>
                      <a:pt x="3" y="4535"/>
                    </a:cubicBezTo>
                    <a:close/>
                    <a:moveTo>
                      <a:pt x="3" y="4519"/>
                    </a:moveTo>
                    <a:lnTo>
                      <a:pt x="3" y="4519"/>
                    </a:lnTo>
                    <a:cubicBezTo>
                      <a:pt x="3" y="4517"/>
                      <a:pt x="4" y="4515"/>
                      <a:pt x="7" y="4515"/>
                    </a:cubicBezTo>
                    <a:cubicBezTo>
                      <a:pt x="9" y="4515"/>
                      <a:pt x="11" y="4517"/>
                      <a:pt x="11" y="4519"/>
                    </a:cubicBezTo>
                    <a:cubicBezTo>
                      <a:pt x="11" y="4521"/>
                      <a:pt x="9" y="4523"/>
                      <a:pt x="7" y="4523"/>
                    </a:cubicBezTo>
                    <a:cubicBezTo>
                      <a:pt x="4" y="4523"/>
                      <a:pt x="3" y="4521"/>
                      <a:pt x="3" y="4519"/>
                    </a:cubicBezTo>
                    <a:close/>
                    <a:moveTo>
                      <a:pt x="3" y="4503"/>
                    </a:moveTo>
                    <a:lnTo>
                      <a:pt x="3" y="4503"/>
                    </a:lnTo>
                    <a:cubicBezTo>
                      <a:pt x="3" y="4501"/>
                      <a:pt x="4" y="4499"/>
                      <a:pt x="7" y="4499"/>
                    </a:cubicBezTo>
                    <a:cubicBezTo>
                      <a:pt x="9" y="4499"/>
                      <a:pt x="11" y="4501"/>
                      <a:pt x="11" y="4503"/>
                    </a:cubicBezTo>
                    <a:cubicBezTo>
                      <a:pt x="11" y="4505"/>
                      <a:pt x="9" y="4507"/>
                      <a:pt x="7" y="4507"/>
                    </a:cubicBezTo>
                    <a:cubicBezTo>
                      <a:pt x="4" y="4507"/>
                      <a:pt x="3" y="4505"/>
                      <a:pt x="3" y="4503"/>
                    </a:cubicBezTo>
                    <a:close/>
                    <a:moveTo>
                      <a:pt x="3" y="4487"/>
                    </a:moveTo>
                    <a:lnTo>
                      <a:pt x="3" y="4487"/>
                    </a:lnTo>
                    <a:cubicBezTo>
                      <a:pt x="3" y="4485"/>
                      <a:pt x="4" y="4483"/>
                      <a:pt x="7" y="4483"/>
                    </a:cubicBezTo>
                    <a:cubicBezTo>
                      <a:pt x="9" y="4483"/>
                      <a:pt x="11" y="4485"/>
                      <a:pt x="11" y="4487"/>
                    </a:cubicBezTo>
                    <a:cubicBezTo>
                      <a:pt x="11" y="4489"/>
                      <a:pt x="9" y="4491"/>
                      <a:pt x="7" y="4491"/>
                    </a:cubicBezTo>
                    <a:cubicBezTo>
                      <a:pt x="4" y="4491"/>
                      <a:pt x="3" y="4489"/>
                      <a:pt x="3" y="4487"/>
                    </a:cubicBezTo>
                    <a:close/>
                    <a:moveTo>
                      <a:pt x="3" y="4471"/>
                    </a:moveTo>
                    <a:lnTo>
                      <a:pt x="3" y="4471"/>
                    </a:lnTo>
                    <a:cubicBezTo>
                      <a:pt x="3" y="4469"/>
                      <a:pt x="4" y="4467"/>
                      <a:pt x="7" y="4467"/>
                    </a:cubicBezTo>
                    <a:cubicBezTo>
                      <a:pt x="9" y="4467"/>
                      <a:pt x="11" y="4469"/>
                      <a:pt x="11" y="4471"/>
                    </a:cubicBezTo>
                    <a:cubicBezTo>
                      <a:pt x="11" y="4473"/>
                      <a:pt x="9" y="4475"/>
                      <a:pt x="7" y="4475"/>
                    </a:cubicBezTo>
                    <a:cubicBezTo>
                      <a:pt x="4" y="4475"/>
                      <a:pt x="3" y="4473"/>
                      <a:pt x="3" y="4471"/>
                    </a:cubicBezTo>
                    <a:close/>
                    <a:moveTo>
                      <a:pt x="3" y="4455"/>
                    </a:moveTo>
                    <a:lnTo>
                      <a:pt x="3" y="4455"/>
                    </a:lnTo>
                    <a:cubicBezTo>
                      <a:pt x="3" y="4453"/>
                      <a:pt x="5" y="4451"/>
                      <a:pt x="7" y="4451"/>
                    </a:cubicBezTo>
                    <a:cubicBezTo>
                      <a:pt x="9" y="4451"/>
                      <a:pt x="11" y="4453"/>
                      <a:pt x="11" y="4455"/>
                    </a:cubicBezTo>
                    <a:cubicBezTo>
                      <a:pt x="11" y="4457"/>
                      <a:pt x="9" y="4459"/>
                      <a:pt x="7" y="4459"/>
                    </a:cubicBezTo>
                    <a:cubicBezTo>
                      <a:pt x="5" y="4459"/>
                      <a:pt x="3" y="4457"/>
                      <a:pt x="3" y="4455"/>
                    </a:cubicBezTo>
                    <a:close/>
                    <a:moveTo>
                      <a:pt x="3" y="4439"/>
                    </a:moveTo>
                    <a:lnTo>
                      <a:pt x="3" y="4439"/>
                    </a:lnTo>
                    <a:cubicBezTo>
                      <a:pt x="3" y="4436"/>
                      <a:pt x="5" y="4435"/>
                      <a:pt x="7" y="4435"/>
                    </a:cubicBezTo>
                    <a:cubicBezTo>
                      <a:pt x="9" y="4435"/>
                      <a:pt x="11" y="4436"/>
                      <a:pt x="11" y="4439"/>
                    </a:cubicBezTo>
                    <a:cubicBezTo>
                      <a:pt x="11" y="4441"/>
                      <a:pt x="9" y="4443"/>
                      <a:pt x="7" y="4443"/>
                    </a:cubicBezTo>
                    <a:cubicBezTo>
                      <a:pt x="5" y="4443"/>
                      <a:pt x="3" y="4441"/>
                      <a:pt x="3" y="4439"/>
                    </a:cubicBezTo>
                    <a:close/>
                    <a:moveTo>
                      <a:pt x="3" y="4423"/>
                    </a:moveTo>
                    <a:lnTo>
                      <a:pt x="3" y="4423"/>
                    </a:lnTo>
                    <a:cubicBezTo>
                      <a:pt x="3" y="4420"/>
                      <a:pt x="5" y="4419"/>
                      <a:pt x="7" y="4419"/>
                    </a:cubicBezTo>
                    <a:cubicBezTo>
                      <a:pt x="9" y="4419"/>
                      <a:pt x="11" y="4420"/>
                      <a:pt x="11" y="4423"/>
                    </a:cubicBezTo>
                    <a:cubicBezTo>
                      <a:pt x="11" y="4425"/>
                      <a:pt x="9" y="4427"/>
                      <a:pt x="7" y="4427"/>
                    </a:cubicBezTo>
                    <a:cubicBezTo>
                      <a:pt x="5" y="4427"/>
                      <a:pt x="3" y="4425"/>
                      <a:pt x="3" y="4423"/>
                    </a:cubicBezTo>
                    <a:close/>
                    <a:moveTo>
                      <a:pt x="3" y="4407"/>
                    </a:moveTo>
                    <a:lnTo>
                      <a:pt x="3" y="4407"/>
                    </a:lnTo>
                    <a:cubicBezTo>
                      <a:pt x="3" y="4404"/>
                      <a:pt x="5" y="4403"/>
                      <a:pt x="7" y="4403"/>
                    </a:cubicBezTo>
                    <a:cubicBezTo>
                      <a:pt x="9" y="4403"/>
                      <a:pt x="11" y="4404"/>
                      <a:pt x="11" y="4407"/>
                    </a:cubicBezTo>
                    <a:cubicBezTo>
                      <a:pt x="11" y="4409"/>
                      <a:pt x="9" y="4411"/>
                      <a:pt x="7" y="4411"/>
                    </a:cubicBezTo>
                    <a:cubicBezTo>
                      <a:pt x="5" y="4411"/>
                      <a:pt x="3" y="4409"/>
                      <a:pt x="3" y="4407"/>
                    </a:cubicBezTo>
                    <a:close/>
                    <a:moveTo>
                      <a:pt x="3" y="4391"/>
                    </a:moveTo>
                    <a:lnTo>
                      <a:pt x="3" y="4391"/>
                    </a:lnTo>
                    <a:cubicBezTo>
                      <a:pt x="3" y="4388"/>
                      <a:pt x="5" y="4387"/>
                      <a:pt x="7" y="4387"/>
                    </a:cubicBezTo>
                    <a:cubicBezTo>
                      <a:pt x="9" y="4387"/>
                      <a:pt x="11" y="4388"/>
                      <a:pt x="11" y="4391"/>
                    </a:cubicBezTo>
                    <a:cubicBezTo>
                      <a:pt x="11" y="4393"/>
                      <a:pt x="9" y="4395"/>
                      <a:pt x="7" y="4395"/>
                    </a:cubicBezTo>
                    <a:cubicBezTo>
                      <a:pt x="5" y="4395"/>
                      <a:pt x="3" y="4393"/>
                      <a:pt x="3" y="4391"/>
                    </a:cubicBezTo>
                    <a:close/>
                    <a:moveTo>
                      <a:pt x="3" y="4375"/>
                    </a:moveTo>
                    <a:lnTo>
                      <a:pt x="3" y="4375"/>
                    </a:lnTo>
                    <a:cubicBezTo>
                      <a:pt x="3" y="4372"/>
                      <a:pt x="5" y="4371"/>
                      <a:pt x="7" y="4371"/>
                    </a:cubicBezTo>
                    <a:cubicBezTo>
                      <a:pt x="9" y="4371"/>
                      <a:pt x="11" y="4372"/>
                      <a:pt x="11" y="4375"/>
                    </a:cubicBezTo>
                    <a:cubicBezTo>
                      <a:pt x="11" y="4377"/>
                      <a:pt x="9" y="4379"/>
                      <a:pt x="7" y="4379"/>
                    </a:cubicBezTo>
                    <a:cubicBezTo>
                      <a:pt x="5" y="4379"/>
                      <a:pt x="3" y="4377"/>
                      <a:pt x="3" y="4375"/>
                    </a:cubicBezTo>
                    <a:close/>
                    <a:moveTo>
                      <a:pt x="3" y="4359"/>
                    </a:moveTo>
                    <a:lnTo>
                      <a:pt x="3" y="4359"/>
                    </a:lnTo>
                    <a:cubicBezTo>
                      <a:pt x="3" y="4356"/>
                      <a:pt x="5" y="4355"/>
                      <a:pt x="7" y="4355"/>
                    </a:cubicBezTo>
                    <a:cubicBezTo>
                      <a:pt x="9" y="4355"/>
                      <a:pt x="11" y="4356"/>
                      <a:pt x="11" y="4359"/>
                    </a:cubicBezTo>
                    <a:cubicBezTo>
                      <a:pt x="11" y="4361"/>
                      <a:pt x="9" y="4363"/>
                      <a:pt x="7" y="4363"/>
                    </a:cubicBezTo>
                    <a:cubicBezTo>
                      <a:pt x="5" y="4363"/>
                      <a:pt x="3" y="4361"/>
                      <a:pt x="3" y="4359"/>
                    </a:cubicBezTo>
                    <a:close/>
                    <a:moveTo>
                      <a:pt x="3" y="4343"/>
                    </a:moveTo>
                    <a:lnTo>
                      <a:pt x="3" y="4343"/>
                    </a:lnTo>
                    <a:cubicBezTo>
                      <a:pt x="3" y="4340"/>
                      <a:pt x="5" y="4339"/>
                      <a:pt x="7" y="4339"/>
                    </a:cubicBezTo>
                    <a:cubicBezTo>
                      <a:pt x="9" y="4339"/>
                      <a:pt x="11" y="4340"/>
                      <a:pt x="11" y="4343"/>
                    </a:cubicBezTo>
                    <a:cubicBezTo>
                      <a:pt x="11" y="4345"/>
                      <a:pt x="9" y="4347"/>
                      <a:pt x="7" y="4347"/>
                    </a:cubicBezTo>
                    <a:cubicBezTo>
                      <a:pt x="5" y="4347"/>
                      <a:pt x="3" y="4345"/>
                      <a:pt x="3" y="4343"/>
                    </a:cubicBezTo>
                    <a:close/>
                    <a:moveTo>
                      <a:pt x="3" y="4327"/>
                    </a:moveTo>
                    <a:lnTo>
                      <a:pt x="3" y="4327"/>
                    </a:lnTo>
                    <a:cubicBezTo>
                      <a:pt x="3" y="4324"/>
                      <a:pt x="5" y="4323"/>
                      <a:pt x="7" y="4323"/>
                    </a:cubicBezTo>
                    <a:cubicBezTo>
                      <a:pt x="9" y="4323"/>
                      <a:pt x="11" y="4324"/>
                      <a:pt x="11" y="4327"/>
                    </a:cubicBezTo>
                    <a:cubicBezTo>
                      <a:pt x="11" y="4329"/>
                      <a:pt x="9" y="4331"/>
                      <a:pt x="7" y="4331"/>
                    </a:cubicBezTo>
                    <a:cubicBezTo>
                      <a:pt x="5" y="4331"/>
                      <a:pt x="3" y="4329"/>
                      <a:pt x="3" y="4327"/>
                    </a:cubicBezTo>
                    <a:close/>
                    <a:moveTo>
                      <a:pt x="3" y="4311"/>
                    </a:moveTo>
                    <a:lnTo>
                      <a:pt x="3" y="4311"/>
                    </a:lnTo>
                    <a:cubicBezTo>
                      <a:pt x="3" y="4308"/>
                      <a:pt x="5" y="4307"/>
                      <a:pt x="7" y="4307"/>
                    </a:cubicBezTo>
                    <a:cubicBezTo>
                      <a:pt x="9" y="4307"/>
                      <a:pt x="11" y="4308"/>
                      <a:pt x="11" y="4311"/>
                    </a:cubicBezTo>
                    <a:cubicBezTo>
                      <a:pt x="11" y="4313"/>
                      <a:pt x="9" y="4315"/>
                      <a:pt x="7" y="4315"/>
                    </a:cubicBezTo>
                    <a:cubicBezTo>
                      <a:pt x="5" y="4315"/>
                      <a:pt x="3" y="4313"/>
                      <a:pt x="3" y="4311"/>
                    </a:cubicBezTo>
                    <a:close/>
                    <a:moveTo>
                      <a:pt x="3" y="4295"/>
                    </a:moveTo>
                    <a:lnTo>
                      <a:pt x="3" y="4295"/>
                    </a:lnTo>
                    <a:cubicBezTo>
                      <a:pt x="3" y="4292"/>
                      <a:pt x="5" y="4291"/>
                      <a:pt x="7" y="4291"/>
                    </a:cubicBezTo>
                    <a:cubicBezTo>
                      <a:pt x="9" y="4291"/>
                      <a:pt x="11" y="4292"/>
                      <a:pt x="11" y="4295"/>
                    </a:cubicBezTo>
                    <a:cubicBezTo>
                      <a:pt x="11" y="4297"/>
                      <a:pt x="9" y="4299"/>
                      <a:pt x="7" y="4299"/>
                    </a:cubicBezTo>
                    <a:cubicBezTo>
                      <a:pt x="5" y="4299"/>
                      <a:pt x="3" y="4297"/>
                      <a:pt x="3" y="4295"/>
                    </a:cubicBezTo>
                    <a:close/>
                    <a:moveTo>
                      <a:pt x="3" y="4279"/>
                    </a:moveTo>
                    <a:lnTo>
                      <a:pt x="3" y="4279"/>
                    </a:lnTo>
                    <a:cubicBezTo>
                      <a:pt x="3" y="4276"/>
                      <a:pt x="5" y="4275"/>
                      <a:pt x="7" y="4275"/>
                    </a:cubicBezTo>
                    <a:cubicBezTo>
                      <a:pt x="9" y="4275"/>
                      <a:pt x="11" y="4276"/>
                      <a:pt x="11" y="4279"/>
                    </a:cubicBezTo>
                    <a:cubicBezTo>
                      <a:pt x="11" y="4281"/>
                      <a:pt x="9" y="4283"/>
                      <a:pt x="7" y="4283"/>
                    </a:cubicBezTo>
                    <a:cubicBezTo>
                      <a:pt x="5" y="4283"/>
                      <a:pt x="3" y="4281"/>
                      <a:pt x="3" y="4279"/>
                    </a:cubicBezTo>
                    <a:close/>
                    <a:moveTo>
                      <a:pt x="3" y="4263"/>
                    </a:moveTo>
                    <a:lnTo>
                      <a:pt x="3" y="4263"/>
                    </a:lnTo>
                    <a:cubicBezTo>
                      <a:pt x="3" y="4260"/>
                      <a:pt x="5" y="4259"/>
                      <a:pt x="7" y="4259"/>
                    </a:cubicBezTo>
                    <a:cubicBezTo>
                      <a:pt x="9" y="4259"/>
                      <a:pt x="11" y="4260"/>
                      <a:pt x="11" y="4263"/>
                    </a:cubicBezTo>
                    <a:cubicBezTo>
                      <a:pt x="11" y="4265"/>
                      <a:pt x="9" y="4267"/>
                      <a:pt x="7" y="4267"/>
                    </a:cubicBezTo>
                    <a:cubicBezTo>
                      <a:pt x="5" y="4267"/>
                      <a:pt x="3" y="4265"/>
                      <a:pt x="3" y="4263"/>
                    </a:cubicBezTo>
                    <a:close/>
                    <a:moveTo>
                      <a:pt x="3" y="4247"/>
                    </a:moveTo>
                    <a:lnTo>
                      <a:pt x="3" y="4247"/>
                    </a:lnTo>
                    <a:cubicBezTo>
                      <a:pt x="3" y="4244"/>
                      <a:pt x="5" y="4243"/>
                      <a:pt x="7" y="4243"/>
                    </a:cubicBezTo>
                    <a:cubicBezTo>
                      <a:pt x="9" y="4243"/>
                      <a:pt x="11" y="4244"/>
                      <a:pt x="11" y="4247"/>
                    </a:cubicBezTo>
                    <a:cubicBezTo>
                      <a:pt x="11" y="4249"/>
                      <a:pt x="9" y="4251"/>
                      <a:pt x="7" y="4251"/>
                    </a:cubicBezTo>
                    <a:cubicBezTo>
                      <a:pt x="5" y="4251"/>
                      <a:pt x="3" y="4249"/>
                      <a:pt x="3" y="4247"/>
                    </a:cubicBezTo>
                    <a:close/>
                    <a:moveTo>
                      <a:pt x="3" y="4231"/>
                    </a:moveTo>
                    <a:lnTo>
                      <a:pt x="3" y="4231"/>
                    </a:lnTo>
                    <a:cubicBezTo>
                      <a:pt x="3" y="4228"/>
                      <a:pt x="5" y="4227"/>
                      <a:pt x="7" y="4227"/>
                    </a:cubicBezTo>
                    <a:cubicBezTo>
                      <a:pt x="9" y="4227"/>
                      <a:pt x="11" y="4228"/>
                      <a:pt x="11" y="4231"/>
                    </a:cubicBezTo>
                    <a:cubicBezTo>
                      <a:pt x="11" y="4233"/>
                      <a:pt x="9" y="4235"/>
                      <a:pt x="7" y="4235"/>
                    </a:cubicBezTo>
                    <a:cubicBezTo>
                      <a:pt x="5" y="4235"/>
                      <a:pt x="3" y="4233"/>
                      <a:pt x="3" y="4231"/>
                    </a:cubicBezTo>
                    <a:close/>
                    <a:moveTo>
                      <a:pt x="3" y="4215"/>
                    </a:moveTo>
                    <a:lnTo>
                      <a:pt x="3" y="4215"/>
                    </a:lnTo>
                    <a:cubicBezTo>
                      <a:pt x="3" y="4212"/>
                      <a:pt x="5" y="4211"/>
                      <a:pt x="7" y="4211"/>
                    </a:cubicBezTo>
                    <a:cubicBezTo>
                      <a:pt x="9" y="4211"/>
                      <a:pt x="11" y="4212"/>
                      <a:pt x="11" y="4215"/>
                    </a:cubicBezTo>
                    <a:cubicBezTo>
                      <a:pt x="11" y="4217"/>
                      <a:pt x="9" y="4219"/>
                      <a:pt x="7" y="4219"/>
                    </a:cubicBezTo>
                    <a:cubicBezTo>
                      <a:pt x="5" y="4219"/>
                      <a:pt x="3" y="4217"/>
                      <a:pt x="3" y="4215"/>
                    </a:cubicBezTo>
                    <a:close/>
                    <a:moveTo>
                      <a:pt x="3" y="4199"/>
                    </a:moveTo>
                    <a:lnTo>
                      <a:pt x="3" y="4199"/>
                    </a:lnTo>
                    <a:cubicBezTo>
                      <a:pt x="3" y="4196"/>
                      <a:pt x="5" y="4195"/>
                      <a:pt x="7" y="4195"/>
                    </a:cubicBezTo>
                    <a:cubicBezTo>
                      <a:pt x="9" y="4195"/>
                      <a:pt x="11" y="4196"/>
                      <a:pt x="11" y="4199"/>
                    </a:cubicBezTo>
                    <a:cubicBezTo>
                      <a:pt x="11" y="4201"/>
                      <a:pt x="9" y="4203"/>
                      <a:pt x="7" y="4203"/>
                    </a:cubicBezTo>
                    <a:cubicBezTo>
                      <a:pt x="5" y="4203"/>
                      <a:pt x="3" y="4201"/>
                      <a:pt x="3" y="4199"/>
                    </a:cubicBezTo>
                    <a:close/>
                    <a:moveTo>
                      <a:pt x="3" y="4183"/>
                    </a:moveTo>
                    <a:lnTo>
                      <a:pt x="3" y="4183"/>
                    </a:lnTo>
                    <a:cubicBezTo>
                      <a:pt x="3" y="4180"/>
                      <a:pt x="5" y="4179"/>
                      <a:pt x="7" y="4179"/>
                    </a:cubicBezTo>
                    <a:cubicBezTo>
                      <a:pt x="9" y="4179"/>
                      <a:pt x="11" y="4180"/>
                      <a:pt x="11" y="4183"/>
                    </a:cubicBezTo>
                    <a:cubicBezTo>
                      <a:pt x="11" y="4185"/>
                      <a:pt x="9" y="4187"/>
                      <a:pt x="7" y="4187"/>
                    </a:cubicBezTo>
                    <a:cubicBezTo>
                      <a:pt x="5" y="4187"/>
                      <a:pt x="3" y="4185"/>
                      <a:pt x="3" y="4183"/>
                    </a:cubicBezTo>
                    <a:close/>
                    <a:moveTo>
                      <a:pt x="3" y="4167"/>
                    </a:moveTo>
                    <a:lnTo>
                      <a:pt x="3" y="4167"/>
                    </a:lnTo>
                    <a:cubicBezTo>
                      <a:pt x="3" y="4164"/>
                      <a:pt x="5" y="4163"/>
                      <a:pt x="7" y="4163"/>
                    </a:cubicBezTo>
                    <a:cubicBezTo>
                      <a:pt x="9" y="4163"/>
                      <a:pt x="11" y="4164"/>
                      <a:pt x="11" y="4167"/>
                    </a:cubicBezTo>
                    <a:cubicBezTo>
                      <a:pt x="11" y="4169"/>
                      <a:pt x="9" y="4171"/>
                      <a:pt x="7" y="4171"/>
                    </a:cubicBezTo>
                    <a:cubicBezTo>
                      <a:pt x="5" y="4171"/>
                      <a:pt x="3" y="4169"/>
                      <a:pt x="3" y="4167"/>
                    </a:cubicBezTo>
                    <a:close/>
                    <a:moveTo>
                      <a:pt x="3" y="4151"/>
                    </a:moveTo>
                    <a:lnTo>
                      <a:pt x="3" y="4151"/>
                    </a:lnTo>
                    <a:cubicBezTo>
                      <a:pt x="3" y="4148"/>
                      <a:pt x="5" y="4147"/>
                      <a:pt x="7" y="4147"/>
                    </a:cubicBezTo>
                    <a:cubicBezTo>
                      <a:pt x="9" y="4147"/>
                      <a:pt x="11" y="4148"/>
                      <a:pt x="11" y="4151"/>
                    </a:cubicBezTo>
                    <a:cubicBezTo>
                      <a:pt x="11" y="4153"/>
                      <a:pt x="9" y="4155"/>
                      <a:pt x="7" y="4155"/>
                    </a:cubicBezTo>
                    <a:cubicBezTo>
                      <a:pt x="5" y="4155"/>
                      <a:pt x="3" y="4153"/>
                      <a:pt x="3" y="4151"/>
                    </a:cubicBezTo>
                    <a:close/>
                    <a:moveTo>
                      <a:pt x="3" y="4135"/>
                    </a:moveTo>
                    <a:lnTo>
                      <a:pt x="3" y="4135"/>
                    </a:lnTo>
                    <a:cubicBezTo>
                      <a:pt x="3" y="4132"/>
                      <a:pt x="5" y="4131"/>
                      <a:pt x="7" y="4131"/>
                    </a:cubicBezTo>
                    <a:cubicBezTo>
                      <a:pt x="9" y="4131"/>
                      <a:pt x="11" y="4132"/>
                      <a:pt x="11" y="4135"/>
                    </a:cubicBezTo>
                    <a:cubicBezTo>
                      <a:pt x="11" y="4137"/>
                      <a:pt x="9" y="4139"/>
                      <a:pt x="7" y="4139"/>
                    </a:cubicBezTo>
                    <a:cubicBezTo>
                      <a:pt x="5" y="4139"/>
                      <a:pt x="3" y="4137"/>
                      <a:pt x="3" y="4135"/>
                    </a:cubicBezTo>
                    <a:close/>
                    <a:moveTo>
                      <a:pt x="3" y="4119"/>
                    </a:moveTo>
                    <a:lnTo>
                      <a:pt x="3" y="4119"/>
                    </a:lnTo>
                    <a:cubicBezTo>
                      <a:pt x="3" y="4116"/>
                      <a:pt x="5" y="4115"/>
                      <a:pt x="7" y="4115"/>
                    </a:cubicBezTo>
                    <a:cubicBezTo>
                      <a:pt x="9" y="4115"/>
                      <a:pt x="11" y="4116"/>
                      <a:pt x="11" y="4119"/>
                    </a:cubicBezTo>
                    <a:cubicBezTo>
                      <a:pt x="11" y="4121"/>
                      <a:pt x="9" y="4123"/>
                      <a:pt x="7" y="4123"/>
                    </a:cubicBezTo>
                    <a:cubicBezTo>
                      <a:pt x="5" y="4123"/>
                      <a:pt x="3" y="4121"/>
                      <a:pt x="3" y="4119"/>
                    </a:cubicBezTo>
                    <a:close/>
                    <a:moveTo>
                      <a:pt x="3" y="4103"/>
                    </a:moveTo>
                    <a:lnTo>
                      <a:pt x="3" y="4103"/>
                    </a:lnTo>
                    <a:cubicBezTo>
                      <a:pt x="3" y="4100"/>
                      <a:pt x="5" y="4099"/>
                      <a:pt x="7" y="4099"/>
                    </a:cubicBezTo>
                    <a:cubicBezTo>
                      <a:pt x="9" y="4099"/>
                      <a:pt x="11" y="4100"/>
                      <a:pt x="11" y="4103"/>
                    </a:cubicBezTo>
                    <a:cubicBezTo>
                      <a:pt x="11" y="4105"/>
                      <a:pt x="9" y="4107"/>
                      <a:pt x="7" y="4107"/>
                    </a:cubicBezTo>
                    <a:cubicBezTo>
                      <a:pt x="5" y="4107"/>
                      <a:pt x="3" y="4105"/>
                      <a:pt x="3" y="4103"/>
                    </a:cubicBezTo>
                    <a:close/>
                    <a:moveTo>
                      <a:pt x="3" y="4087"/>
                    </a:moveTo>
                    <a:lnTo>
                      <a:pt x="3" y="4087"/>
                    </a:lnTo>
                    <a:cubicBezTo>
                      <a:pt x="3" y="4084"/>
                      <a:pt x="5" y="4083"/>
                      <a:pt x="7" y="4083"/>
                    </a:cubicBezTo>
                    <a:cubicBezTo>
                      <a:pt x="9" y="4083"/>
                      <a:pt x="11" y="4084"/>
                      <a:pt x="11" y="4087"/>
                    </a:cubicBezTo>
                    <a:cubicBezTo>
                      <a:pt x="11" y="4089"/>
                      <a:pt x="9" y="4091"/>
                      <a:pt x="7" y="4091"/>
                    </a:cubicBezTo>
                    <a:cubicBezTo>
                      <a:pt x="5" y="4091"/>
                      <a:pt x="3" y="4089"/>
                      <a:pt x="3" y="4087"/>
                    </a:cubicBezTo>
                    <a:close/>
                    <a:moveTo>
                      <a:pt x="3" y="4071"/>
                    </a:moveTo>
                    <a:lnTo>
                      <a:pt x="3" y="4071"/>
                    </a:lnTo>
                    <a:cubicBezTo>
                      <a:pt x="3" y="4068"/>
                      <a:pt x="5" y="4067"/>
                      <a:pt x="7" y="4067"/>
                    </a:cubicBezTo>
                    <a:cubicBezTo>
                      <a:pt x="9" y="4067"/>
                      <a:pt x="11" y="4068"/>
                      <a:pt x="11" y="4071"/>
                    </a:cubicBezTo>
                    <a:cubicBezTo>
                      <a:pt x="11" y="4073"/>
                      <a:pt x="9" y="4075"/>
                      <a:pt x="7" y="4075"/>
                    </a:cubicBezTo>
                    <a:cubicBezTo>
                      <a:pt x="5" y="4075"/>
                      <a:pt x="3" y="4073"/>
                      <a:pt x="3" y="4071"/>
                    </a:cubicBezTo>
                    <a:close/>
                    <a:moveTo>
                      <a:pt x="3" y="4055"/>
                    </a:moveTo>
                    <a:lnTo>
                      <a:pt x="3" y="4055"/>
                    </a:lnTo>
                    <a:cubicBezTo>
                      <a:pt x="3" y="4052"/>
                      <a:pt x="5" y="4051"/>
                      <a:pt x="7" y="4051"/>
                    </a:cubicBezTo>
                    <a:cubicBezTo>
                      <a:pt x="9" y="4051"/>
                      <a:pt x="11" y="4052"/>
                      <a:pt x="11" y="4055"/>
                    </a:cubicBezTo>
                    <a:cubicBezTo>
                      <a:pt x="11" y="4057"/>
                      <a:pt x="9" y="4059"/>
                      <a:pt x="7" y="4059"/>
                    </a:cubicBezTo>
                    <a:cubicBezTo>
                      <a:pt x="5" y="4059"/>
                      <a:pt x="3" y="4057"/>
                      <a:pt x="3" y="4055"/>
                    </a:cubicBezTo>
                    <a:close/>
                    <a:moveTo>
                      <a:pt x="3" y="4039"/>
                    </a:moveTo>
                    <a:lnTo>
                      <a:pt x="3" y="4038"/>
                    </a:lnTo>
                    <a:cubicBezTo>
                      <a:pt x="3" y="4036"/>
                      <a:pt x="5" y="4034"/>
                      <a:pt x="7" y="4034"/>
                    </a:cubicBezTo>
                    <a:cubicBezTo>
                      <a:pt x="9" y="4034"/>
                      <a:pt x="11" y="4036"/>
                      <a:pt x="11" y="4038"/>
                    </a:cubicBezTo>
                    <a:lnTo>
                      <a:pt x="11" y="4039"/>
                    </a:lnTo>
                    <a:cubicBezTo>
                      <a:pt x="11" y="4041"/>
                      <a:pt x="9" y="4043"/>
                      <a:pt x="7" y="4043"/>
                    </a:cubicBezTo>
                    <a:cubicBezTo>
                      <a:pt x="5" y="4043"/>
                      <a:pt x="3" y="4041"/>
                      <a:pt x="3" y="4039"/>
                    </a:cubicBezTo>
                    <a:close/>
                    <a:moveTo>
                      <a:pt x="3" y="4022"/>
                    </a:moveTo>
                    <a:lnTo>
                      <a:pt x="3" y="4022"/>
                    </a:lnTo>
                    <a:cubicBezTo>
                      <a:pt x="3" y="4020"/>
                      <a:pt x="5" y="4018"/>
                      <a:pt x="7" y="4018"/>
                    </a:cubicBezTo>
                    <a:cubicBezTo>
                      <a:pt x="9" y="4018"/>
                      <a:pt x="11" y="4020"/>
                      <a:pt x="11" y="4022"/>
                    </a:cubicBezTo>
                    <a:cubicBezTo>
                      <a:pt x="11" y="4025"/>
                      <a:pt x="9" y="4026"/>
                      <a:pt x="7" y="4026"/>
                    </a:cubicBezTo>
                    <a:cubicBezTo>
                      <a:pt x="5" y="4026"/>
                      <a:pt x="3" y="4025"/>
                      <a:pt x="3" y="4022"/>
                    </a:cubicBezTo>
                    <a:close/>
                    <a:moveTo>
                      <a:pt x="3" y="4006"/>
                    </a:moveTo>
                    <a:lnTo>
                      <a:pt x="3" y="4006"/>
                    </a:lnTo>
                    <a:cubicBezTo>
                      <a:pt x="3" y="4004"/>
                      <a:pt x="5" y="4002"/>
                      <a:pt x="7" y="4002"/>
                    </a:cubicBezTo>
                    <a:cubicBezTo>
                      <a:pt x="9" y="4002"/>
                      <a:pt x="11" y="4004"/>
                      <a:pt x="11" y="4006"/>
                    </a:cubicBezTo>
                    <a:cubicBezTo>
                      <a:pt x="11" y="4009"/>
                      <a:pt x="9" y="4010"/>
                      <a:pt x="7" y="4010"/>
                    </a:cubicBezTo>
                    <a:cubicBezTo>
                      <a:pt x="5" y="4010"/>
                      <a:pt x="3" y="4009"/>
                      <a:pt x="3" y="4006"/>
                    </a:cubicBezTo>
                    <a:close/>
                    <a:moveTo>
                      <a:pt x="3" y="3990"/>
                    </a:moveTo>
                    <a:lnTo>
                      <a:pt x="3" y="3990"/>
                    </a:lnTo>
                    <a:cubicBezTo>
                      <a:pt x="3" y="3988"/>
                      <a:pt x="5" y="3986"/>
                      <a:pt x="7" y="3986"/>
                    </a:cubicBezTo>
                    <a:cubicBezTo>
                      <a:pt x="9" y="3986"/>
                      <a:pt x="11" y="3988"/>
                      <a:pt x="11" y="3990"/>
                    </a:cubicBezTo>
                    <a:cubicBezTo>
                      <a:pt x="11" y="3993"/>
                      <a:pt x="9" y="3994"/>
                      <a:pt x="7" y="3994"/>
                    </a:cubicBezTo>
                    <a:cubicBezTo>
                      <a:pt x="5" y="3994"/>
                      <a:pt x="3" y="3993"/>
                      <a:pt x="3" y="3990"/>
                    </a:cubicBezTo>
                    <a:close/>
                    <a:moveTo>
                      <a:pt x="3" y="3974"/>
                    </a:moveTo>
                    <a:lnTo>
                      <a:pt x="3" y="3974"/>
                    </a:lnTo>
                    <a:cubicBezTo>
                      <a:pt x="3" y="3972"/>
                      <a:pt x="5" y="3970"/>
                      <a:pt x="7" y="3970"/>
                    </a:cubicBezTo>
                    <a:cubicBezTo>
                      <a:pt x="9" y="3970"/>
                      <a:pt x="11" y="3972"/>
                      <a:pt x="11" y="3974"/>
                    </a:cubicBezTo>
                    <a:cubicBezTo>
                      <a:pt x="11" y="3977"/>
                      <a:pt x="9" y="3978"/>
                      <a:pt x="7" y="3978"/>
                    </a:cubicBezTo>
                    <a:cubicBezTo>
                      <a:pt x="5" y="3978"/>
                      <a:pt x="3" y="3977"/>
                      <a:pt x="3" y="3974"/>
                    </a:cubicBezTo>
                    <a:close/>
                    <a:moveTo>
                      <a:pt x="3" y="3958"/>
                    </a:moveTo>
                    <a:lnTo>
                      <a:pt x="3" y="3958"/>
                    </a:lnTo>
                    <a:cubicBezTo>
                      <a:pt x="3" y="3956"/>
                      <a:pt x="5" y="3954"/>
                      <a:pt x="7" y="3954"/>
                    </a:cubicBezTo>
                    <a:cubicBezTo>
                      <a:pt x="9" y="3954"/>
                      <a:pt x="11" y="3956"/>
                      <a:pt x="11" y="3958"/>
                    </a:cubicBezTo>
                    <a:cubicBezTo>
                      <a:pt x="11" y="3961"/>
                      <a:pt x="9" y="3962"/>
                      <a:pt x="7" y="3962"/>
                    </a:cubicBezTo>
                    <a:cubicBezTo>
                      <a:pt x="5" y="3962"/>
                      <a:pt x="3" y="3961"/>
                      <a:pt x="3" y="3958"/>
                    </a:cubicBezTo>
                    <a:close/>
                    <a:moveTo>
                      <a:pt x="3" y="3942"/>
                    </a:moveTo>
                    <a:lnTo>
                      <a:pt x="3" y="3942"/>
                    </a:lnTo>
                    <a:cubicBezTo>
                      <a:pt x="3" y="3940"/>
                      <a:pt x="5" y="3938"/>
                      <a:pt x="7" y="3938"/>
                    </a:cubicBezTo>
                    <a:cubicBezTo>
                      <a:pt x="9" y="3938"/>
                      <a:pt x="11" y="3940"/>
                      <a:pt x="11" y="3942"/>
                    </a:cubicBezTo>
                    <a:cubicBezTo>
                      <a:pt x="11" y="3945"/>
                      <a:pt x="9" y="3946"/>
                      <a:pt x="7" y="3946"/>
                    </a:cubicBezTo>
                    <a:cubicBezTo>
                      <a:pt x="5" y="3946"/>
                      <a:pt x="3" y="3945"/>
                      <a:pt x="3" y="3942"/>
                    </a:cubicBezTo>
                    <a:close/>
                    <a:moveTo>
                      <a:pt x="3" y="3926"/>
                    </a:moveTo>
                    <a:lnTo>
                      <a:pt x="3" y="3926"/>
                    </a:lnTo>
                    <a:cubicBezTo>
                      <a:pt x="3" y="3924"/>
                      <a:pt x="5" y="3922"/>
                      <a:pt x="7" y="3922"/>
                    </a:cubicBezTo>
                    <a:cubicBezTo>
                      <a:pt x="9" y="3922"/>
                      <a:pt x="11" y="3924"/>
                      <a:pt x="11" y="3926"/>
                    </a:cubicBezTo>
                    <a:cubicBezTo>
                      <a:pt x="11" y="3929"/>
                      <a:pt x="9" y="3930"/>
                      <a:pt x="7" y="3930"/>
                    </a:cubicBezTo>
                    <a:cubicBezTo>
                      <a:pt x="5" y="3930"/>
                      <a:pt x="3" y="3929"/>
                      <a:pt x="3" y="3926"/>
                    </a:cubicBezTo>
                    <a:close/>
                    <a:moveTo>
                      <a:pt x="3" y="3910"/>
                    </a:moveTo>
                    <a:lnTo>
                      <a:pt x="3" y="3910"/>
                    </a:lnTo>
                    <a:cubicBezTo>
                      <a:pt x="3" y="3908"/>
                      <a:pt x="5" y="3906"/>
                      <a:pt x="7" y="3906"/>
                    </a:cubicBezTo>
                    <a:cubicBezTo>
                      <a:pt x="9" y="3906"/>
                      <a:pt x="11" y="3908"/>
                      <a:pt x="11" y="3910"/>
                    </a:cubicBezTo>
                    <a:cubicBezTo>
                      <a:pt x="11" y="3913"/>
                      <a:pt x="9" y="3914"/>
                      <a:pt x="7" y="3914"/>
                    </a:cubicBezTo>
                    <a:cubicBezTo>
                      <a:pt x="5" y="3914"/>
                      <a:pt x="3" y="3913"/>
                      <a:pt x="3" y="3910"/>
                    </a:cubicBezTo>
                    <a:close/>
                    <a:moveTo>
                      <a:pt x="3" y="3894"/>
                    </a:moveTo>
                    <a:lnTo>
                      <a:pt x="3" y="3894"/>
                    </a:lnTo>
                    <a:cubicBezTo>
                      <a:pt x="3" y="3892"/>
                      <a:pt x="5" y="3890"/>
                      <a:pt x="7" y="3890"/>
                    </a:cubicBezTo>
                    <a:cubicBezTo>
                      <a:pt x="9" y="3890"/>
                      <a:pt x="11" y="3892"/>
                      <a:pt x="11" y="3894"/>
                    </a:cubicBezTo>
                    <a:cubicBezTo>
                      <a:pt x="11" y="3897"/>
                      <a:pt x="9" y="3898"/>
                      <a:pt x="7" y="3898"/>
                    </a:cubicBezTo>
                    <a:cubicBezTo>
                      <a:pt x="5" y="3898"/>
                      <a:pt x="3" y="3897"/>
                      <a:pt x="3" y="3894"/>
                    </a:cubicBezTo>
                    <a:close/>
                    <a:moveTo>
                      <a:pt x="3" y="3878"/>
                    </a:moveTo>
                    <a:lnTo>
                      <a:pt x="3" y="3878"/>
                    </a:lnTo>
                    <a:cubicBezTo>
                      <a:pt x="3" y="3876"/>
                      <a:pt x="5" y="3874"/>
                      <a:pt x="7" y="3874"/>
                    </a:cubicBezTo>
                    <a:cubicBezTo>
                      <a:pt x="9" y="3874"/>
                      <a:pt x="11" y="3876"/>
                      <a:pt x="11" y="3878"/>
                    </a:cubicBezTo>
                    <a:cubicBezTo>
                      <a:pt x="11" y="3881"/>
                      <a:pt x="9" y="3882"/>
                      <a:pt x="7" y="3882"/>
                    </a:cubicBezTo>
                    <a:cubicBezTo>
                      <a:pt x="5" y="3882"/>
                      <a:pt x="3" y="3881"/>
                      <a:pt x="3" y="3878"/>
                    </a:cubicBezTo>
                    <a:close/>
                    <a:moveTo>
                      <a:pt x="3" y="3862"/>
                    </a:moveTo>
                    <a:lnTo>
                      <a:pt x="3" y="3862"/>
                    </a:lnTo>
                    <a:cubicBezTo>
                      <a:pt x="3" y="3860"/>
                      <a:pt x="5" y="3858"/>
                      <a:pt x="7" y="3858"/>
                    </a:cubicBezTo>
                    <a:cubicBezTo>
                      <a:pt x="9" y="3858"/>
                      <a:pt x="11" y="3860"/>
                      <a:pt x="11" y="3862"/>
                    </a:cubicBezTo>
                    <a:cubicBezTo>
                      <a:pt x="11" y="3865"/>
                      <a:pt x="9" y="3866"/>
                      <a:pt x="7" y="3866"/>
                    </a:cubicBezTo>
                    <a:cubicBezTo>
                      <a:pt x="5" y="3866"/>
                      <a:pt x="3" y="3865"/>
                      <a:pt x="3" y="3862"/>
                    </a:cubicBezTo>
                    <a:close/>
                    <a:moveTo>
                      <a:pt x="3" y="3846"/>
                    </a:moveTo>
                    <a:lnTo>
                      <a:pt x="3" y="3846"/>
                    </a:lnTo>
                    <a:cubicBezTo>
                      <a:pt x="3" y="3844"/>
                      <a:pt x="5" y="3842"/>
                      <a:pt x="7" y="3842"/>
                    </a:cubicBezTo>
                    <a:cubicBezTo>
                      <a:pt x="9" y="3842"/>
                      <a:pt x="11" y="3844"/>
                      <a:pt x="11" y="3846"/>
                    </a:cubicBezTo>
                    <a:cubicBezTo>
                      <a:pt x="11" y="3849"/>
                      <a:pt x="9" y="3850"/>
                      <a:pt x="7" y="3850"/>
                    </a:cubicBezTo>
                    <a:cubicBezTo>
                      <a:pt x="5" y="3850"/>
                      <a:pt x="3" y="3849"/>
                      <a:pt x="3" y="3846"/>
                    </a:cubicBezTo>
                    <a:close/>
                    <a:moveTo>
                      <a:pt x="3" y="3830"/>
                    </a:moveTo>
                    <a:lnTo>
                      <a:pt x="3" y="3830"/>
                    </a:lnTo>
                    <a:cubicBezTo>
                      <a:pt x="3" y="3828"/>
                      <a:pt x="5" y="3826"/>
                      <a:pt x="7" y="3826"/>
                    </a:cubicBezTo>
                    <a:cubicBezTo>
                      <a:pt x="9" y="3826"/>
                      <a:pt x="11" y="3828"/>
                      <a:pt x="11" y="3830"/>
                    </a:cubicBezTo>
                    <a:cubicBezTo>
                      <a:pt x="11" y="3833"/>
                      <a:pt x="9" y="3834"/>
                      <a:pt x="7" y="3834"/>
                    </a:cubicBezTo>
                    <a:cubicBezTo>
                      <a:pt x="5" y="3834"/>
                      <a:pt x="3" y="3833"/>
                      <a:pt x="3" y="3830"/>
                    </a:cubicBezTo>
                    <a:close/>
                    <a:moveTo>
                      <a:pt x="3" y="3814"/>
                    </a:moveTo>
                    <a:lnTo>
                      <a:pt x="3" y="3814"/>
                    </a:lnTo>
                    <a:cubicBezTo>
                      <a:pt x="3" y="3812"/>
                      <a:pt x="5" y="3810"/>
                      <a:pt x="7" y="3810"/>
                    </a:cubicBezTo>
                    <a:cubicBezTo>
                      <a:pt x="9" y="3810"/>
                      <a:pt x="11" y="3812"/>
                      <a:pt x="11" y="3814"/>
                    </a:cubicBezTo>
                    <a:cubicBezTo>
                      <a:pt x="11" y="3817"/>
                      <a:pt x="9" y="3818"/>
                      <a:pt x="7" y="3818"/>
                    </a:cubicBezTo>
                    <a:cubicBezTo>
                      <a:pt x="5" y="3818"/>
                      <a:pt x="3" y="3817"/>
                      <a:pt x="3" y="3814"/>
                    </a:cubicBezTo>
                    <a:close/>
                    <a:moveTo>
                      <a:pt x="3" y="3798"/>
                    </a:moveTo>
                    <a:lnTo>
                      <a:pt x="3" y="3798"/>
                    </a:lnTo>
                    <a:cubicBezTo>
                      <a:pt x="3" y="3796"/>
                      <a:pt x="5" y="3794"/>
                      <a:pt x="7" y="3794"/>
                    </a:cubicBezTo>
                    <a:cubicBezTo>
                      <a:pt x="9" y="3794"/>
                      <a:pt x="11" y="3796"/>
                      <a:pt x="11" y="3798"/>
                    </a:cubicBezTo>
                    <a:cubicBezTo>
                      <a:pt x="11" y="3801"/>
                      <a:pt x="9" y="3802"/>
                      <a:pt x="7" y="3802"/>
                    </a:cubicBezTo>
                    <a:cubicBezTo>
                      <a:pt x="5" y="3802"/>
                      <a:pt x="3" y="3801"/>
                      <a:pt x="3" y="3798"/>
                    </a:cubicBezTo>
                    <a:close/>
                    <a:moveTo>
                      <a:pt x="3" y="3782"/>
                    </a:moveTo>
                    <a:lnTo>
                      <a:pt x="3" y="3782"/>
                    </a:lnTo>
                    <a:cubicBezTo>
                      <a:pt x="3" y="3780"/>
                      <a:pt x="5" y="3778"/>
                      <a:pt x="7" y="3778"/>
                    </a:cubicBezTo>
                    <a:cubicBezTo>
                      <a:pt x="9" y="3778"/>
                      <a:pt x="11" y="3780"/>
                      <a:pt x="11" y="3782"/>
                    </a:cubicBezTo>
                    <a:cubicBezTo>
                      <a:pt x="11" y="3785"/>
                      <a:pt x="9" y="3786"/>
                      <a:pt x="7" y="3786"/>
                    </a:cubicBezTo>
                    <a:cubicBezTo>
                      <a:pt x="5" y="3786"/>
                      <a:pt x="3" y="3785"/>
                      <a:pt x="3" y="3782"/>
                    </a:cubicBezTo>
                    <a:close/>
                    <a:moveTo>
                      <a:pt x="3" y="3766"/>
                    </a:moveTo>
                    <a:lnTo>
                      <a:pt x="3" y="3766"/>
                    </a:lnTo>
                    <a:cubicBezTo>
                      <a:pt x="3" y="3764"/>
                      <a:pt x="5" y="3762"/>
                      <a:pt x="7" y="3762"/>
                    </a:cubicBezTo>
                    <a:cubicBezTo>
                      <a:pt x="9" y="3762"/>
                      <a:pt x="11" y="3764"/>
                      <a:pt x="11" y="3766"/>
                    </a:cubicBezTo>
                    <a:cubicBezTo>
                      <a:pt x="11" y="3769"/>
                      <a:pt x="9" y="3770"/>
                      <a:pt x="7" y="3770"/>
                    </a:cubicBezTo>
                    <a:cubicBezTo>
                      <a:pt x="5" y="3770"/>
                      <a:pt x="3" y="3769"/>
                      <a:pt x="3" y="3766"/>
                    </a:cubicBezTo>
                    <a:close/>
                    <a:moveTo>
                      <a:pt x="3" y="3750"/>
                    </a:moveTo>
                    <a:lnTo>
                      <a:pt x="3" y="3750"/>
                    </a:lnTo>
                    <a:cubicBezTo>
                      <a:pt x="3" y="3748"/>
                      <a:pt x="5" y="3746"/>
                      <a:pt x="7" y="3746"/>
                    </a:cubicBezTo>
                    <a:cubicBezTo>
                      <a:pt x="9" y="3746"/>
                      <a:pt x="11" y="3748"/>
                      <a:pt x="11" y="3750"/>
                    </a:cubicBezTo>
                    <a:cubicBezTo>
                      <a:pt x="11" y="3753"/>
                      <a:pt x="9" y="3754"/>
                      <a:pt x="7" y="3754"/>
                    </a:cubicBezTo>
                    <a:cubicBezTo>
                      <a:pt x="5" y="3754"/>
                      <a:pt x="3" y="3753"/>
                      <a:pt x="3" y="3750"/>
                    </a:cubicBezTo>
                    <a:close/>
                    <a:moveTo>
                      <a:pt x="3" y="3734"/>
                    </a:moveTo>
                    <a:lnTo>
                      <a:pt x="3" y="3734"/>
                    </a:lnTo>
                    <a:cubicBezTo>
                      <a:pt x="3" y="3732"/>
                      <a:pt x="5" y="3730"/>
                      <a:pt x="7" y="3730"/>
                    </a:cubicBezTo>
                    <a:cubicBezTo>
                      <a:pt x="9" y="3730"/>
                      <a:pt x="11" y="3732"/>
                      <a:pt x="11" y="3734"/>
                    </a:cubicBezTo>
                    <a:cubicBezTo>
                      <a:pt x="11" y="3737"/>
                      <a:pt x="9" y="3738"/>
                      <a:pt x="7" y="3738"/>
                    </a:cubicBezTo>
                    <a:cubicBezTo>
                      <a:pt x="5" y="3738"/>
                      <a:pt x="3" y="3737"/>
                      <a:pt x="3" y="3734"/>
                    </a:cubicBezTo>
                    <a:close/>
                    <a:moveTo>
                      <a:pt x="3" y="3718"/>
                    </a:moveTo>
                    <a:lnTo>
                      <a:pt x="3" y="3718"/>
                    </a:lnTo>
                    <a:cubicBezTo>
                      <a:pt x="3" y="3716"/>
                      <a:pt x="5" y="3714"/>
                      <a:pt x="7" y="3714"/>
                    </a:cubicBezTo>
                    <a:cubicBezTo>
                      <a:pt x="9" y="3714"/>
                      <a:pt x="11" y="3716"/>
                      <a:pt x="11" y="3718"/>
                    </a:cubicBezTo>
                    <a:cubicBezTo>
                      <a:pt x="11" y="3721"/>
                      <a:pt x="9" y="3722"/>
                      <a:pt x="7" y="3722"/>
                    </a:cubicBezTo>
                    <a:cubicBezTo>
                      <a:pt x="5" y="3722"/>
                      <a:pt x="3" y="3721"/>
                      <a:pt x="3" y="3718"/>
                    </a:cubicBezTo>
                    <a:close/>
                    <a:moveTo>
                      <a:pt x="3" y="3702"/>
                    </a:moveTo>
                    <a:lnTo>
                      <a:pt x="3" y="3702"/>
                    </a:lnTo>
                    <a:cubicBezTo>
                      <a:pt x="3" y="3700"/>
                      <a:pt x="5" y="3698"/>
                      <a:pt x="7" y="3698"/>
                    </a:cubicBezTo>
                    <a:cubicBezTo>
                      <a:pt x="9" y="3698"/>
                      <a:pt x="11" y="3700"/>
                      <a:pt x="11" y="3702"/>
                    </a:cubicBezTo>
                    <a:cubicBezTo>
                      <a:pt x="11" y="3705"/>
                      <a:pt x="9" y="3706"/>
                      <a:pt x="7" y="3706"/>
                    </a:cubicBezTo>
                    <a:cubicBezTo>
                      <a:pt x="5" y="3706"/>
                      <a:pt x="3" y="3705"/>
                      <a:pt x="3" y="3702"/>
                    </a:cubicBezTo>
                    <a:close/>
                    <a:moveTo>
                      <a:pt x="3" y="3686"/>
                    </a:moveTo>
                    <a:lnTo>
                      <a:pt x="3" y="3686"/>
                    </a:lnTo>
                    <a:cubicBezTo>
                      <a:pt x="3" y="3684"/>
                      <a:pt x="5" y="3682"/>
                      <a:pt x="7" y="3682"/>
                    </a:cubicBezTo>
                    <a:cubicBezTo>
                      <a:pt x="9" y="3682"/>
                      <a:pt x="11" y="3684"/>
                      <a:pt x="11" y="3686"/>
                    </a:cubicBezTo>
                    <a:cubicBezTo>
                      <a:pt x="11" y="3689"/>
                      <a:pt x="9" y="3690"/>
                      <a:pt x="7" y="3690"/>
                    </a:cubicBezTo>
                    <a:cubicBezTo>
                      <a:pt x="5" y="3690"/>
                      <a:pt x="3" y="3689"/>
                      <a:pt x="3" y="3686"/>
                    </a:cubicBezTo>
                    <a:close/>
                    <a:moveTo>
                      <a:pt x="3" y="3670"/>
                    </a:moveTo>
                    <a:lnTo>
                      <a:pt x="3" y="3670"/>
                    </a:lnTo>
                    <a:cubicBezTo>
                      <a:pt x="3" y="3668"/>
                      <a:pt x="5" y="3666"/>
                      <a:pt x="7" y="3666"/>
                    </a:cubicBezTo>
                    <a:cubicBezTo>
                      <a:pt x="9" y="3666"/>
                      <a:pt x="11" y="3668"/>
                      <a:pt x="11" y="3670"/>
                    </a:cubicBezTo>
                    <a:cubicBezTo>
                      <a:pt x="11" y="3673"/>
                      <a:pt x="9" y="3674"/>
                      <a:pt x="7" y="3674"/>
                    </a:cubicBezTo>
                    <a:cubicBezTo>
                      <a:pt x="5" y="3674"/>
                      <a:pt x="3" y="3673"/>
                      <a:pt x="3" y="3670"/>
                    </a:cubicBezTo>
                    <a:close/>
                    <a:moveTo>
                      <a:pt x="3" y="3654"/>
                    </a:moveTo>
                    <a:lnTo>
                      <a:pt x="3" y="3654"/>
                    </a:lnTo>
                    <a:cubicBezTo>
                      <a:pt x="3" y="3652"/>
                      <a:pt x="5" y="3650"/>
                      <a:pt x="7" y="3650"/>
                    </a:cubicBezTo>
                    <a:cubicBezTo>
                      <a:pt x="9" y="3650"/>
                      <a:pt x="11" y="3652"/>
                      <a:pt x="11" y="3654"/>
                    </a:cubicBezTo>
                    <a:cubicBezTo>
                      <a:pt x="11" y="3657"/>
                      <a:pt x="9" y="3658"/>
                      <a:pt x="7" y="3658"/>
                    </a:cubicBezTo>
                    <a:cubicBezTo>
                      <a:pt x="5" y="3658"/>
                      <a:pt x="3" y="3657"/>
                      <a:pt x="3" y="3654"/>
                    </a:cubicBezTo>
                    <a:close/>
                    <a:moveTo>
                      <a:pt x="3" y="3638"/>
                    </a:moveTo>
                    <a:lnTo>
                      <a:pt x="3" y="3638"/>
                    </a:lnTo>
                    <a:cubicBezTo>
                      <a:pt x="3" y="3636"/>
                      <a:pt x="5" y="3634"/>
                      <a:pt x="7" y="3634"/>
                    </a:cubicBezTo>
                    <a:cubicBezTo>
                      <a:pt x="9" y="3634"/>
                      <a:pt x="11" y="3636"/>
                      <a:pt x="11" y="3638"/>
                    </a:cubicBezTo>
                    <a:cubicBezTo>
                      <a:pt x="11" y="3641"/>
                      <a:pt x="9" y="3642"/>
                      <a:pt x="7" y="3642"/>
                    </a:cubicBezTo>
                    <a:cubicBezTo>
                      <a:pt x="5" y="3642"/>
                      <a:pt x="3" y="3641"/>
                      <a:pt x="3" y="3638"/>
                    </a:cubicBezTo>
                    <a:close/>
                    <a:moveTo>
                      <a:pt x="3" y="3622"/>
                    </a:moveTo>
                    <a:lnTo>
                      <a:pt x="3" y="3622"/>
                    </a:lnTo>
                    <a:cubicBezTo>
                      <a:pt x="3" y="3620"/>
                      <a:pt x="5" y="3618"/>
                      <a:pt x="7" y="3618"/>
                    </a:cubicBezTo>
                    <a:cubicBezTo>
                      <a:pt x="9" y="3618"/>
                      <a:pt x="11" y="3620"/>
                      <a:pt x="11" y="3622"/>
                    </a:cubicBezTo>
                    <a:cubicBezTo>
                      <a:pt x="11" y="3625"/>
                      <a:pt x="9" y="3626"/>
                      <a:pt x="7" y="3626"/>
                    </a:cubicBezTo>
                    <a:cubicBezTo>
                      <a:pt x="5" y="3626"/>
                      <a:pt x="3" y="3625"/>
                      <a:pt x="3" y="3622"/>
                    </a:cubicBezTo>
                    <a:close/>
                    <a:moveTo>
                      <a:pt x="3" y="3606"/>
                    </a:moveTo>
                    <a:lnTo>
                      <a:pt x="3" y="3606"/>
                    </a:lnTo>
                    <a:cubicBezTo>
                      <a:pt x="3" y="3604"/>
                      <a:pt x="5" y="3602"/>
                      <a:pt x="7" y="3602"/>
                    </a:cubicBezTo>
                    <a:cubicBezTo>
                      <a:pt x="9" y="3602"/>
                      <a:pt x="11" y="3604"/>
                      <a:pt x="11" y="3606"/>
                    </a:cubicBezTo>
                    <a:cubicBezTo>
                      <a:pt x="11" y="3608"/>
                      <a:pt x="9" y="3610"/>
                      <a:pt x="7" y="3610"/>
                    </a:cubicBezTo>
                    <a:cubicBezTo>
                      <a:pt x="5" y="3610"/>
                      <a:pt x="3" y="3608"/>
                      <a:pt x="3" y="3606"/>
                    </a:cubicBezTo>
                    <a:close/>
                    <a:moveTo>
                      <a:pt x="3" y="3590"/>
                    </a:moveTo>
                    <a:lnTo>
                      <a:pt x="3" y="3590"/>
                    </a:lnTo>
                    <a:cubicBezTo>
                      <a:pt x="3" y="3588"/>
                      <a:pt x="5" y="3586"/>
                      <a:pt x="7" y="3586"/>
                    </a:cubicBezTo>
                    <a:cubicBezTo>
                      <a:pt x="9" y="3586"/>
                      <a:pt x="11" y="3588"/>
                      <a:pt x="11" y="3590"/>
                    </a:cubicBezTo>
                    <a:cubicBezTo>
                      <a:pt x="11" y="3592"/>
                      <a:pt x="9" y="3594"/>
                      <a:pt x="7" y="3594"/>
                    </a:cubicBezTo>
                    <a:cubicBezTo>
                      <a:pt x="5" y="3594"/>
                      <a:pt x="3" y="3592"/>
                      <a:pt x="3" y="3590"/>
                    </a:cubicBezTo>
                    <a:close/>
                    <a:moveTo>
                      <a:pt x="3" y="3574"/>
                    </a:moveTo>
                    <a:lnTo>
                      <a:pt x="3" y="3574"/>
                    </a:lnTo>
                    <a:cubicBezTo>
                      <a:pt x="3" y="3572"/>
                      <a:pt x="5" y="3570"/>
                      <a:pt x="7" y="3570"/>
                    </a:cubicBezTo>
                    <a:cubicBezTo>
                      <a:pt x="9" y="3570"/>
                      <a:pt x="11" y="3572"/>
                      <a:pt x="11" y="3574"/>
                    </a:cubicBezTo>
                    <a:cubicBezTo>
                      <a:pt x="11" y="3576"/>
                      <a:pt x="9" y="3578"/>
                      <a:pt x="7" y="3578"/>
                    </a:cubicBezTo>
                    <a:cubicBezTo>
                      <a:pt x="5" y="3578"/>
                      <a:pt x="3" y="3576"/>
                      <a:pt x="3" y="3574"/>
                    </a:cubicBezTo>
                    <a:close/>
                    <a:moveTo>
                      <a:pt x="3" y="3558"/>
                    </a:moveTo>
                    <a:lnTo>
                      <a:pt x="3" y="3558"/>
                    </a:lnTo>
                    <a:cubicBezTo>
                      <a:pt x="3" y="3556"/>
                      <a:pt x="5" y="3554"/>
                      <a:pt x="7" y="3554"/>
                    </a:cubicBezTo>
                    <a:cubicBezTo>
                      <a:pt x="9" y="3554"/>
                      <a:pt x="11" y="3556"/>
                      <a:pt x="11" y="3558"/>
                    </a:cubicBezTo>
                    <a:cubicBezTo>
                      <a:pt x="11" y="3560"/>
                      <a:pt x="9" y="3562"/>
                      <a:pt x="7" y="3562"/>
                    </a:cubicBezTo>
                    <a:cubicBezTo>
                      <a:pt x="5" y="3562"/>
                      <a:pt x="3" y="3560"/>
                      <a:pt x="3" y="3558"/>
                    </a:cubicBezTo>
                    <a:close/>
                    <a:moveTo>
                      <a:pt x="3" y="3542"/>
                    </a:moveTo>
                    <a:lnTo>
                      <a:pt x="3" y="3542"/>
                    </a:lnTo>
                    <a:cubicBezTo>
                      <a:pt x="3" y="3540"/>
                      <a:pt x="5" y="3538"/>
                      <a:pt x="7" y="3538"/>
                    </a:cubicBezTo>
                    <a:cubicBezTo>
                      <a:pt x="9" y="3538"/>
                      <a:pt x="11" y="3540"/>
                      <a:pt x="11" y="3542"/>
                    </a:cubicBezTo>
                    <a:cubicBezTo>
                      <a:pt x="11" y="3544"/>
                      <a:pt x="9" y="3546"/>
                      <a:pt x="7" y="3546"/>
                    </a:cubicBezTo>
                    <a:cubicBezTo>
                      <a:pt x="5" y="3546"/>
                      <a:pt x="3" y="3544"/>
                      <a:pt x="3" y="3542"/>
                    </a:cubicBezTo>
                    <a:close/>
                    <a:moveTo>
                      <a:pt x="3" y="3526"/>
                    </a:moveTo>
                    <a:lnTo>
                      <a:pt x="3" y="3526"/>
                    </a:lnTo>
                    <a:cubicBezTo>
                      <a:pt x="3" y="3524"/>
                      <a:pt x="5" y="3522"/>
                      <a:pt x="7" y="3522"/>
                    </a:cubicBezTo>
                    <a:cubicBezTo>
                      <a:pt x="9" y="3522"/>
                      <a:pt x="11" y="3524"/>
                      <a:pt x="11" y="3526"/>
                    </a:cubicBezTo>
                    <a:cubicBezTo>
                      <a:pt x="11" y="3528"/>
                      <a:pt x="9" y="3530"/>
                      <a:pt x="7" y="3530"/>
                    </a:cubicBezTo>
                    <a:cubicBezTo>
                      <a:pt x="5" y="3530"/>
                      <a:pt x="3" y="3528"/>
                      <a:pt x="3" y="3526"/>
                    </a:cubicBezTo>
                    <a:close/>
                    <a:moveTo>
                      <a:pt x="3" y="3510"/>
                    </a:moveTo>
                    <a:lnTo>
                      <a:pt x="3" y="3510"/>
                    </a:lnTo>
                    <a:cubicBezTo>
                      <a:pt x="3" y="3508"/>
                      <a:pt x="5" y="3506"/>
                      <a:pt x="7" y="3506"/>
                    </a:cubicBezTo>
                    <a:cubicBezTo>
                      <a:pt x="9" y="3506"/>
                      <a:pt x="11" y="3508"/>
                      <a:pt x="11" y="3510"/>
                    </a:cubicBezTo>
                    <a:cubicBezTo>
                      <a:pt x="11" y="3512"/>
                      <a:pt x="9" y="3514"/>
                      <a:pt x="7" y="3514"/>
                    </a:cubicBezTo>
                    <a:cubicBezTo>
                      <a:pt x="5" y="3514"/>
                      <a:pt x="3" y="3512"/>
                      <a:pt x="3" y="3510"/>
                    </a:cubicBezTo>
                    <a:close/>
                    <a:moveTo>
                      <a:pt x="3" y="3494"/>
                    </a:moveTo>
                    <a:lnTo>
                      <a:pt x="3" y="3494"/>
                    </a:lnTo>
                    <a:cubicBezTo>
                      <a:pt x="3" y="3492"/>
                      <a:pt x="5" y="3490"/>
                      <a:pt x="7" y="3490"/>
                    </a:cubicBezTo>
                    <a:cubicBezTo>
                      <a:pt x="9" y="3490"/>
                      <a:pt x="11" y="3492"/>
                      <a:pt x="11" y="3494"/>
                    </a:cubicBezTo>
                    <a:cubicBezTo>
                      <a:pt x="11" y="3496"/>
                      <a:pt x="9" y="3498"/>
                      <a:pt x="7" y="3498"/>
                    </a:cubicBezTo>
                    <a:cubicBezTo>
                      <a:pt x="5" y="3498"/>
                      <a:pt x="3" y="3496"/>
                      <a:pt x="3" y="3494"/>
                    </a:cubicBezTo>
                    <a:close/>
                    <a:moveTo>
                      <a:pt x="3" y="3478"/>
                    </a:moveTo>
                    <a:lnTo>
                      <a:pt x="3" y="3478"/>
                    </a:lnTo>
                    <a:cubicBezTo>
                      <a:pt x="3" y="3476"/>
                      <a:pt x="5" y="3474"/>
                      <a:pt x="7" y="3474"/>
                    </a:cubicBezTo>
                    <a:cubicBezTo>
                      <a:pt x="9" y="3474"/>
                      <a:pt x="11" y="3476"/>
                      <a:pt x="11" y="3478"/>
                    </a:cubicBezTo>
                    <a:cubicBezTo>
                      <a:pt x="11" y="3480"/>
                      <a:pt x="9" y="3482"/>
                      <a:pt x="7" y="3482"/>
                    </a:cubicBezTo>
                    <a:cubicBezTo>
                      <a:pt x="5" y="3482"/>
                      <a:pt x="3" y="3480"/>
                      <a:pt x="3" y="3478"/>
                    </a:cubicBezTo>
                    <a:close/>
                    <a:moveTo>
                      <a:pt x="3" y="3462"/>
                    </a:moveTo>
                    <a:lnTo>
                      <a:pt x="3" y="3462"/>
                    </a:lnTo>
                    <a:cubicBezTo>
                      <a:pt x="3" y="3460"/>
                      <a:pt x="5" y="3458"/>
                      <a:pt x="7" y="3458"/>
                    </a:cubicBezTo>
                    <a:cubicBezTo>
                      <a:pt x="9" y="3458"/>
                      <a:pt x="11" y="3460"/>
                      <a:pt x="11" y="3462"/>
                    </a:cubicBezTo>
                    <a:cubicBezTo>
                      <a:pt x="11" y="3464"/>
                      <a:pt x="9" y="3466"/>
                      <a:pt x="7" y="3466"/>
                    </a:cubicBezTo>
                    <a:cubicBezTo>
                      <a:pt x="5" y="3466"/>
                      <a:pt x="3" y="3464"/>
                      <a:pt x="3" y="3462"/>
                    </a:cubicBezTo>
                    <a:close/>
                    <a:moveTo>
                      <a:pt x="3" y="3446"/>
                    </a:moveTo>
                    <a:lnTo>
                      <a:pt x="3" y="3446"/>
                    </a:lnTo>
                    <a:cubicBezTo>
                      <a:pt x="3" y="3444"/>
                      <a:pt x="5" y="3442"/>
                      <a:pt x="7" y="3442"/>
                    </a:cubicBezTo>
                    <a:cubicBezTo>
                      <a:pt x="9" y="3442"/>
                      <a:pt x="11" y="3444"/>
                      <a:pt x="11" y="3446"/>
                    </a:cubicBezTo>
                    <a:cubicBezTo>
                      <a:pt x="11" y="3448"/>
                      <a:pt x="9" y="3450"/>
                      <a:pt x="7" y="3450"/>
                    </a:cubicBezTo>
                    <a:cubicBezTo>
                      <a:pt x="5" y="3450"/>
                      <a:pt x="3" y="3448"/>
                      <a:pt x="3" y="3446"/>
                    </a:cubicBezTo>
                    <a:close/>
                    <a:moveTo>
                      <a:pt x="3" y="3430"/>
                    </a:moveTo>
                    <a:lnTo>
                      <a:pt x="3" y="3430"/>
                    </a:lnTo>
                    <a:cubicBezTo>
                      <a:pt x="3" y="3428"/>
                      <a:pt x="5" y="3426"/>
                      <a:pt x="7" y="3426"/>
                    </a:cubicBezTo>
                    <a:cubicBezTo>
                      <a:pt x="9" y="3426"/>
                      <a:pt x="11" y="3428"/>
                      <a:pt x="11" y="3430"/>
                    </a:cubicBezTo>
                    <a:cubicBezTo>
                      <a:pt x="11" y="3432"/>
                      <a:pt x="9" y="3434"/>
                      <a:pt x="7" y="3434"/>
                    </a:cubicBezTo>
                    <a:cubicBezTo>
                      <a:pt x="5" y="3434"/>
                      <a:pt x="3" y="3432"/>
                      <a:pt x="3" y="3430"/>
                    </a:cubicBezTo>
                    <a:close/>
                    <a:moveTo>
                      <a:pt x="3" y="3414"/>
                    </a:moveTo>
                    <a:lnTo>
                      <a:pt x="3" y="3414"/>
                    </a:lnTo>
                    <a:cubicBezTo>
                      <a:pt x="3" y="3412"/>
                      <a:pt x="5" y="3410"/>
                      <a:pt x="7" y="3410"/>
                    </a:cubicBezTo>
                    <a:cubicBezTo>
                      <a:pt x="9" y="3410"/>
                      <a:pt x="11" y="3412"/>
                      <a:pt x="11" y="3414"/>
                    </a:cubicBezTo>
                    <a:cubicBezTo>
                      <a:pt x="11" y="3416"/>
                      <a:pt x="9" y="3418"/>
                      <a:pt x="7" y="3418"/>
                    </a:cubicBezTo>
                    <a:cubicBezTo>
                      <a:pt x="5" y="3418"/>
                      <a:pt x="3" y="3416"/>
                      <a:pt x="3" y="3414"/>
                    </a:cubicBezTo>
                    <a:close/>
                    <a:moveTo>
                      <a:pt x="3" y="3398"/>
                    </a:moveTo>
                    <a:lnTo>
                      <a:pt x="3" y="3398"/>
                    </a:lnTo>
                    <a:cubicBezTo>
                      <a:pt x="3" y="3396"/>
                      <a:pt x="5" y="3394"/>
                      <a:pt x="7" y="3394"/>
                    </a:cubicBezTo>
                    <a:cubicBezTo>
                      <a:pt x="9" y="3394"/>
                      <a:pt x="11" y="3396"/>
                      <a:pt x="11" y="3398"/>
                    </a:cubicBezTo>
                    <a:cubicBezTo>
                      <a:pt x="11" y="3400"/>
                      <a:pt x="9" y="3402"/>
                      <a:pt x="7" y="3402"/>
                    </a:cubicBezTo>
                    <a:cubicBezTo>
                      <a:pt x="5" y="3402"/>
                      <a:pt x="3" y="3400"/>
                      <a:pt x="3" y="3398"/>
                    </a:cubicBezTo>
                    <a:close/>
                    <a:moveTo>
                      <a:pt x="3" y="3382"/>
                    </a:moveTo>
                    <a:lnTo>
                      <a:pt x="3" y="3382"/>
                    </a:lnTo>
                    <a:cubicBezTo>
                      <a:pt x="3" y="3380"/>
                      <a:pt x="5" y="3378"/>
                      <a:pt x="7" y="3378"/>
                    </a:cubicBezTo>
                    <a:cubicBezTo>
                      <a:pt x="9" y="3378"/>
                      <a:pt x="11" y="3380"/>
                      <a:pt x="11" y="3382"/>
                    </a:cubicBezTo>
                    <a:cubicBezTo>
                      <a:pt x="11" y="3384"/>
                      <a:pt x="9" y="3386"/>
                      <a:pt x="7" y="3386"/>
                    </a:cubicBezTo>
                    <a:cubicBezTo>
                      <a:pt x="5" y="3386"/>
                      <a:pt x="3" y="3384"/>
                      <a:pt x="3" y="3382"/>
                    </a:cubicBezTo>
                    <a:close/>
                    <a:moveTo>
                      <a:pt x="3" y="3366"/>
                    </a:moveTo>
                    <a:lnTo>
                      <a:pt x="3" y="3366"/>
                    </a:lnTo>
                    <a:cubicBezTo>
                      <a:pt x="3" y="3364"/>
                      <a:pt x="5" y="3362"/>
                      <a:pt x="7" y="3362"/>
                    </a:cubicBezTo>
                    <a:cubicBezTo>
                      <a:pt x="9" y="3362"/>
                      <a:pt x="11" y="3364"/>
                      <a:pt x="11" y="3366"/>
                    </a:cubicBezTo>
                    <a:cubicBezTo>
                      <a:pt x="11" y="3368"/>
                      <a:pt x="9" y="3370"/>
                      <a:pt x="7" y="3370"/>
                    </a:cubicBezTo>
                    <a:cubicBezTo>
                      <a:pt x="5" y="3370"/>
                      <a:pt x="3" y="3368"/>
                      <a:pt x="3" y="3366"/>
                    </a:cubicBezTo>
                    <a:close/>
                    <a:moveTo>
                      <a:pt x="3" y="3350"/>
                    </a:moveTo>
                    <a:lnTo>
                      <a:pt x="3" y="3350"/>
                    </a:lnTo>
                    <a:cubicBezTo>
                      <a:pt x="3" y="3348"/>
                      <a:pt x="5" y="3346"/>
                      <a:pt x="7" y="3346"/>
                    </a:cubicBezTo>
                    <a:cubicBezTo>
                      <a:pt x="9" y="3346"/>
                      <a:pt x="11" y="3348"/>
                      <a:pt x="11" y="3350"/>
                    </a:cubicBezTo>
                    <a:cubicBezTo>
                      <a:pt x="11" y="3352"/>
                      <a:pt x="9" y="3354"/>
                      <a:pt x="7" y="3354"/>
                    </a:cubicBezTo>
                    <a:cubicBezTo>
                      <a:pt x="5" y="3354"/>
                      <a:pt x="3" y="3352"/>
                      <a:pt x="3" y="3350"/>
                    </a:cubicBezTo>
                    <a:close/>
                    <a:moveTo>
                      <a:pt x="3" y="3334"/>
                    </a:moveTo>
                    <a:lnTo>
                      <a:pt x="3" y="3334"/>
                    </a:lnTo>
                    <a:cubicBezTo>
                      <a:pt x="3" y="3332"/>
                      <a:pt x="5" y="3330"/>
                      <a:pt x="7" y="3330"/>
                    </a:cubicBezTo>
                    <a:cubicBezTo>
                      <a:pt x="9" y="3330"/>
                      <a:pt x="11" y="3332"/>
                      <a:pt x="11" y="3334"/>
                    </a:cubicBezTo>
                    <a:cubicBezTo>
                      <a:pt x="11" y="3336"/>
                      <a:pt x="9" y="3338"/>
                      <a:pt x="7" y="3338"/>
                    </a:cubicBezTo>
                    <a:cubicBezTo>
                      <a:pt x="5" y="3338"/>
                      <a:pt x="3" y="3336"/>
                      <a:pt x="3" y="3334"/>
                    </a:cubicBezTo>
                    <a:close/>
                    <a:moveTo>
                      <a:pt x="3" y="3318"/>
                    </a:moveTo>
                    <a:lnTo>
                      <a:pt x="3" y="3318"/>
                    </a:lnTo>
                    <a:cubicBezTo>
                      <a:pt x="3" y="3316"/>
                      <a:pt x="5" y="3314"/>
                      <a:pt x="7" y="3314"/>
                    </a:cubicBezTo>
                    <a:cubicBezTo>
                      <a:pt x="9" y="3314"/>
                      <a:pt x="11" y="3316"/>
                      <a:pt x="11" y="3318"/>
                    </a:cubicBezTo>
                    <a:cubicBezTo>
                      <a:pt x="11" y="3320"/>
                      <a:pt x="9" y="3322"/>
                      <a:pt x="7" y="3322"/>
                    </a:cubicBezTo>
                    <a:cubicBezTo>
                      <a:pt x="5" y="3322"/>
                      <a:pt x="3" y="3320"/>
                      <a:pt x="3" y="3318"/>
                    </a:cubicBezTo>
                    <a:close/>
                    <a:moveTo>
                      <a:pt x="3" y="3302"/>
                    </a:moveTo>
                    <a:lnTo>
                      <a:pt x="3" y="3302"/>
                    </a:lnTo>
                    <a:cubicBezTo>
                      <a:pt x="3" y="3300"/>
                      <a:pt x="5" y="3298"/>
                      <a:pt x="7" y="3298"/>
                    </a:cubicBezTo>
                    <a:cubicBezTo>
                      <a:pt x="9" y="3298"/>
                      <a:pt x="11" y="3300"/>
                      <a:pt x="11" y="3302"/>
                    </a:cubicBezTo>
                    <a:cubicBezTo>
                      <a:pt x="11" y="3304"/>
                      <a:pt x="9" y="3306"/>
                      <a:pt x="7" y="3306"/>
                    </a:cubicBezTo>
                    <a:cubicBezTo>
                      <a:pt x="5" y="3306"/>
                      <a:pt x="3" y="3304"/>
                      <a:pt x="3" y="3302"/>
                    </a:cubicBezTo>
                    <a:close/>
                    <a:moveTo>
                      <a:pt x="3" y="3286"/>
                    </a:moveTo>
                    <a:lnTo>
                      <a:pt x="3" y="3286"/>
                    </a:lnTo>
                    <a:cubicBezTo>
                      <a:pt x="3" y="3284"/>
                      <a:pt x="5" y="3282"/>
                      <a:pt x="7" y="3282"/>
                    </a:cubicBezTo>
                    <a:cubicBezTo>
                      <a:pt x="9" y="3282"/>
                      <a:pt x="11" y="3284"/>
                      <a:pt x="11" y="3286"/>
                    </a:cubicBezTo>
                    <a:cubicBezTo>
                      <a:pt x="11" y="3288"/>
                      <a:pt x="9" y="3290"/>
                      <a:pt x="7" y="3290"/>
                    </a:cubicBezTo>
                    <a:cubicBezTo>
                      <a:pt x="5" y="3290"/>
                      <a:pt x="3" y="3288"/>
                      <a:pt x="3" y="3286"/>
                    </a:cubicBezTo>
                    <a:close/>
                    <a:moveTo>
                      <a:pt x="3" y="3270"/>
                    </a:moveTo>
                    <a:lnTo>
                      <a:pt x="3" y="3270"/>
                    </a:lnTo>
                    <a:cubicBezTo>
                      <a:pt x="3" y="3268"/>
                      <a:pt x="5" y="3266"/>
                      <a:pt x="7" y="3266"/>
                    </a:cubicBezTo>
                    <a:cubicBezTo>
                      <a:pt x="9" y="3266"/>
                      <a:pt x="11" y="3268"/>
                      <a:pt x="11" y="3270"/>
                    </a:cubicBezTo>
                    <a:cubicBezTo>
                      <a:pt x="11" y="3272"/>
                      <a:pt x="9" y="3274"/>
                      <a:pt x="7" y="3274"/>
                    </a:cubicBezTo>
                    <a:cubicBezTo>
                      <a:pt x="5" y="3274"/>
                      <a:pt x="3" y="3272"/>
                      <a:pt x="3" y="3270"/>
                    </a:cubicBezTo>
                    <a:close/>
                    <a:moveTo>
                      <a:pt x="3" y="3254"/>
                    </a:moveTo>
                    <a:lnTo>
                      <a:pt x="3" y="3254"/>
                    </a:lnTo>
                    <a:cubicBezTo>
                      <a:pt x="3" y="3252"/>
                      <a:pt x="5" y="3250"/>
                      <a:pt x="7" y="3250"/>
                    </a:cubicBezTo>
                    <a:cubicBezTo>
                      <a:pt x="9" y="3250"/>
                      <a:pt x="11" y="3252"/>
                      <a:pt x="11" y="3254"/>
                    </a:cubicBezTo>
                    <a:cubicBezTo>
                      <a:pt x="11" y="3256"/>
                      <a:pt x="9" y="3258"/>
                      <a:pt x="7" y="3258"/>
                    </a:cubicBezTo>
                    <a:cubicBezTo>
                      <a:pt x="5" y="3258"/>
                      <a:pt x="3" y="3256"/>
                      <a:pt x="3" y="3254"/>
                    </a:cubicBezTo>
                    <a:close/>
                    <a:moveTo>
                      <a:pt x="3" y="3238"/>
                    </a:moveTo>
                    <a:lnTo>
                      <a:pt x="3" y="3238"/>
                    </a:lnTo>
                    <a:cubicBezTo>
                      <a:pt x="3" y="3236"/>
                      <a:pt x="5" y="3234"/>
                      <a:pt x="7" y="3234"/>
                    </a:cubicBezTo>
                    <a:cubicBezTo>
                      <a:pt x="9" y="3234"/>
                      <a:pt x="11" y="3236"/>
                      <a:pt x="11" y="3238"/>
                    </a:cubicBezTo>
                    <a:cubicBezTo>
                      <a:pt x="11" y="3240"/>
                      <a:pt x="9" y="3242"/>
                      <a:pt x="7" y="3242"/>
                    </a:cubicBezTo>
                    <a:cubicBezTo>
                      <a:pt x="5" y="3242"/>
                      <a:pt x="3" y="3240"/>
                      <a:pt x="3" y="3238"/>
                    </a:cubicBezTo>
                    <a:close/>
                    <a:moveTo>
                      <a:pt x="3" y="3222"/>
                    </a:moveTo>
                    <a:lnTo>
                      <a:pt x="3" y="3222"/>
                    </a:lnTo>
                    <a:cubicBezTo>
                      <a:pt x="3" y="3220"/>
                      <a:pt x="5" y="3218"/>
                      <a:pt x="7" y="3218"/>
                    </a:cubicBezTo>
                    <a:cubicBezTo>
                      <a:pt x="9" y="3218"/>
                      <a:pt x="11" y="3220"/>
                      <a:pt x="11" y="3222"/>
                    </a:cubicBezTo>
                    <a:cubicBezTo>
                      <a:pt x="11" y="3224"/>
                      <a:pt x="9" y="3226"/>
                      <a:pt x="7" y="3226"/>
                    </a:cubicBezTo>
                    <a:cubicBezTo>
                      <a:pt x="5" y="3226"/>
                      <a:pt x="3" y="3224"/>
                      <a:pt x="3" y="3222"/>
                    </a:cubicBezTo>
                    <a:close/>
                    <a:moveTo>
                      <a:pt x="3" y="3206"/>
                    </a:moveTo>
                    <a:lnTo>
                      <a:pt x="3" y="3206"/>
                    </a:lnTo>
                    <a:cubicBezTo>
                      <a:pt x="3" y="3204"/>
                      <a:pt x="5" y="3202"/>
                      <a:pt x="7" y="3202"/>
                    </a:cubicBezTo>
                    <a:cubicBezTo>
                      <a:pt x="9" y="3202"/>
                      <a:pt x="11" y="3204"/>
                      <a:pt x="11" y="3206"/>
                    </a:cubicBezTo>
                    <a:cubicBezTo>
                      <a:pt x="11" y="3208"/>
                      <a:pt x="9" y="3210"/>
                      <a:pt x="7" y="3210"/>
                    </a:cubicBezTo>
                    <a:cubicBezTo>
                      <a:pt x="5" y="3210"/>
                      <a:pt x="3" y="3208"/>
                      <a:pt x="3" y="3206"/>
                    </a:cubicBezTo>
                    <a:close/>
                    <a:moveTo>
                      <a:pt x="3" y="3190"/>
                    </a:moveTo>
                    <a:lnTo>
                      <a:pt x="3" y="3190"/>
                    </a:lnTo>
                    <a:cubicBezTo>
                      <a:pt x="3" y="3188"/>
                      <a:pt x="5" y="3186"/>
                      <a:pt x="7" y="3186"/>
                    </a:cubicBezTo>
                    <a:cubicBezTo>
                      <a:pt x="9" y="3186"/>
                      <a:pt x="11" y="3188"/>
                      <a:pt x="11" y="3190"/>
                    </a:cubicBezTo>
                    <a:cubicBezTo>
                      <a:pt x="11" y="3192"/>
                      <a:pt x="9" y="3194"/>
                      <a:pt x="7" y="3194"/>
                    </a:cubicBezTo>
                    <a:cubicBezTo>
                      <a:pt x="5" y="3194"/>
                      <a:pt x="3" y="3192"/>
                      <a:pt x="3" y="3190"/>
                    </a:cubicBezTo>
                    <a:close/>
                    <a:moveTo>
                      <a:pt x="3" y="3174"/>
                    </a:moveTo>
                    <a:lnTo>
                      <a:pt x="3" y="3174"/>
                    </a:lnTo>
                    <a:cubicBezTo>
                      <a:pt x="3" y="3172"/>
                      <a:pt x="5" y="3170"/>
                      <a:pt x="7" y="3170"/>
                    </a:cubicBezTo>
                    <a:cubicBezTo>
                      <a:pt x="9" y="3170"/>
                      <a:pt x="11" y="3172"/>
                      <a:pt x="11" y="3174"/>
                    </a:cubicBezTo>
                    <a:cubicBezTo>
                      <a:pt x="11" y="3176"/>
                      <a:pt x="9" y="3178"/>
                      <a:pt x="7" y="3178"/>
                    </a:cubicBezTo>
                    <a:cubicBezTo>
                      <a:pt x="5" y="3178"/>
                      <a:pt x="3" y="3176"/>
                      <a:pt x="3" y="3174"/>
                    </a:cubicBezTo>
                    <a:close/>
                    <a:moveTo>
                      <a:pt x="3" y="3158"/>
                    </a:moveTo>
                    <a:lnTo>
                      <a:pt x="3" y="3158"/>
                    </a:lnTo>
                    <a:cubicBezTo>
                      <a:pt x="3" y="3156"/>
                      <a:pt x="5" y="3154"/>
                      <a:pt x="7" y="3154"/>
                    </a:cubicBezTo>
                    <a:cubicBezTo>
                      <a:pt x="9" y="3154"/>
                      <a:pt x="11" y="3156"/>
                      <a:pt x="11" y="3158"/>
                    </a:cubicBezTo>
                    <a:cubicBezTo>
                      <a:pt x="11" y="3160"/>
                      <a:pt x="9" y="3162"/>
                      <a:pt x="7" y="3162"/>
                    </a:cubicBezTo>
                    <a:cubicBezTo>
                      <a:pt x="5" y="3162"/>
                      <a:pt x="3" y="3160"/>
                      <a:pt x="3" y="3158"/>
                    </a:cubicBezTo>
                    <a:close/>
                    <a:moveTo>
                      <a:pt x="3" y="3142"/>
                    </a:moveTo>
                    <a:lnTo>
                      <a:pt x="3" y="3142"/>
                    </a:lnTo>
                    <a:cubicBezTo>
                      <a:pt x="3" y="3140"/>
                      <a:pt x="5" y="3138"/>
                      <a:pt x="7" y="3138"/>
                    </a:cubicBezTo>
                    <a:cubicBezTo>
                      <a:pt x="9" y="3138"/>
                      <a:pt x="11" y="3140"/>
                      <a:pt x="11" y="3142"/>
                    </a:cubicBezTo>
                    <a:cubicBezTo>
                      <a:pt x="11" y="3144"/>
                      <a:pt x="9" y="3146"/>
                      <a:pt x="7" y="3146"/>
                    </a:cubicBezTo>
                    <a:cubicBezTo>
                      <a:pt x="5" y="3146"/>
                      <a:pt x="3" y="3144"/>
                      <a:pt x="3" y="3142"/>
                    </a:cubicBezTo>
                    <a:close/>
                    <a:moveTo>
                      <a:pt x="3" y="3126"/>
                    </a:moveTo>
                    <a:lnTo>
                      <a:pt x="3" y="3126"/>
                    </a:lnTo>
                    <a:cubicBezTo>
                      <a:pt x="3" y="3124"/>
                      <a:pt x="5" y="3122"/>
                      <a:pt x="7" y="3122"/>
                    </a:cubicBezTo>
                    <a:cubicBezTo>
                      <a:pt x="9" y="3122"/>
                      <a:pt x="11" y="3124"/>
                      <a:pt x="11" y="3126"/>
                    </a:cubicBezTo>
                    <a:cubicBezTo>
                      <a:pt x="11" y="3128"/>
                      <a:pt x="9" y="3130"/>
                      <a:pt x="7" y="3130"/>
                    </a:cubicBezTo>
                    <a:cubicBezTo>
                      <a:pt x="5" y="3130"/>
                      <a:pt x="3" y="3128"/>
                      <a:pt x="3" y="3126"/>
                    </a:cubicBezTo>
                    <a:close/>
                    <a:moveTo>
                      <a:pt x="3" y="3110"/>
                    </a:moveTo>
                    <a:lnTo>
                      <a:pt x="3" y="3110"/>
                    </a:lnTo>
                    <a:cubicBezTo>
                      <a:pt x="3" y="3108"/>
                      <a:pt x="5" y="3106"/>
                      <a:pt x="7" y="3106"/>
                    </a:cubicBezTo>
                    <a:cubicBezTo>
                      <a:pt x="9" y="3106"/>
                      <a:pt x="11" y="3108"/>
                      <a:pt x="11" y="3110"/>
                    </a:cubicBezTo>
                    <a:cubicBezTo>
                      <a:pt x="11" y="3112"/>
                      <a:pt x="9" y="3114"/>
                      <a:pt x="7" y="3114"/>
                    </a:cubicBezTo>
                    <a:cubicBezTo>
                      <a:pt x="5" y="3114"/>
                      <a:pt x="3" y="3112"/>
                      <a:pt x="3" y="3110"/>
                    </a:cubicBezTo>
                    <a:close/>
                    <a:moveTo>
                      <a:pt x="3" y="3094"/>
                    </a:moveTo>
                    <a:lnTo>
                      <a:pt x="3" y="3094"/>
                    </a:lnTo>
                    <a:cubicBezTo>
                      <a:pt x="3" y="3092"/>
                      <a:pt x="5" y="3090"/>
                      <a:pt x="7" y="3090"/>
                    </a:cubicBezTo>
                    <a:cubicBezTo>
                      <a:pt x="9" y="3090"/>
                      <a:pt x="11" y="3092"/>
                      <a:pt x="11" y="3094"/>
                    </a:cubicBezTo>
                    <a:cubicBezTo>
                      <a:pt x="11" y="3096"/>
                      <a:pt x="9" y="3098"/>
                      <a:pt x="7" y="3098"/>
                    </a:cubicBezTo>
                    <a:cubicBezTo>
                      <a:pt x="5" y="3098"/>
                      <a:pt x="3" y="3096"/>
                      <a:pt x="3" y="3094"/>
                    </a:cubicBezTo>
                    <a:close/>
                    <a:moveTo>
                      <a:pt x="3" y="3078"/>
                    </a:moveTo>
                    <a:lnTo>
                      <a:pt x="3" y="3078"/>
                    </a:lnTo>
                    <a:cubicBezTo>
                      <a:pt x="3" y="3076"/>
                      <a:pt x="5" y="3074"/>
                      <a:pt x="7" y="3074"/>
                    </a:cubicBezTo>
                    <a:cubicBezTo>
                      <a:pt x="9" y="3074"/>
                      <a:pt x="11" y="3076"/>
                      <a:pt x="11" y="3078"/>
                    </a:cubicBezTo>
                    <a:cubicBezTo>
                      <a:pt x="11" y="3080"/>
                      <a:pt x="9" y="3082"/>
                      <a:pt x="7" y="3082"/>
                    </a:cubicBezTo>
                    <a:cubicBezTo>
                      <a:pt x="5" y="3082"/>
                      <a:pt x="3" y="3080"/>
                      <a:pt x="3" y="3078"/>
                    </a:cubicBezTo>
                    <a:close/>
                    <a:moveTo>
                      <a:pt x="3" y="3062"/>
                    </a:moveTo>
                    <a:lnTo>
                      <a:pt x="3" y="3062"/>
                    </a:lnTo>
                    <a:cubicBezTo>
                      <a:pt x="3" y="3060"/>
                      <a:pt x="5" y="3058"/>
                      <a:pt x="7" y="3058"/>
                    </a:cubicBezTo>
                    <a:cubicBezTo>
                      <a:pt x="9" y="3058"/>
                      <a:pt x="11" y="3060"/>
                      <a:pt x="11" y="3062"/>
                    </a:cubicBezTo>
                    <a:cubicBezTo>
                      <a:pt x="11" y="3064"/>
                      <a:pt x="9" y="3066"/>
                      <a:pt x="7" y="3066"/>
                    </a:cubicBezTo>
                    <a:cubicBezTo>
                      <a:pt x="5" y="3066"/>
                      <a:pt x="3" y="3064"/>
                      <a:pt x="3" y="3062"/>
                    </a:cubicBezTo>
                    <a:close/>
                    <a:moveTo>
                      <a:pt x="3" y="3046"/>
                    </a:moveTo>
                    <a:lnTo>
                      <a:pt x="3" y="3046"/>
                    </a:lnTo>
                    <a:cubicBezTo>
                      <a:pt x="3" y="3044"/>
                      <a:pt x="5" y="3042"/>
                      <a:pt x="7" y="3042"/>
                    </a:cubicBezTo>
                    <a:cubicBezTo>
                      <a:pt x="9" y="3042"/>
                      <a:pt x="11" y="3044"/>
                      <a:pt x="11" y="3046"/>
                    </a:cubicBezTo>
                    <a:cubicBezTo>
                      <a:pt x="11" y="3048"/>
                      <a:pt x="9" y="3050"/>
                      <a:pt x="7" y="3050"/>
                    </a:cubicBezTo>
                    <a:cubicBezTo>
                      <a:pt x="5" y="3050"/>
                      <a:pt x="3" y="3048"/>
                      <a:pt x="3" y="3046"/>
                    </a:cubicBezTo>
                    <a:close/>
                    <a:moveTo>
                      <a:pt x="3" y="3030"/>
                    </a:moveTo>
                    <a:lnTo>
                      <a:pt x="3" y="3030"/>
                    </a:lnTo>
                    <a:cubicBezTo>
                      <a:pt x="3" y="3028"/>
                      <a:pt x="5" y="3026"/>
                      <a:pt x="7" y="3026"/>
                    </a:cubicBezTo>
                    <a:cubicBezTo>
                      <a:pt x="9" y="3026"/>
                      <a:pt x="11" y="3028"/>
                      <a:pt x="11" y="3030"/>
                    </a:cubicBezTo>
                    <a:cubicBezTo>
                      <a:pt x="11" y="3032"/>
                      <a:pt x="9" y="3034"/>
                      <a:pt x="7" y="3034"/>
                    </a:cubicBezTo>
                    <a:cubicBezTo>
                      <a:pt x="5" y="3034"/>
                      <a:pt x="3" y="3032"/>
                      <a:pt x="3" y="3030"/>
                    </a:cubicBezTo>
                    <a:close/>
                    <a:moveTo>
                      <a:pt x="3" y="3014"/>
                    </a:moveTo>
                    <a:lnTo>
                      <a:pt x="3" y="3014"/>
                    </a:lnTo>
                    <a:cubicBezTo>
                      <a:pt x="3" y="3012"/>
                      <a:pt x="5" y="3010"/>
                      <a:pt x="7" y="3010"/>
                    </a:cubicBezTo>
                    <a:cubicBezTo>
                      <a:pt x="9" y="3010"/>
                      <a:pt x="11" y="3012"/>
                      <a:pt x="11" y="3014"/>
                    </a:cubicBezTo>
                    <a:cubicBezTo>
                      <a:pt x="11" y="3016"/>
                      <a:pt x="9" y="3018"/>
                      <a:pt x="7" y="3018"/>
                    </a:cubicBezTo>
                    <a:cubicBezTo>
                      <a:pt x="5" y="3018"/>
                      <a:pt x="3" y="3016"/>
                      <a:pt x="3" y="3014"/>
                    </a:cubicBezTo>
                    <a:close/>
                    <a:moveTo>
                      <a:pt x="3" y="2998"/>
                    </a:moveTo>
                    <a:lnTo>
                      <a:pt x="3" y="2998"/>
                    </a:lnTo>
                    <a:cubicBezTo>
                      <a:pt x="3" y="2996"/>
                      <a:pt x="5" y="2994"/>
                      <a:pt x="7" y="2994"/>
                    </a:cubicBezTo>
                    <a:cubicBezTo>
                      <a:pt x="9" y="2994"/>
                      <a:pt x="11" y="2996"/>
                      <a:pt x="11" y="2998"/>
                    </a:cubicBezTo>
                    <a:cubicBezTo>
                      <a:pt x="11" y="3000"/>
                      <a:pt x="9" y="3002"/>
                      <a:pt x="7" y="3002"/>
                    </a:cubicBezTo>
                    <a:cubicBezTo>
                      <a:pt x="5" y="3002"/>
                      <a:pt x="3" y="3000"/>
                      <a:pt x="3" y="2998"/>
                    </a:cubicBezTo>
                    <a:close/>
                    <a:moveTo>
                      <a:pt x="3" y="2982"/>
                    </a:moveTo>
                    <a:lnTo>
                      <a:pt x="3" y="2982"/>
                    </a:lnTo>
                    <a:cubicBezTo>
                      <a:pt x="3" y="2980"/>
                      <a:pt x="5" y="2978"/>
                      <a:pt x="7" y="2978"/>
                    </a:cubicBezTo>
                    <a:cubicBezTo>
                      <a:pt x="9" y="2978"/>
                      <a:pt x="11" y="2980"/>
                      <a:pt x="11" y="2982"/>
                    </a:cubicBezTo>
                    <a:cubicBezTo>
                      <a:pt x="11" y="2984"/>
                      <a:pt x="9" y="2986"/>
                      <a:pt x="7" y="2986"/>
                    </a:cubicBezTo>
                    <a:cubicBezTo>
                      <a:pt x="5" y="2986"/>
                      <a:pt x="3" y="2984"/>
                      <a:pt x="3" y="2982"/>
                    </a:cubicBezTo>
                    <a:close/>
                    <a:moveTo>
                      <a:pt x="3" y="2966"/>
                    </a:moveTo>
                    <a:lnTo>
                      <a:pt x="3" y="2966"/>
                    </a:lnTo>
                    <a:cubicBezTo>
                      <a:pt x="3" y="2964"/>
                      <a:pt x="5" y="2962"/>
                      <a:pt x="7" y="2962"/>
                    </a:cubicBezTo>
                    <a:cubicBezTo>
                      <a:pt x="9" y="2962"/>
                      <a:pt x="11" y="2964"/>
                      <a:pt x="11" y="2966"/>
                    </a:cubicBezTo>
                    <a:cubicBezTo>
                      <a:pt x="11" y="2968"/>
                      <a:pt x="9" y="2970"/>
                      <a:pt x="7" y="2970"/>
                    </a:cubicBezTo>
                    <a:cubicBezTo>
                      <a:pt x="5" y="2970"/>
                      <a:pt x="3" y="2968"/>
                      <a:pt x="3" y="2966"/>
                    </a:cubicBezTo>
                    <a:close/>
                    <a:moveTo>
                      <a:pt x="3" y="2950"/>
                    </a:moveTo>
                    <a:lnTo>
                      <a:pt x="3" y="2950"/>
                    </a:lnTo>
                    <a:cubicBezTo>
                      <a:pt x="3" y="2948"/>
                      <a:pt x="5" y="2946"/>
                      <a:pt x="7" y="2946"/>
                    </a:cubicBezTo>
                    <a:cubicBezTo>
                      <a:pt x="9" y="2946"/>
                      <a:pt x="11" y="2948"/>
                      <a:pt x="11" y="2950"/>
                    </a:cubicBezTo>
                    <a:cubicBezTo>
                      <a:pt x="11" y="2952"/>
                      <a:pt x="9" y="2954"/>
                      <a:pt x="7" y="2954"/>
                    </a:cubicBezTo>
                    <a:cubicBezTo>
                      <a:pt x="5" y="2954"/>
                      <a:pt x="3" y="2952"/>
                      <a:pt x="3" y="2950"/>
                    </a:cubicBezTo>
                    <a:close/>
                    <a:moveTo>
                      <a:pt x="3" y="2934"/>
                    </a:moveTo>
                    <a:lnTo>
                      <a:pt x="3" y="2934"/>
                    </a:lnTo>
                    <a:cubicBezTo>
                      <a:pt x="3" y="2932"/>
                      <a:pt x="5" y="2930"/>
                      <a:pt x="7" y="2930"/>
                    </a:cubicBezTo>
                    <a:cubicBezTo>
                      <a:pt x="9" y="2930"/>
                      <a:pt x="11" y="2932"/>
                      <a:pt x="11" y="2934"/>
                    </a:cubicBezTo>
                    <a:cubicBezTo>
                      <a:pt x="11" y="2936"/>
                      <a:pt x="9" y="2938"/>
                      <a:pt x="7" y="2938"/>
                    </a:cubicBezTo>
                    <a:cubicBezTo>
                      <a:pt x="5" y="2938"/>
                      <a:pt x="3" y="2936"/>
                      <a:pt x="3" y="2934"/>
                    </a:cubicBezTo>
                    <a:close/>
                    <a:moveTo>
                      <a:pt x="3" y="2918"/>
                    </a:moveTo>
                    <a:lnTo>
                      <a:pt x="3" y="2918"/>
                    </a:lnTo>
                    <a:cubicBezTo>
                      <a:pt x="3" y="2916"/>
                      <a:pt x="5" y="2914"/>
                      <a:pt x="7" y="2914"/>
                    </a:cubicBezTo>
                    <a:cubicBezTo>
                      <a:pt x="9" y="2914"/>
                      <a:pt x="11" y="2916"/>
                      <a:pt x="11" y="2918"/>
                    </a:cubicBezTo>
                    <a:cubicBezTo>
                      <a:pt x="11" y="2920"/>
                      <a:pt x="9" y="2922"/>
                      <a:pt x="7" y="2922"/>
                    </a:cubicBezTo>
                    <a:cubicBezTo>
                      <a:pt x="5" y="2922"/>
                      <a:pt x="3" y="2920"/>
                      <a:pt x="3" y="2918"/>
                    </a:cubicBezTo>
                    <a:close/>
                    <a:moveTo>
                      <a:pt x="3" y="2902"/>
                    </a:moveTo>
                    <a:lnTo>
                      <a:pt x="3" y="2902"/>
                    </a:lnTo>
                    <a:cubicBezTo>
                      <a:pt x="3" y="2900"/>
                      <a:pt x="5" y="2898"/>
                      <a:pt x="7" y="2898"/>
                    </a:cubicBezTo>
                    <a:cubicBezTo>
                      <a:pt x="9" y="2898"/>
                      <a:pt x="11" y="2900"/>
                      <a:pt x="11" y="2902"/>
                    </a:cubicBezTo>
                    <a:cubicBezTo>
                      <a:pt x="11" y="2904"/>
                      <a:pt x="9" y="2906"/>
                      <a:pt x="7" y="2906"/>
                    </a:cubicBezTo>
                    <a:cubicBezTo>
                      <a:pt x="5" y="2906"/>
                      <a:pt x="3" y="2904"/>
                      <a:pt x="3" y="2902"/>
                    </a:cubicBezTo>
                    <a:close/>
                    <a:moveTo>
                      <a:pt x="3" y="2886"/>
                    </a:moveTo>
                    <a:lnTo>
                      <a:pt x="3" y="2886"/>
                    </a:lnTo>
                    <a:cubicBezTo>
                      <a:pt x="3" y="2884"/>
                      <a:pt x="5" y="2882"/>
                      <a:pt x="7" y="2882"/>
                    </a:cubicBezTo>
                    <a:cubicBezTo>
                      <a:pt x="9" y="2882"/>
                      <a:pt x="11" y="2884"/>
                      <a:pt x="11" y="2886"/>
                    </a:cubicBezTo>
                    <a:cubicBezTo>
                      <a:pt x="11" y="2888"/>
                      <a:pt x="9" y="2890"/>
                      <a:pt x="7" y="2890"/>
                    </a:cubicBezTo>
                    <a:cubicBezTo>
                      <a:pt x="5" y="2890"/>
                      <a:pt x="3" y="2888"/>
                      <a:pt x="3" y="2886"/>
                    </a:cubicBezTo>
                    <a:close/>
                    <a:moveTo>
                      <a:pt x="3" y="2870"/>
                    </a:moveTo>
                    <a:lnTo>
                      <a:pt x="3" y="2870"/>
                    </a:lnTo>
                    <a:cubicBezTo>
                      <a:pt x="3" y="2868"/>
                      <a:pt x="5" y="2866"/>
                      <a:pt x="7" y="2866"/>
                    </a:cubicBezTo>
                    <a:cubicBezTo>
                      <a:pt x="9" y="2866"/>
                      <a:pt x="11" y="2868"/>
                      <a:pt x="11" y="2870"/>
                    </a:cubicBezTo>
                    <a:cubicBezTo>
                      <a:pt x="11" y="2872"/>
                      <a:pt x="9" y="2874"/>
                      <a:pt x="7" y="2874"/>
                    </a:cubicBezTo>
                    <a:cubicBezTo>
                      <a:pt x="5" y="2874"/>
                      <a:pt x="3" y="2872"/>
                      <a:pt x="3" y="2870"/>
                    </a:cubicBezTo>
                    <a:close/>
                    <a:moveTo>
                      <a:pt x="3" y="2854"/>
                    </a:moveTo>
                    <a:lnTo>
                      <a:pt x="3" y="2854"/>
                    </a:lnTo>
                    <a:cubicBezTo>
                      <a:pt x="3" y="2852"/>
                      <a:pt x="5" y="2850"/>
                      <a:pt x="7" y="2850"/>
                    </a:cubicBezTo>
                    <a:cubicBezTo>
                      <a:pt x="9" y="2850"/>
                      <a:pt x="11" y="2852"/>
                      <a:pt x="11" y="2854"/>
                    </a:cubicBezTo>
                    <a:cubicBezTo>
                      <a:pt x="11" y="2856"/>
                      <a:pt x="9" y="2858"/>
                      <a:pt x="7" y="2858"/>
                    </a:cubicBezTo>
                    <a:cubicBezTo>
                      <a:pt x="5" y="2858"/>
                      <a:pt x="3" y="2856"/>
                      <a:pt x="3" y="2854"/>
                    </a:cubicBezTo>
                    <a:close/>
                    <a:moveTo>
                      <a:pt x="3" y="2838"/>
                    </a:moveTo>
                    <a:lnTo>
                      <a:pt x="3" y="2838"/>
                    </a:lnTo>
                    <a:cubicBezTo>
                      <a:pt x="3" y="2836"/>
                      <a:pt x="5" y="2834"/>
                      <a:pt x="7" y="2834"/>
                    </a:cubicBezTo>
                    <a:cubicBezTo>
                      <a:pt x="9" y="2834"/>
                      <a:pt x="11" y="2836"/>
                      <a:pt x="11" y="2838"/>
                    </a:cubicBezTo>
                    <a:cubicBezTo>
                      <a:pt x="11" y="2840"/>
                      <a:pt x="9" y="2842"/>
                      <a:pt x="7" y="2842"/>
                    </a:cubicBezTo>
                    <a:cubicBezTo>
                      <a:pt x="5" y="2842"/>
                      <a:pt x="3" y="2840"/>
                      <a:pt x="3" y="2838"/>
                    </a:cubicBezTo>
                    <a:close/>
                    <a:moveTo>
                      <a:pt x="3" y="2822"/>
                    </a:moveTo>
                    <a:lnTo>
                      <a:pt x="3" y="2822"/>
                    </a:lnTo>
                    <a:cubicBezTo>
                      <a:pt x="3" y="2820"/>
                      <a:pt x="5" y="2818"/>
                      <a:pt x="7" y="2818"/>
                    </a:cubicBezTo>
                    <a:cubicBezTo>
                      <a:pt x="9" y="2818"/>
                      <a:pt x="11" y="2820"/>
                      <a:pt x="11" y="2822"/>
                    </a:cubicBezTo>
                    <a:cubicBezTo>
                      <a:pt x="11" y="2824"/>
                      <a:pt x="9" y="2826"/>
                      <a:pt x="7" y="2826"/>
                    </a:cubicBezTo>
                    <a:cubicBezTo>
                      <a:pt x="5" y="2826"/>
                      <a:pt x="3" y="2824"/>
                      <a:pt x="3" y="2822"/>
                    </a:cubicBezTo>
                    <a:close/>
                    <a:moveTo>
                      <a:pt x="3" y="2806"/>
                    </a:moveTo>
                    <a:lnTo>
                      <a:pt x="3" y="2806"/>
                    </a:lnTo>
                    <a:cubicBezTo>
                      <a:pt x="3" y="2804"/>
                      <a:pt x="5" y="2802"/>
                      <a:pt x="7" y="2802"/>
                    </a:cubicBezTo>
                    <a:cubicBezTo>
                      <a:pt x="9" y="2802"/>
                      <a:pt x="11" y="2804"/>
                      <a:pt x="11" y="2806"/>
                    </a:cubicBezTo>
                    <a:cubicBezTo>
                      <a:pt x="11" y="2808"/>
                      <a:pt x="9" y="2810"/>
                      <a:pt x="7" y="2810"/>
                    </a:cubicBezTo>
                    <a:cubicBezTo>
                      <a:pt x="5" y="2810"/>
                      <a:pt x="3" y="2808"/>
                      <a:pt x="3" y="2806"/>
                    </a:cubicBezTo>
                    <a:close/>
                    <a:moveTo>
                      <a:pt x="3" y="2790"/>
                    </a:moveTo>
                    <a:lnTo>
                      <a:pt x="3" y="2790"/>
                    </a:lnTo>
                    <a:cubicBezTo>
                      <a:pt x="3" y="2788"/>
                      <a:pt x="5" y="2786"/>
                      <a:pt x="7" y="2786"/>
                    </a:cubicBezTo>
                    <a:cubicBezTo>
                      <a:pt x="9" y="2786"/>
                      <a:pt x="11" y="2788"/>
                      <a:pt x="11" y="2790"/>
                    </a:cubicBezTo>
                    <a:cubicBezTo>
                      <a:pt x="11" y="2792"/>
                      <a:pt x="9" y="2794"/>
                      <a:pt x="7" y="2794"/>
                    </a:cubicBezTo>
                    <a:cubicBezTo>
                      <a:pt x="5" y="2794"/>
                      <a:pt x="3" y="2792"/>
                      <a:pt x="3" y="2790"/>
                    </a:cubicBezTo>
                    <a:close/>
                    <a:moveTo>
                      <a:pt x="3" y="2774"/>
                    </a:moveTo>
                    <a:lnTo>
                      <a:pt x="3" y="2774"/>
                    </a:lnTo>
                    <a:cubicBezTo>
                      <a:pt x="3" y="2772"/>
                      <a:pt x="5" y="2770"/>
                      <a:pt x="7" y="2770"/>
                    </a:cubicBezTo>
                    <a:cubicBezTo>
                      <a:pt x="9" y="2770"/>
                      <a:pt x="11" y="2772"/>
                      <a:pt x="11" y="2774"/>
                    </a:cubicBezTo>
                    <a:cubicBezTo>
                      <a:pt x="11" y="2776"/>
                      <a:pt x="9" y="2778"/>
                      <a:pt x="7" y="2778"/>
                    </a:cubicBezTo>
                    <a:cubicBezTo>
                      <a:pt x="5" y="2778"/>
                      <a:pt x="3" y="2776"/>
                      <a:pt x="3" y="2774"/>
                    </a:cubicBezTo>
                    <a:close/>
                    <a:moveTo>
                      <a:pt x="3" y="2758"/>
                    </a:moveTo>
                    <a:lnTo>
                      <a:pt x="3" y="2758"/>
                    </a:lnTo>
                    <a:cubicBezTo>
                      <a:pt x="3" y="2756"/>
                      <a:pt x="5" y="2754"/>
                      <a:pt x="7" y="2754"/>
                    </a:cubicBezTo>
                    <a:cubicBezTo>
                      <a:pt x="9" y="2754"/>
                      <a:pt x="11" y="2756"/>
                      <a:pt x="11" y="2758"/>
                    </a:cubicBezTo>
                    <a:cubicBezTo>
                      <a:pt x="11" y="2760"/>
                      <a:pt x="9" y="2762"/>
                      <a:pt x="7" y="2762"/>
                    </a:cubicBezTo>
                    <a:cubicBezTo>
                      <a:pt x="5" y="2762"/>
                      <a:pt x="3" y="2760"/>
                      <a:pt x="3" y="2758"/>
                    </a:cubicBezTo>
                    <a:close/>
                    <a:moveTo>
                      <a:pt x="3" y="2742"/>
                    </a:moveTo>
                    <a:lnTo>
                      <a:pt x="3" y="2742"/>
                    </a:lnTo>
                    <a:cubicBezTo>
                      <a:pt x="3" y="2740"/>
                      <a:pt x="5" y="2738"/>
                      <a:pt x="7" y="2738"/>
                    </a:cubicBezTo>
                    <a:cubicBezTo>
                      <a:pt x="9" y="2738"/>
                      <a:pt x="11" y="2740"/>
                      <a:pt x="11" y="2742"/>
                    </a:cubicBezTo>
                    <a:cubicBezTo>
                      <a:pt x="11" y="2744"/>
                      <a:pt x="9" y="2746"/>
                      <a:pt x="7" y="2746"/>
                    </a:cubicBezTo>
                    <a:cubicBezTo>
                      <a:pt x="5" y="2746"/>
                      <a:pt x="3" y="2744"/>
                      <a:pt x="3" y="2742"/>
                    </a:cubicBezTo>
                    <a:close/>
                    <a:moveTo>
                      <a:pt x="3" y="2726"/>
                    </a:moveTo>
                    <a:lnTo>
                      <a:pt x="3" y="2726"/>
                    </a:lnTo>
                    <a:cubicBezTo>
                      <a:pt x="3" y="2724"/>
                      <a:pt x="5" y="2722"/>
                      <a:pt x="7" y="2722"/>
                    </a:cubicBezTo>
                    <a:cubicBezTo>
                      <a:pt x="9" y="2722"/>
                      <a:pt x="11" y="2724"/>
                      <a:pt x="11" y="2726"/>
                    </a:cubicBezTo>
                    <a:cubicBezTo>
                      <a:pt x="11" y="2728"/>
                      <a:pt x="9" y="2730"/>
                      <a:pt x="7" y="2730"/>
                    </a:cubicBezTo>
                    <a:cubicBezTo>
                      <a:pt x="5" y="2730"/>
                      <a:pt x="3" y="2728"/>
                      <a:pt x="3" y="2726"/>
                    </a:cubicBezTo>
                    <a:close/>
                    <a:moveTo>
                      <a:pt x="3" y="2710"/>
                    </a:moveTo>
                    <a:lnTo>
                      <a:pt x="3" y="2710"/>
                    </a:lnTo>
                    <a:cubicBezTo>
                      <a:pt x="3" y="2708"/>
                      <a:pt x="5" y="2706"/>
                      <a:pt x="7" y="2706"/>
                    </a:cubicBezTo>
                    <a:cubicBezTo>
                      <a:pt x="9" y="2706"/>
                      <a:pt x="11" y="2708"/>
                      <a:pt x="11" y="2710"/>
                    </a:cubicBezTo>
                    <a:cubicBezTo>
                      <a:pt x="11" y="2712"/>
                      <a:pt x="9" y="2714"/>
                      <a:pt x="7" y="2714"/>
                    </a:cubicBezTo>
                    <a:cubicBezTo>
                      <a:pt x="5" y="2714"/>
                      <a:pt x="3" y="2712"/>
                      <a:pt x="3" y="2710"/>
                    </a:cubicBezTo>
                    <a:close/>
                    <a:moveTo>
                      <a:pt x="3" y="2694"/>
                    </a:moveTo>
                    <a:lnTo>
                      <a:pt x="3" y="2694"/>
                    </a:lnTo>
                    <a:cubicBezTo>
                      <a:pt x="3" y="2692"/>
                      <a:pt x="5" y="2690"/>
                      <a:pt x="7" y="2690"/>
                    </a:cubicBezTo>
                    <a:cubicBezTo>
                      <a:pt x="9" y="2690"/>
                      <a:pt x="11" y="2692"/>
                      <a:pt x="11" y="2694"/>
                    </a:cubicBezTo>
                    <a:cubicBezTo>
                      <a:pt x="11" y="2696"/>
                      <a:pt x="9" y="2698"/>
                      <a:pt x="7" y="2698"/>
                    </a:cubicBezTo>
                    <a:cubicBezTo>
                      <a:pt x="5" y="2698"/>
                      <a:pt x="3" y="2696"/>
                      <a:pt x="3" y="2694"/>
                    </a:cubicBezTo>
                    <a:close/>
                    <a:moveTo>
                      <a:pt x="3" y="2678"/>
                    </a:moveTo>
                    <a:lnTo>
                      <a:pt x="3" y="2678"/>
                    </a:lnTo>
                    <a:cubicBezTo>
                      <a:pt x="3" y="2676"/>
                      <a:pt x="5" y="2674"/>
                      <a:pt x="7" y="2674"/>
                    </a:cubicBezTo>
                    <a:cubicBezTo>
                      <a:pt x="9" y="2674"/>
                      <a:pt x="11" y="2676"/>
                      <a:pt x="11" y="2678"/>
                    </a:cubicBezTo>
                    <a:cubicBezTo>
                      <a:pt x="11" y="2680"/>
                      <a:pt x="9" y="2682"/>
                      <a:pt x="7" y="2682"/>
                    </a:cubicBezTo>
                    <a:cubicBezTo>
                      <a:pt x="5" y="2682"/>
                      <a:pt x="3" y="2680"/>
                      <a:pt x="3" y="2678"/>
                    </a:cubicBezTo>
                    <a:close/>
                    <a:moveTo>
                      <a:pt x="3" y="2662"/>
                    </a:moveTo>
                    <a:lnTo>
                      <a:pt x="3" y="2662"/>
                    </a:lnTo>
                    <a:cubicBezTo>
                      <a:pt x="3" y="2660"/>
                      <a:pt x="5" y="2658"/>
                      <a:pt x="7" y="2658"/>
                    </a:cubicBezTo>
                    <a:cubicBezTo>
                      <a:pt x="9" y="2658"/>
                      <a:pt x="11" y="2660"/>
                      <a:pt x="11" y="2662"/>
                    </a:cubicBezTo>
                    <a:cubicBezTo>
                      <a:pt x="11" y="2664"/>
                      <a:pt x="9" y="2666"/>
                      <a:pt x="7" y="2666"/>
                    </a:cubicBezTo>
                    <a:cubicBezTo>
                      <a:pt x="5" y="2666"/>
                      <a:pt x="3" y="2664"/>
                      <a:pt x="3" y="2662"/>
                    </a:cubicBezTo>
                    <a:close/>
                    <a:moveTo>
                      <a:pt x="3" y="2646"/>
                    </a:moveTo>
                    <a:lnTo>
                      <a:pt x="3" y="2646"/>
                    </a:lnTo>
                    <a:cubicBezTo>
                      <a:pt x="3" y="2644"/>
                      <a:pt x="5" y="2642"/>
                      <a:pt x="7" y="2642"/>
                    </a:cubicBezTo>
                    <a:cubicBezTo>
                      <a:pt x="9" y="2642"/>
                      <a:pt x="11" y="2644"/>
                      <a:pt x="11" y="2646"/>
                    </a:cubicBezTo>
                    <a:cubicBezTo>
                      <a:pt x="11" y="2648"/>
                      <a:pt x="9" y="2650"/>
                      <a:pt x="7" y="2650"/>
                    </a:cubicBezTo>
                    <a:cubicBezTo>
                      <a:pt x="5" y="2650"/>
                      <a:pt x="3" y="2648"/>
                      <a:pt x="3" y="2646"/>
                    </a:cubicBezTo>
                    <a:close/>
                    <a:moveTo>
                      <a:pt x="3" y="2630"/>
                    </a:moveTo>
                    <a:lnTo>
                      <a:pt x="3" y="2630"/>
                    </a:lnTo>
                    <a:cubicBezTo>
                      <a:pt x="3" y="2628"/>
                      <a:pt x="5" y="2626"/>
                      <a:pt x="7" y="2626"/>
                    </a:cubicBezTo>
                    <a:cubicBezTo>
                      <a:pt x="9" y="2626"/>
                      <a:pt x="11" y="2628"/>
                      <a:pt x="11" y="2630"/>
                    </a:cubicBezTo>
                    <a:cubicBezTo>
                      <a:pt x="11" y="2632"/>
                      <a:pt x="9" y="2634"/>
                      <a:pt x="7" y="2634"/>
                    </a:cubicBezTo>
                    <a:cubicBezTo>
                      <a:pt x="5" y="2634"/>
                      <a:pt x="3" y="2632"/>
                      <a:pt x="3" y="2630"/>
                    </a:cubicBezTo>
                    <a:close/>
                    <a:moveTo>
                      <a:pt x="3" y="2614"/>
                    </a:moveTo>
                    <a:lnTo>
                      <a:pt x="3" y="2614"/>
                    </a:lnTo>
                    <a:cubicBezTo>
                      <a:pt x="3" y="2612"/>
                      <a:pt x="5" y="2610"/>
                      <a:pt x="7" y="2610"/>
                    </a:cubicBezTo>
                    <a:cubicBezTo>
                      <a:pt x="9" y="2610"/>
                      <a:pt x="11" y="2612"/>
                      <a:pt x="11" y="2614"/>
                    </a:cubicBezTo>
                    <a:cubicBezTo>
                      <a:pt x="11" y="2616"/>
                      <a:pt x="9" y="2618"/>
                      <a:pt x="7" y="2618"/>
                    </a:cubicBezTo>
                    <a:cubicBezTo>
                      <a:pt x="5" y="2618"/>
                      <a:pt x="3" y="2616"/>
                      <a:pt x="3" y="2614"/>
                    </a:cubicBezTo>
                    <a:close/>
                    <a:moveTo>
                      <a:pt x="3" y="2598"/>
                    </a:moveTo>
                    <a:lnTo>
                      <a:pt x="3" y="2598"/>
                    </a:lnTo>
                    <a:cubicBezTo>
                      <a:pt x="3" y="2596"/>
                      <a:pt x="5" y="2594"/>
                      <a:pt x="7" y="2594"/>
                    </a:cubicBezTo>
                    <a:cubicBezTo>
                      <a:pt x="9" y="2594"/>
                      <a:pt x="11" y="2596"/>
                      <a:pt x="11" y="2598"/>
                    </a:cubicBezTo>
                    <a:cubicBezTo>
                      <a:pt x="11" y="2600"/>
                      <a:pt x="9" y="2602"/>
                      <a:pt x="7" y="2602"/>
                    </a:cubicBezTo>
                    <a:cubicBezTo>
                      <a:pt x="5" y="2602"/>
                      <a:pt x="3" y="2600"/>
                      <a:pt x="3" y="2598"/>
                    </a:cubicBezTo>
                    <a:close/>
                    <a:moveTo>
                      <a:pt x="3" y="2582"/>
                    </a:moveTo>
                    <a:lnTo>
                      <a:pt x="3" y="2582"/>
                    </a:lnTo>
                    <a:cubicBezTo>
                      <a:pt x="3" y="2580"/>
                      <a:pt x="5" y="2578"/>
                      <a:pt x="7" y="2578"/>
                    </a:cubicBezTo>
                    <a:cubicBezTo>
                      <a:pt x="9" y="2578"/>
                      <a:pt x="11" y="2580"/>
                      <a:pt x="11" y="2582"/>
                    </a:cubicBezTo>
                    <a:cubicBezTo>
                      <a:pt x="11" y="2584"/>
                      <a:pt x="9" y="2586"/>
                      <a:pt x="7" y="2586"/>
                    </a:cubicBezTo>
                    <a:cubicBezTo>
                      <a:pt x="5" y="2586"/>
                      <a:pt x="3" y="2584"/>
                      <a:pt x="3" y="2582"/>
                    </a:cubicBezTo>
                    <a:close/>
                    <a:moveTo>
                      <a:pt x="3" y="2566"/>
                    </a:moveTo>
                    <a:lnTo>
                      <a:pt x="3" y="2566"/>
                    </a:lnTo>
                    <a:cubicBezTo>
                      <a:pt x="3" y="2564"/>
                      <a:pt x="5" y="2562"/>
                      <a:pt x="7" y="2562"/>
                    </a:cubicBezTo>
                    <a:cubicBezTo>
                      <a:pt x="9" y="2562"/>
                      <a:pt x="11" y="2564"/>
                      <a:pt x="11" y="2566"/>
                    </a:cubicBezTo>
                    <a:cubicBezTo>
                      <a:pt x="11" y="2568"/>
                      <a:pt x="9" y="2570"/>
                      <a:pt x="7" y="2570"/>
                    </a:cubicBezTo>
                    <a:cubicBezTo>
                      <a:pt x="5" y="2570"/>
                      <a:pt x="3" y="2568"/>
                      <a:pt x="3" y="2566"/>
                    </a:cubicBezTo>
                    <a:close/>
                    <a:moveTo>
                      <a:pt x="3" y="2550"/>
                    </a:moveTo>
                    <a:lnTo>
                      <a:pt x="3" y="2550"/>
                    </a:lnTo>
                    <a:cubicBezTo>
                      <a:pt x="3" y="2548"/>
                      <a:pt x="5" y="2546"/>
                      <a:pt x="7" y="2546"/>
                    </a:cubicBezTo>
                    <a:cubicBezTo>
                      <a:pt x="9" y="2546"/>
                      <a:pt x="11" y="2548"/>
                      <a:pt x="11" y="2550"/>
                    </a:cubicBezTo>
                    <a:cubicBezTo>
                      <a:pt x="11" y="2552"/>
                      <a:pt x="9" y="2554"/>
                      <a:pt x="7" y="2554"/>
                    </a:cubicBezTo>
                    <a:cubicBezTo>
                      <a:pt x="5" y="2554"/>
                      <a:pt x="3" y="2552"/>
                      <a:pt x="3" y="2550"/>
                    </a:cubicBezTo>
                    <a:close/>
                    <a:moveTo>
                      <a:pt x="3" y="2534"/>
                    </a:moveTo>
                    <a:lnTo>
                      <a:pt x="3" y="2534"/>
                    </a:lnTo>
                    <a:cubicBezTo>
                      <a:pt x="3" y="2532"/>
                      <a:pt x="5" y="2530"/>
                      <a:pt x="7" y="2530"/>
                    </a:cubicBezTo>
                    <a:cubicBezTo>
                      <a:pt x="9" y="2530"/>
                      <a:pt x="11" y="2532"/>
                      <a:pt x="11" y="2534"/>
                    </a:cubicBezTo>
                    <a:cubicBezTo>
                      <a:pt x="11" y="2536"/>
                      <a:pt x="9" y="2538"/>
                      <a:pt x="7" y="2538"/>
                    </a:cubicBezTo>
                    <a:cubicBezTo>
                      <a:pt x="5" y="2538"/>
                      <a:pt x="3" y="2536"/>
                      <a:pt x="3" y="2534"/>
                    </a:cubicBezTo>
                    <a:close/>
                    <a:moveTo>
                      <a:pt x="3" y="2518"/>
                    </a:moveTo>
                    <a:lnTo>
                      <a:pt x="3" y="2518"/>
                    </a:lnTo>
                    <a:cubicBezTo>
                      <a:pt x="3" y="2516"/>
                      <a:pt x="5" y="2514"/>
                      <a:pt x="7" y="2514"/>
                    </a:cubicBezTo>
                    <a:cubicBezTo>
                      <a:pt x="9" y="2514"/>
                      <a:pt x="11" y="2516"/>
                      <a:pt x="11" y="2518"/>
                    </a:cubicBezTo>
                    <a:cubicBezTo>
                      <a:pt x="11" y="2520"/>
                      <a:pt x="9" y="2522"/>
                      <a:pt x="7" y="2522"/>
                    </a:cubicBezTo>
                    <a:cubicBezTo>
                      <a:pt x="5" y="2522"/>
                      <a:pt x="3" y="2520"/>
                      <a:pt x="3" y="2518"/>
                    </a:cubicBezTo>
                    <a:close/>
                    <a:moveTo>
                      <a:pt x="3" y="2502"/>
                    </a:moveTo>
                    <a:lnTo>
                      <a:pt x="3" y="2502"/>
                    </a:lnTo>
                    <a:cubicBezTo>
                      <a:pt x="3" y="2500"/>
                      <a:pt x="5" y="2498"/>
                      <a:pt x="7" y="2498"/>
                    </a:cubicBezTo>
                    <a:cubicBezTo>
                      <a:pt x="9" y="2498"/>
                      <a:pt x="11" y="2500"/>
                      <a:pt x="11" y="2502"/>
                    </a:cubicBezTo>
                    <a:cubicBezTo>
                      <a:pt x="11" y="2504"/>
                      <a:pt x="9" y="2506"/>
                      <a:pt x="7" y="2506"/>
                    </a:cubicBezTo>
                    <a:cubicBezTo>
                      <a:pt x="5" y="2506"/>
                      <a:pt x="3" y="2504"/>
                      <a:pt x="3" y="2502"/>
                    </a:cubicBezTo>
                    <a:close/>
                    <a:moveTo>
                      <a:pt x="3" y="2486"/>
                    </a:moveTo>
                    <a:lnTo>
                      <a:pt x="3" y="2486"/>
                    </a:lnTo>
                    <a:cubicBezTo>
                      <a:pt x="3" y="2484"/>
                      <a:pt x="5" y="2482"/>
                      <a:pt x="7" y="2482"/>
                    </a:cubicBezTo>
                    <a:cubicBezTo>
                      <a:pt x="9" y="2482"/>
                      <a:pt x="11" y="2484"/>
                      <a:pt x="11" y="2486"/>
                    </a:cubicBezTo>
                    <a:cubicBezTo>
                      <a:pt x="11" y="2488"/>
                      <a:pt x="9" y="2490"/>
                      <a:pt x="7" y="2490"/>
                    </a:cubicBezTo>
                    <a:cubicBezTo>
                      <a:pt x="5" y="2490"/>
                      <a:pt x="3" y="2488"/>
                      <a:pt x="3" y="2486"/>
                    </a:cubicBezTo>
                    <a:close/>
                    <a:moveTo>
                      <a:pt x="3" y="2470"/>
                    </a:moveTo>
                    <a:lnTo>
                      <a:pt x="3" y="2470"/>
                    </a:lnTo>
                    <a:cubicBezTo>
                      <a:pt x="3" y="2467"/>
                      <a:pt x="5" y="2466"/>
                      <a:pt x="7" y="2466"/>
                    </a:cubicBezTo>
                    <a:cubicBezTo>
                      <a:pt x="9" y="2466"/>
                      <a:pt x="11" y="2467"/>
                      <a:pt x="11" y="2470"/>
                    </a:cubicBezTo>
                    <a:cubicBezTo>
                      <a:pt x="11" y="2472"/>
                      <a:pt x="9" y="2474"/>
                      <a:pt x="7" y="2474"/>
                    </a:cubicBezTo>
                    <a:cubicBezTo>
                      <a:pt x="5" y="2474"/>
                      <a:pt x="3" y="2472"/>
                      <a:pt x="3" y="2470"/>
                    </a:cubicBezTo>
                    <a:close/>
                    <a:moveTo>
                      <a:pt x="3" y="2454"/>
                    </a:moveTo>
                    <a:lnTo>
                      <a:pt x="3" y="2454"/>
                    </a:lnTo>
                    <a:cubicBezTo>
                      <a:pt x="3" y="2451"/>
                      <a:pt x="5" y="2450"/>
                      <a:pt x="7" y="2450"/>
                    </a:cubicBezTo>
                    <a:cubicBezTo>
                      <a:pt x="9" y="2450"/>
                      <a:pt x="11" y="2451"/>
                      <a:pt x="11" y="2454"/>
                    </a:cubicBezTo>
                    <a:cubicBezTo>
                      <a:pt x="11" y="2456"/>
                      <a:pt x="9" y="2458"/>
                      <a:pt x="7" y="2458"/>
                    </a:cubicBezTo>
                    <a:cubicBezTo>
                      <a:pt x="5" y="2458"/>
                      <a:pt x="3" y="2456"/>
                      <a:pt x="3" y="2454"/>
                    </a:cubicBezTo>
                    <a:close/>
                    <a:moveTo>
                      <a:pt x="3" y="2438"/>
                    </a:moveTo>
                    <a:lnTo>
                      <a:pt x="3" y="2438"/>
                    </a:lnTo>
                    <a:cubicBezTo>
                      <a:pt x="3" y="2435"/>
                      <a:pt x="5" y="2434"/>
                      <a:pt x="7" y="2434"/>
                    </a:cubicBezTo>
                    <a:cubicBezTo>
                      <a:pt x="9" y="2434"/>
                      <a:pt x="11" y="2435"/>
                      <a:pt x="11" y="2438"/>
                    </a:cubicBezTo>
                    <a:cubicBezTo>
                      <a:pt x="11" y="2440"/>
                      <a:pt x="9" y="2442"/>
                      <a:pt x="7" y="2442"/>
                    </a:cubicBezTo>
                    <a:cubicBezTo>
                      <a:pt x="5" y="2442"/>
                      <a:pt x="3" y="2440"/>
                      <a:pt x="3" y="2438"/>
                    </a:cubicBezTo>
                    <a:close/>
                    <a:moveTo>
                      <a:pt x="3" y="2422"/>
                    </a:moveTo>
                    <a:lnTo>
                      <a:pt x="3" y="2422"/>
                    </a:lnTo>
                    <a:cubicBezTo>
                      <a:pt x="3" y="2419"/>
                      <a:pt x="5" y="2418"/>
                      <a:pt x="7" y="2418"/>
                    </a:cubicBezTo>
                    <a:cubicBezTo>
                      <a:pt x="9" y="2418"/>
                      <a:pt x="11" y="2419"/>
                      <a:pt x="11" y="2422"/>
                    </a:cubicBezTo>
                    <a:cubicBezTo>
                      <a:pt x="11" y="2424"/>
                      <a:pt x="9" y="2426"/>
                      <a:pt x="7" y="2426"/>
                    </a:cubicBezTo>
                    <a:cubicBezTo>
                      <a:pt x="5" y="2426"/>
                      <a:pt x="3" y="2424"/>
                      <a:pt x="3" y="2422"/>
                    </a:cubicBezTo>
                    <a:close/>
                    <a:moveTo>
                      <a:pt x="3" y="2406"/>
                    </a:moveTo>
                    <a:lnTo>
                      <a:pt x="3" y="2406"/>
                    </a:lnTo>
                    <a:cubicBezTo>
                      <a:pt x="3" y="2403"/>
                      <a:pt x="5" y="2402"/>
                      <a:pt x="7" y="2402"/>
                    </a:cubicBezTo>
                    <a:cubicBezTo>
                      <a:pt x="9" y="2402"/>
                      <a:pt x="11" y="2403"/>
                      <a:pt x="11" y="2406"/>
                    </a:cubicBezTo>
                    <a:cubicBezTo>
                      <a:pt x="11" y="2408"/>
                      <a:pt x="9" y="2410"/>
                      <a:pt x="7" y="2410"/>
                    </a:cubicBezTo>
                    <a:cubicBezTo>
                      <a:pt x="5" y="2410"/>
                      <a:pt x="3" y="2408"/>
                      <a:pt x="3" y="2406"/>
                    </a:cubicBezTo>
                    <a:close/>
                    <a:moveTo>
                      <a:pt x="3" y="2390"/>
                    </a:moveTo>
                    <a:lnTo>
                      <a:pt x="3" y="2390"/>
                    </a:lnTo>
                    <a:cubicBezTo>
                      <a:pt x="3" y="2387"/>
                      <a:pt x="5" y="2386"/>
                      <a:pt x="7" y="2386"/>
                    </a:cubicBezTo>
                    <a:cubicBezTo>
                      <a:pt x="9" y="2386"/>
                      <a:pt x="11" y="2387"/>
                      <a:pt x="11" y="2390"/>
                    </a:cubicBezTo>
                    <a:cubicBezTo>
                      <a:pt x="11" y="2392"/>
                      <a:pt x="9" y="2394"/>
                      <a:pt x="7" y="2394"/>
                    </a:cubicBezTo>
                    <a:cubicBezTo>
                      <a:pt x="5" y="2394"/>
                      <a:pt x="3" y="2392"/>
                      <a:pt x="3" y="2390"/>
                    </a:cubicBezTo>
                    <a:close/>
                    <a:moveTo>
                      <a:pt x="3" y="2374"/>
                    </a:moveTo>
                    <a:lnTo>
                      <a:pt x="3" y="2374"/>
                    </a:lnTo>
                    <a:cubicBezTo>
                      <a:pt x="3" y="2371"/>
                      <a:pt x="5" y="2370"/>
                      <a:pt x="7" y="2370"/>
                    </a:cubicBezTo>
                    <a:cubicBezTo>
                      <a:pt x="9" y="2370"/>
                      <a:pt x="11" y="2371"/>
                      <a:pt x="11" y="2374"/>
                    </a:cubicBezTo>
                    <a:cubicBezTo>
                      <a:pt x="11" y="2376"/>
                      <a:pt x="9" y="2378"/>
                      <a:pt x="7" y="2378"/>
                    </a:cubicBezTo>
                    <a:cubicBezTo>
                      <a:pt x="5" y="2378"/>
                      <a:pt x="3" y="2376"/>
                      <a:pt x="3" y="2374"/>
                    </a:cubicBezTo>
                    <a:close/>
                    <a:moveTo>
                      <a:pt x="3" y="2358"/>
                    </a:moveTo>
                    <a:lnTo>
                      <a:pt x="3" y="2358"/>
                    </a:lnTo>
                    <a:cubicBezTo>
                      <a:pt x="3" y="2355"/>
                      <a:pt x="5" y="2354"/>
                      <a:pt x="7" y="2354"/>
                    </a:cubicBezTo>
                    <a:cubicBezTo>
                      <a:pt x="9" y="2354"/>
                      <a:pt x="11" y="2355"/>
                      <a:pt x="11" y="2358"/>
                    </a:cubicBezTo>
                    <a:cubicBezTo>
                      <a:pt x="11" y="2360"/>
                      <a:pt x="9" y="2362"/>
                      <a:pt x="7" y="2362"/>
                    </a:cubicBezTo>
                    <a:cubicBezTo>
                      <a:pt x="5" y="2362"/>
                      <a:pt x="3" y="2360"/>
                      <a:pt x="3" y="2358"/>
                    </a:cubicBezTo>
                    <a:close/>
                    <a:moveTo>
                      <a:pt x="3" y="2342"/>
                    </a:moveTo>
                    <a:lnTo>
                      <a:pt x="3" y="2342"/>
                    </a:lnTo>
                    <a:cubicBezTo>
                      <a:pt x="3" y="2339"/>
                      <a:pt x="5" y="2338"/>
                      <a:pt x="7" y="2338"/>
                    </a:cubicBezTo>
                    <a:cubicBezTo>
                      <a:pt x="9" y="2338"/>
                      <a:pt x="11" y="2339"/>
                      <a:pt x="11" y="2342"/>
                    </a:cubicBezTo>
                    <a:cubicBezTo>
                      <a:pt x="11" y="2344"/>
                      <a:pt x="9" y="2346"/>
                      <a:pt x="7" y="2346"/>
                    </a:cubicBezTo>
                    <a:cubicBezTo>
                      <a:pt x="5" y="2346"/>
                      <a:pt x="3" y="2344"/>
                      <a:pt x="3" y="2342"/>
                    </a:cubicBezTo>
                    <a:close/>
                    <a:moveTo>
                      <a:pt x="3" y="2326"/>
                    </a:moveTo>
                    <a:lnTo>
                      <a:pt x="3" y="2326"/>
                    </a:lnTo>
                    <a:cubicBezTo>
                      <a:pt x="3" y="2323"/>
                      <a:pt x="5" y="2322"/>
                      <a:pt x="7" y="2322"/>
                    </a:cubicBezTo>
                    <a:cubicBezTo>
                      <a:pt x="9" y="2322"/>
                      <a:pt x="11" y="2323"/>
                      <a:pt x="11" y="2326"/>
                    </a:cubicBezTo>
                    <a:cubicBezTo>
                      <a:pt x="11" y="2328"/>
                      <a:pt x="9" y="2330"/>
                      <a:pt x="7" y="2330"/>
                    </a:cubicBezTo>
                    <a:cubicBezTo>
                      <a:pt x="5" y="2330"/>
                      <a:pt x="3" y="2328"/>
                      <a:pt x="3" y="2326"/>
                    </a:cubicBezTo>
                    <a:close/>
                    <a:moveTo>
                      <a:pt x="3" y="2310"/>
                    </a:moveTo>
                    <a:lnTo>
                      <a:pt x="3" y="2310"/>
                    </a:lnTo>
                    <a:cubicBezTo>
                      <a:pt x="3" y="2307"/>
                      <a:pt x="5" y="2306"/>
                      <a:pt x="7" y="2306"/>
                    </a:cubicBezTo>
                    <a:cubicBezTo>
                      <a:pt x="9" y="2306"/>
                      <a:pt x="11" y="2307"/>
                      <a:pt x="11" y="2310"/>
                    </a:cubicBezTo>
                    <a:cubicBezTo>
                      <a:pt x="11" y="2312"/>
                      <a:pt x="9" y="2314"/>
                      <a:pt x="7" y="2314"/>
                    </a:cubicBezTo>
                    <a:cubicBezTo>
                      <a:pt x="5" y="2314"/>
                      <a:pt x="3" y="2312"/>
                      <a:pt x="3" y="2310"/>
                    </a:cubicBezTo>
                    <a:close/>
                    <a:moveTo>
                      <a:pt x="3" y="2294"/>
                    </a:moveTo>
                    <a:lnTo>
                      <a:pt x="3" y="2294"/>
                    </a:lnTo>
                    <a:cubicBezTo>
                      <a:pt x="3" y="2291"/>
                      <a:pt x="5" y="2290"/>
                      <a:pt x="7" y="2290"/>
                    </a:cubicBezTo>
                    <a:cubicBezTo>
                      <a:pt x="9" y="2290"/>
                      <a:pt x="11" y="2291"/>
                      <a:pt x="11" y="2294"/>
                    </a:cubicBezTo>
                    <a:cubicBezTo>
                      <a:pt x="11" y="2296"/>
                      <a:pt x="9" y="2298"/>
                      <a:pt x="7" y="2298"/>
                    </a:cubicBezTo>
                    <a:cubicBezTo>
                      <a:pt x="5" y="2298"/>
                      <a:pt x="3" y="2296"/>
                      <a:pt x="3" y="2294"/>
                    </a:cubicBezTo>
                    <a:close/>
                    <a:moveTo>
                      <a:pt x="3" y="2278"/>
                    </a:moveTo>
                    <a:lnTo>
                      <a:pt x="3" y="2278"/>
                    </a:lnTo>
                    <a:cubicBezTo>
                      <a:pt x="3" y="2275"/>
                      <a:pt x="5" y="2274"/>
                      <a:pt x="7" y="2274"/>
                    </a:cubicBezTo>
                    <a:cubicBezTo>
                      <a:pt x="9" y="2274"/>
                      <a:pt x="11" y="2275"/>
                      <a:pt x="11" y="2278"/>
                    </a:cubicBezTo>
                    <a:cubicBezTo>
                      <a:pt x="11" y="2280"/>
                      <a:pt x="9" y="2282"/>
                      <a:pt x="7" y="2282"/>
                    </a:cubicBezTo>
                    <a:cubicBezTo>
                      <a:pt x="5" y="2282"/>
                      <a:pt x="3" y="2280"/>
                      <a:pt x="3" y="2278"/>
                    </a:cubicBezTo>
                    <a:close/>
                    <a:moveTo>
                      <a:pt x="3" y="2262"/>
                    </a:moveTo>
                    <a:lnTo>
                      <a:pt x="3" y="2262"/>
                    </a:lnTo>
                    <a:cubicBezTo>
                      <a:pt x="3" y="2259"/>
                      <a:pt x="5" y="2258"/>
                      <a:pt x="7" y="2258"/>
                    </a:cubicBezTo>
                    <a:cubicBezTo>
                      <a:pt x="9" y="2258"/>
                      <a:pt x="11" y="2259"/>
                      <a:pt x="11" y="2262"/>
                    </a:cubicBezTo>
                    <a:cubicBezTo>
                      <a:pt x="11" y="2264"/>
                      <a:pt x="9" y="2266"/>
                      <a:pt x="7" y="2266"/>
                    </a:cubicBezTo>
                    <a:cubicBezTo>
                      <a:pt x="5" y="2266"/>
                      <a:pt x="3" y="2264"/>
                      <a:pt x="3" y="2262"/>
                    </a:cubicBezTo>
                    <a:close/>
                    <a:moveTo>
                      <a:pt x="3" y="2246"/>
                    </a:moveTo>
                    <a:lnTo>
                      <a:pt x="3" y="2246"/>
                    </a:lnTo>
                    <a:cubicBezTo>
                      <a:pt x="3" y="2243"/>
                      <a:pt x="5" y="2242"/>
                      <a:pt x="7" y="2242"/>
                    </a:cubicBezTo>
                    <a:cubicBezTo>
                      <a:pt x="9" y="2242"/>
                      <a:pt x="11" y="2243"/>
                      <a:pt x="11" y="2246"/>
                    </a:cubicBezTo>
                    <a:cubicBezTo>
                      <a:pt x="11" y="2248"/>
                      <a:pt x="9" y="2250"/>
                      <a:pt x="7" y="2250"/>
                    </a:cubicBezTo>
                    <a:cubicBezTo>
                      <a:pt x="5" y="2250"/>
                      <a:pt x="3" y="2248"/>
                      <a:pt x="3" y="2246"/>
                    </a:cubicBezTo>
                    <a:close/>
                    <a:moveTo>
                      <a:pt x="3" y="2230"/>
                    </a:moveTo>
                    <a:lnTo>
                      <a:pt x="3" y="2230"/>
                    </a:lnTo>
                    <a:cubicBezTo>
                      <a:pt x="3" y="2227"/>
                      <a:pt x="5" y="2226"/>
                      <a:pt x="7" y="2226"/>
                    </a:cubicBezTo>
                    <a:cubicBezTo>
                      <a:pt x="9" y="2226"/>
                      <a:pt x="11" y="2227"/>
                      <a:pt x="11" y="2230"/>
                    </a:cubicBezTo>
                    <a:cubicBezTo>
                      <a:pt x="11" y="2232"/>
                      <a:pt x="9" y="2234"/>
                      <a:pt x="7" y="2234"/>
                    </a:cubicBezTo>
                    <a:cubicBezTo>
                      <a:pt x="5" y="2234"/>
                      <a:pt x="3" y="2232"/>
                      <a:pt x="3" y="2230"/>
                    </a:cubicBezTo>
                    <a:close/>
                    <a:moveTo>
                      <a:pt x="3" y="2214"/>
                    </a:moveTo>
                    <a:lnTo>
                      <a:pt x="3" y="2214"/>
                    </a:lnTo>
                    <a:cubicBezTo>
                      <a:pt x="3" y="2211"/>
                      <a:pt x="5" y="2210"/>
                      <a:pt x="7" y="2210"/>
                    </a:cubicBezTo>
                    <a:cubicBezTo>
                      <a:pt x="9" y="2210"/>
                      <a:pt x="11" y="2211"/>
                      <a:pt x="11" y="2214"/>
                    </a:cubicBezTo>
                    <a:cubicBezTo>
                      <a:pt x="11" y="2216"/>
                      <a:pt x="9" y="2218"/>
                      <a:pt x="7" y="2218"/>
                    </a:cubicBezTo>
                    <a:cubicBezTo>
                      <a:pt x="5" y="2218"/>
                      <a:pt x="3" y="2216"/>
                      <a:pt x="3" y="2214"/>
                    </a:cubicBezTo>
                    <a:close/>
                    <a:moveTo>
                      <a:pt x="3" y="2198"/>
                    </a:moveTo>
                    <a:lnTo>
                      <a:pt x="3" y="2198"/>
                    </a:lnTo>
                    <a:cubicBezTo>
                      <a:pt x="3" y="2195"/>
                      <a:pt x="5" y="2194"/>
                      <a:pt x="7" y="2194"/>
                    </a:cubicBezTo>
                    <a:cubicBezTo>
                      <a:pt x="9" y="2194"/>
                      <a:pt x="11" y="2195"/>
                      <a:pt x="11" y="2198"/>
                    </a:cubicBezTo>
                    <a:cubicBezTo>
                      <a:pt x="11" y="2200"/>
                      <a:pt x="9" y="2202"/>
                      <a:pt x="7" y="2202"/>
                    </a:cubicBezTo>
                    <a:cubicBezTo>
                      <a:pt x="5" y="2202"/>
                      <a:pt x="3" y="2200"/>
                      <a:pt x="3" y="2198"/>
                    </a:cubicBezTo>
                    <a:close/>
                    <a:moveTo>
                      <a:pt x="3" y="2182"/>
                    </a:moveTo>
                    <a:lnTo>
                      <a:pt x="3" y="2182"/>
                    </a:lnTo>
                    <a:cubicBezTo>
                      <a:pt x="3" y="2179"/>
                      <a:pt x="5" y="2178"/>
                      <a:pt x="7" y="2178"/>
                    </a:cubicBezTo>
                    <a:cubicBezTo>
                      <a:pt x="9" y="2178"/>
                      <a:pt x="11" y="2179"/>
                      <a:pt x="11" y="2182"/>
                    </a:cubicBezTo>
                    <a:cubicBezTo>
                      <a:pt x="11" y="2184"/>
                      <a:pt x="9" y="2186"/>
                      <a:pt x="7" y="2186"/>
                    </a:cubicBezTo>
                    <a:cubicBezTo>
                      <a:pt x="5" y="2186"/>
                      <a:pt x="3" y="2184"/>
                      <a:pt x="3" y="2182"/>
                    </a:cubicBezTo>
                    <a:close/>
                    <a:moveTo>
                      <a:pt x="3" y="2166"/>
                    </a:moveTo>
                    <a:lnTo>
                      <a:pt x="3" y="2166"/>
                    </a:lnTo>
                    <a:cubicBezTo>
                      <a:pt x="3" y="2163"/>
                      <a:pt x="5" y="2162"/>
                      <a:pt x="7" y="2162"/>
                    </a:cubicBezTo>
                    <a:cubicBezTo>
                      <a:pt x="9" y="2162"/>
                      <a:pt x="11" y="2163"/>
                      <a:pt x="11" y="2166"/>
                    </a:cubicBezTo>
                    <a:cubicBezTo>
                      <a:pt x="11" y="2168"/>
                      <a:pt x="9" y="2170"/>
                      <a:pt x="7" y="2170"/>
                    </a:cubicBezTo>
                    <a:cubicBezTo>
                      <a:pt x="5" y="2170"/>
                      <a:pt x="3" y="2168"/>
                      <a:pt x="3" y="2166"/>
                    </a:cubicBezTo>
                    <a:close/>
                    <a:moveTo>
                      <a:pt x="3" y="2150"/>
                    </a:moveTo>
                    <a:lnTo>
                      <a:pt x="3" y="2150"/>
                    </a:lnTo>
                    <a:cubicBezTo>
                      <a:pt x="3" y="2147"/>
                      <a:pt x="5" y="2146"/>
                      <a:pt x="7" y="2146"/>
                    </a:cubicBezTo>
                    <a:cubicBezTo>
                      <a:pt x="9" y="2146"/>
                      <a:pt x="11" y="2147"/>
                      <a:pt x="11" y="2150"/>
                    </a:cubicBezTo>
                    <a:cubicBezTo>
                      <a:pt x="11" y="2152"/>
                      <a:pt x="9" y="2154"/>
                      <a:pt x="7" y="2154"/>
                    </a:cubicBezTo>
                    <a:cubicBezTo>
                      <a:pt x="5" y="2154"/>
                      <a:pt x="3" y="2152"/>
                      <a:pt x="3" y="2150"/>
                    </a:cubicBezTo>
                    <a:close/>
                    <a:moveTo>
                      <a:pt x="3" y="2134"/>
                    </a:moveTo>
                    <a:lnTo>
                      <a:pt x="3" y="2134"/>
                    </a:lnTo>
                    <a:cubicBezTo>
                      <a:pt x="3" y="2131"/>
                      <a:pt x="5" y="2130"/>
                      <a:pt x="7" y="2130"/>
                    </a:cubicBezTo>
                    <a:cubicBezTo>
                      <a:pt x="9" y="2130"/>
                      <a:pt x="11" y="2131"/>
                      <a:pt x="11" y="2134"/>
                    </a:cubicBezTo>
                    <a:cubicBezTo>
                      <a:pt x="11" y="2136"/>
                      <a:pt x="9" y="2138"/>
                      <a:pt x="7" y="2138"/>
                    </a:cubicBezTo>
                    <a:cubicBezTo>
                      <a:pt x="5" y="2138"/>
                      <a:pt x="3" y="2136"/>
                      <a:pt x="3" y="2134"/>
                    </a:cubicBezTo>
                    <a:close/>
                    <a:moveTo>
                      <a:pt x="3" y="2118"/>
                    </a:moveTo>
                    <a:lnTo>
                      <a:pt x="3" y="2118"/>
                    </a:lnTo>
                    <a:cubicBezTo>
                      <a:pt x="3" y="2115"/>
                      <a:pt x="5" y="2114"/>
                      <a:pt x="7" y="2114"/>
                    </a:cubicBezTo>
                    <a:cubicBezTo>
                      <a:pt x="9" y="2114"/>
                      <a:pt x="11" y="2115"/>
                      <a:pt x="11" y="2118"/>
                    </a:cubicBezTo>
                    <a:cubicBezTo>
                      <a:pt x="11" y="2120"/>
                      <a:pt x="9" y="2122"/>
                      <a:pt x="7" y="2122"/>
                    </a:cubicBezTo>
                    <a:cubicBezTo>
                      <a:pt x="5" y="2122"/>
                      <a:pt x="3" y="2120"/>
                      <a:pt x="3" y="2118"/>
                    </a:cubicBezTo>
                    <a:close/>
                    <a:moveTo>
                      <a:pt x="3" y="2102"/>
                    </a:moveTo>
                    <a:lnTo>
                      <a:pt x="3" y="2102"/>
                    </a:lnTo>
                    <a:cubicBezTo>
                      <a:pt x="3" y="2099"/>
                      <a:pt x="5" y="2098"/>
                      <a:pt x="7" y="2098"/>
                    </a:cubicBezTo>
                    <a:cubicBezTo>
                      <a:pt x="9" y="2098"/>
                      <a:pt x="11" y="2099"/>
                      <a:pt x="11" y="2102"/>
                    </a:cubicBezTo>
                    <a:cubicBezTo>
                      <a:pt x="11" y="2104"/>
                      <a:pt x="9" y="2106"/>
                      <a:pt x="7" y="2106"/>
                    </a:cubicBezTo>
                    <a:cubicBezTo>
                      <a:pt x="5" y="2106"/>
                      <a:pt x="3" y="2104"/>
                      <a:pt x="3" y="2102"/>
                    </a:cubicBezTo>
                    <a:close/>
                    <a:moveTo>
                      <a:pt x="3" y="2086"/>
                    </a:moveTo>
                    <a:lnTo>
                      <a:pt x="3" y="2086"/>
                    </a:lnTo>
                    <a:cubicBezTo>
                      <a:pt x="3" y="2083"/>
                      <a:pt x="5" y="2082"/>
                      <a:pt x="7" y="2082"/>
                    </a:cubicBezTo>
                    <a:cubicBezTo>
                      <a:pt x="10" y="2082"/>
                      <a:pt x="11" y="2083"/>
                      <a:pt x="11" y="2086"/>
                    </a:cubicBezTo>
                    <a:cubicBezTo>
                      <a:pt x="11" y="2088"/>
                      <a:pt x="10" y="2090"/>
                      <a:pt x="7" y="2090"/>
                    </a:cubicBezTo>
                    <a:cubicBezTo>
                      <a:pt x="5" y="2090"/>
                      <a:pt x="3" y="2088"/>
                      <a:pt x="3" y="2086"/>
                    </a:cubicBezTo>
                    <a:close/>
                    <a:moveTo>
                      <a:pt x="3" y="2070"/>
                    </a:moveTo>
                    <a:lnTo>
                      <a:pt x="3" y="2070"/>
                    </a:lnTo>
                    <a:cubicBezTo>
                      <a:pt x="3" y="2067"/>
                      <a:pt x="5" y="2066"/>
                      <a:pt x="7" y="2066"/>
                    </a:cubicBezTo>
                    <a:cubicBezTo>
                      <a:pt x="10" y="2066"/>
                      <a:pt x="11" y="2067"/>
                      <a:pt x="11" y="2070"/>
                    </a:cubicBezTo>
                    <a:cubicBezTo>
                      <a:pt x="11" y="2072"/>
                      <a:pt x="10" y="2074"/>
                      <a:pt x="7" y="2074"/>
                    </a:cubicBezTo>
                    <a:cubicBezTo>
                      <a:pt x="5" y="2074"/>
                      <a:pt x="3" y="2072"/>
                      <a:pt x="3" y="2070"/>
                    </a:cubicBezTo>
                    <a:close/>
                    <a:moveTo>
                      <a:pt x="3" y="2054"/>
                    </a:moveTo>
                    <a:lnTo>
                      <a:pt x="3" y="2053"/>
                    </a:lnTo>
                    <a:cubicBezTo>
                      <a:pt x="3" y="2051"/>
                      <a:pt x="5" y="2049"/>
                      <a:pt x="7" y="2049"/>
                    </a:cubicBezTo>
                    <a:cubicBezTo>
                      <a:pt x="10" y="2049"/>
                      <a:pt x="11" y="2051"/>
                      <a:pt x="11" y="2053"/>
                    </a:cubicBezTo>
                    <a:lnTo>
                      <a:pt x="11" y="2054"/>
                    </a:lnTo>
                    <a:cubicBezTo>
                      <a:pt x="11" y="2056"/>
                      <a:pt x="10" y="2058"/>
                      <a:pt x="7" y="2058"/>
                    </a:cubicBezTo>
                    <a:cubicBezTo>
                      <a:pt x="5" y="2058"/>
                      <a:pt x="3" y="2056"/>
                      <a:pt x="3" y="2054"/>
                    </a:cubicBezTo>
                    <a:close/>
                    <a:moveTo>
                      <a:pt x="3" y="2037"/>
                    </a:moveTo>
                    <a:lnTo>
                      <a:pt x="3" y="2037"/>
                    </a:lnTo>
                    <a:cubicBezTo>
                      <a:pt x="3" y="2035"/>
                      <a:pt x="5" y="2033"/>
                      <a:pt x="7" y="2033"/>
                    </a:cubicBezTo>
                    <a:cubicBezTo>
                      <a:pt x="10" y="2033"/>
                      <a:pt x="11" y="2035"/>
                      <a:pt x="11" y="2037"/>
                    </a:cubicBezTo>
                    <a:cubicBezTo>
                      <a:pt x="11" y="2040"/>
                      <a:pt x="10" y="2041"/>
                      <a:pt x="7" y="2041"/>
                    </a:cubicBezTo>
                    <a:cubicBezTo>
                      <a:pt x="5" y="2041"/>
                      <a:pt x="3" y="2040"/>
                      <a:pt x="3" y="2037"/>
                    </a:cubicBezTo>
                    <a:close/>
                    <a:moveTo>
                      <a:pt x="3" y="2021"/>
                    </a:moveTo>
                    <a:lnTo>
                      <a:pt x="3" y="2021"/>
                    </a:lnTo>
                    <a:cubicBezTo>
                      <a:pt x="3" y="2019"/>
                      <a:pt x="5" y="2017"/>
                      <a:pt x="7" y="2017"/>
                    </a:cubicBezTo>
                    <a:cubicBezTo>
                      <a:pt x="10" y="2017"/>
                      <a:pt x="11" y="2019"/>
                      <a:pt x="11" y="2021"/>
                    </a:cubicBezTo>
                    <a:cubicBezTo>
                      <a:pt x="11" y="2024"/>
                      <a:pt x="10" y="2025"/>
                      <a:pt x="7" y="2025"/>
                    </a:cubicBezTo>
                    <a:cubicBezTo>
                      <a:pt x="5" y="2025"/>
                      <a:pt x="3" y="2024"/>
                      <a:pt x="3" y="2021"/>
                    </a:cubicBezTo>
                    <a:close/>
                    <a:moveTo>
                      <a:pt x="3" y="2005"/>
                    </a:moveTo>
                    <a:lnTo>
                      <a:pt x="3" y="2005"/>
                    </a:lnTo>
                    <a:cubicBezTo>
                      <a:pt x="3" y="2003"/>
                      <a:pt x="5" y="2001"/>
                      <a:pt x="7" y="2001"/>
                    </a:cubicBezTo>
                    <a:cubicBezTo>
                      <a:pt x="10" y="2001"/>
                      <a:pt x="11" y="2003"/>
                      <a:pt x="11" y="2005"/>
                    </a:cubicBezTo>
                    <a:cubicBezTo>
                      <a:pt x="11" y="2008"/>
                      <a:pt x="10" y="2009"/>
                      <a:pt x="7" y="2009"/>
                    </a:cubicBezTo>
                    <a:cubicBezTo>
                      <a:pt x="5" y="2009"/>
                      <a:pt x="3" y="2008"/>
                      <a:pt x="3" y="2005"/>
                    </a:cubicBezTo>
                    <a:close/>
                    <a:moveTo>
                      <a:pt x="3" y="1989"/>
                    </a:moveTo>
                    <a:lnTo>
                      <a:pt x="3" y="1989"/>
                    </a:lnTo>
                    <a:cubicBezTo>
                      <a:pt x="3" y="1987"/>
                      <a:pt x="5" y="1985"/>
                      <a:pt x="7" y="1985"/>
                    </a:cubicBezTo>
                    <a:cubicBezTo>
                      <a:pt x="10" y="1985"/>
                      <a:pt x="11" y="1987"/>
                      <a:pt x="11" y="1989"/>
                    </a:cubicBezTo>
                    <a:cubicBezTo>
                      <a:pt x="11" y="1992"/>
                      <a:pt x="10" y="1993"/>
                      <a:pt x="7" y="1993"/>
                    </a:cubicBezTo>
                    <a:cubicBezTo>
                      <a:pt x="5" y="1993"/>
                      <a:pt x="3" y="1992"/>
                      <a:pt x="3" y="1989"/>
                    </a:cubicBezTo>
                    <a:close/>
                    <a:moveTo>
                      <a:pt x="3" y="1973"/>
                    </a:moveTo>
                    <a:lnTo>
                      <a:pt x="3" y="1973"/>
                    </a:lnTo>
                    <a:cubicBezTo>
                      <a:pt x="3" y="1971"/>
                      <a:pt x="5" y="1969"/>
                      <a:pt x="7" y="1969"/>
                    </a:cubicBezTo>
                    <a:cubicBezTo>
                      <a:pt x="10" y="1969"/>
                      <a:pt x="11" y="1971"/>
                      <a:pt x="11" y="1973"/>
                    </a:cubicBezTo>
                    <a:cubicBezTo>
                      <a:pt x="11" y="1976"/>
                      <a:pt x="10" y="1977"/>
                      <a:pt x="7" y="1977"/>
                    </a:cubicBezTo>
                    <a:cubicBezTo>
                      <a:pt x="5" y="1977"/>
                      <a:pt x="3" y="1976"/>
                      <a:pt x="3" y="1973"/>
                    </a:cubicBezTo>
                    <a:close/>
                    <a:moveTo>
                      <a:pt x="3" y="1957"/>
                    </a:moveTo>
                    <a:lnTo>
                      <a:pt x="3" y="1957"/>
                    </a:lnTo>
                    <a:cubicBezTo>
                      <a:pt x="3" y="1955"/>
                      <a:pt x="5" y="1953"/>
                      <a:pt x="7" y="1953"/>
                    </a:cubicBezTo>
                    <a:cubicBezTo>
                      <a:pt x="10" y="1953"/>
                      <a:pt x="11" y="1955"/>
                      <a:pt x="11" y="1957"/>
                    </a:cubicBezTo>
                    <a:cubicBezTo>
                      <a:pt x="11" y="1960"/>
                      <a:pt x="10" y="1961"/>
                      <a:pt x="7" y="1961"/>
                    </a:cubicBezTo>
                    <a:cubicBezTo>
                      <a:pt x="5" y="1961"/>
                      <a:pt x="3" y="1960"/>
                      <a:pt x="3" y="1957"/>
                    </a:cubicBezTo>
                    <a:close/>
                    <a:moveTo>
                      <a:pt x="3" y="1941"/>
                    </a:moveTo>
                    <a:lnTo>
                      <a:pt x="3" y="1941"/>
                    </a:lnTo>
                    <a:cubicBezTo>
                      <a:pt x="3" y="1939"/>
                      <a:pt x="5" y="1937"/>
                      <a:pt x="7" y="1937"/>
                    </a:cubicBezTo>
                    <a:cubicBezTo>
                      <a:pt x="10" y="1937"/>
                      <a:pt x="11" y="1939"/>
                      <a:pt x="11" y="1941"/>
                    </a:cubicBezTo>
                    <a:cubicBezTo>
                      <a:pt x="11" y="1944"/>
                      <a:pt x="10" y="1945"/>
                      <a:pt x="7" y="1945"/>
                    </a:cubicBezTo>
                    <a:cubicBezTo>
                      <a:pt x="5" y="1945"/>
                      <a:pt x="3" y="1944"/>
                      <a:pt x="3" y="1941"/>
                    </a:cubicBezTo>
                    <a:close/>
                    <a:moveTo>
                      <a:pt x="3" y="1925"/>
                    </a:moveTo>
                    <a:lnTo>
                      <a:pt x="3" y="1925"/>
                    </a:lnTo>
                    <a:cubicBezTo>
                      <a:pt x="3" y="1923"/>
                      <a:pt x="5" y="1921"/>
                      <a:pt x="7" y="1921"/>
                    </a:cubicBezTo>
                    <a:cubicBezTo>
                      <a:pt x="10" y="1921"/>
                      <a:pt x="11" y="1923"/>
                      <a:pt x="11" y="1925"/>
                    </a:cubicBezTo>
                    <a:cubicBezTo>
                      <a:pt x="11" y="1928"/>
                      <a:pt x="10" y="1929"/>
                      <a:pt x="7" y="1929"/>
                    </a:cubicBezTo>
                    <a:cubicBezTo>
                      <a:pt x="5" y="1929"/>
                      <a:pt x="3" y="1928"/>
                      <a:pt x="3" y="1925"/>
                    </a:cubicBezTo>
                    <a:close/>
                    <a:moveTo>
                      <a:pt x="3" y="1909"/>
                    </a:moveTo>
                    <a:lnTo>
                      <a:pt x="3" y="1909"/>
                    </a:lnTo>
                    <a:cubicBezTo>
                      <a:pt x="3" y="1907"/>
                      <a:pt x="5" y="1905"/>
                      <a:pt x="7" y="1905"/>
                    </a:cubicBezTo>
                    <a:cubicBezTo>
                      <a:pt x="10" y="1905"/>
                      <a:pt x="11" y="1907"/>
                      <a:pt x="11" y="1909"/>
                    </a:cubicBezTo>
                    <a:cubicBezTo>
                      <a:pt x="11" y="1912"/>
                      <a:pt x="10" y="1913"/>
                      <a:pt x="7" y="1913"/>
                    </a:cubicBezTo>
                    <a:cubicBezTo>
                      <a:pt x="5" y="1913"/>
                      <a:pt x="3" y="1912"/>
                      <a:pt x="3" y="1909"/>
                    </a:cubicBezTo>
                    <a:close/>
                    <a:moveTo>
                      <a:pt x="3" y="1893"/>
                    </a:moveTo>
                    <a:lnTo>
                      <a:pt x="3" y="1893"/>
                    </a:lnTo>
                    <a:cubicBezTo>
                      <a:pt x="3" y="1891"/>
                      <a:pt x="5" y="1889"/>
                      <a:pt x="7" y="1889"/>
                    </a:cubicBezTo>
                    <a:cubicBezTo>
                      <a:pt x="10" y="1889"/>
                      <a:pt x="11" y="1891"/>
                      <a:pt x="11" y="1893"/>
                    </a:cubicBezTo>
                    <a:cubicBezTo>
                      <a:pt x="11" y="1896"/>
                      <a:pt x="10" y="1897"/>
                      <a:pt x="7" y="1897"/>
                    </a:cubicBezTo>
                    <a:cubicBezTo>
                      <a:pt x="5" y="1897"/>
                      <a:pt x="3" y="1896"/>
                      <a:pt x="3" y="1893"/>
                    </a:cubicBezTo>
                    <a:close/>
                    <a:moveTo>
                      <a:pt x="3" y="1877"/>
                    </a:moveTo>
                    <a:lnTo>
                      <a:pt x="3" y="1877"/>
                    </a:lnTo>
                    <a:cubicBezTo>
                      <a:pt x="3" y="1875"/>
                      <a:pt x="5" y="1873"/>
                      <a:pt x="7" y="1873"/>
                    </a:cubicBezTo>
                    <a:cubicBezTo>
                      <a:pt x="10" y="1873"/>
                      <a:pt x="11" y="1875"/>
                      <a:pt x="11" y="1877"/>
                    </a:cubicBezTo>
                    <a:cubicBezTo>
                      <a:pt x="11" y="1880"/>
                      <a:pt x="10" y="1881"/>
                      <a:pt x="7" y="1881"/>
                    </a:cubicBezTo>
                    <a:cubicBezTo>
                      <a:pt x="5" y="1881"/>
                      <a:pt x="3" y="1880"/>
                      <a:pt x="3" y="1877"/>
                    </a:cubicBezTo>
                    <a:close/>
                    <a:moveTo>
                      <a:pt x="3" y="1861"/>
                    </a:moveTo>
                    <a:lnTo>
                      <a:pt x="3" y="1861"/>
                    </a:lnTo>
                    <a:cubicBezTo>
                      <a:pt x="3" y="1859"/>
                      <a:pt x="5" y="1857"/>
                      <a:pt x="7" y="1857"/>
                    </a:cubicBezTo>
                    <a:cubicBezTo>
                      <a:pt x="10" y="1857"/>
                      <a:pt x="11" y="1859"/>
                      <a:pt x="11" y="1861"/>
                    </a:cubicBezTo>
                    <a:cubicBezTo>
                      <a:pt x="11" y="1864"/>
                      <a:pt x="10" y="1865"/>
                      <a:pt x="7" y="1865"/>
                    </a:cubicBezTo>
                    <a:cubicBezTo>
                      <a:pt x="5" y="1865"/>
                      <a:pt x="3" y="1864"/>
                      <a:pt x="3" y="1861"/>
                    </a:cubicBezTo>
                    <a:close/>
                    <a:moveTo>
                      <a:pt x="3" y="1845"/>
                    </a:moveTo>
                    <a:lnTo>
                      <a:pt x="3" y="1845"/>
                    </a:lnTo>
                    <a:cubicBezTo>
                      <a:pt x="3" y="1843"/>
                      <a:pt x="5" y="1841"/>
                      <a:pt x="7" y="1841"/>
                    </a:cubicBezTo>
                    <a:cubicBezTo>
                      <a:pt x="10" y="1841"/>
                      <a:pt x="11" y="1843"/>
                      <a:pt x="11" y="1845"/>
                    </a:cubicBezTo>
                    <a:cubicBezTo>
                      <a:pt x="11" y="1848"/>
                      <a:pt x="10" y="1849"/>
                      <a:pt x="7" y="1849"/>
                    </a:cubicBezTo>
                    <a:cubicBezTo>
                      <a:pt x="5" y="1849"/>
                      <a:pt x="3" y="1848"/>
                      <a:pt x="3" y="1845"/>
                    </a:cubicBezTo>
                    <a:close/>
                    <a:moveTo>
                      <a:pt x="3" y="1829"/>
                    </a:moveTo>
                    <a:lnTo>
                      <a:pt x="3" y="1829"/>
                    </a:lnTo>
                    <a:cubicBezTo>
                      <a:pt x="3" y="1827"/>
                      <a:pt x="5" y="1825"/>
                      <a:pt x="7" y="1825"/>
                    </a:cubicBezTo>
                    <a:cubicBezTo>
                      <a:pt x="10" y="1825"/>
                      <a:pt x="11" y="1827"/>
                      <a:pt x="11" y="1829"/>
                    </a:cubicBezTo>
                    <a:cubicBezTo>
                      <a:pt x="11" y="1832"/>
                      <a:pt x="10" y="1833"/>
                      <a:pt x="7" y="1833"/>
                    </a:cubicBezTo>
                    <a:cubicBezTo>
                      <a:pt x="5" y="1833"/>
                      <a:pt x="3" y="1832"/>
                      <a:pt x="3" y="1829"/>
                    </a:cubicBezTo>
                    <a:close/>
                    <a:moveTo>
                      <a:pt x="3" y="1813"/>
                    </a:moveTo>
                    <a:lnTo>
                      <a:pt x="3" y="1813"/>
                    </a:lnTo>
                    <a:cubicBezTo>
                      <a:pt x="3" y="1811"/>
                      <a:pt x="5" y="1809"/>
                      <a:pt x="7" y="1809"/>
                    </a:cubicBezTo>
                    <a:cubicBezTo>
                      <a:pt x="10" y="1809"/>
                      <a:pt x="11" y="1811"/>
                      <a:pt x="11" y="1813"/>
                    </a:cubicBezTo>
                    <a:cubicBezTo>
                      <a:pt x="11" y="1816"/>
                      <a:pt x="10" y="1817"/>
                      <a:pt x="7" y="1817"/>
                    </a:cubicBezTo>
                    <a:cubicBezTo>
                      <a:pt x="5" y="1817"/>
                      <a:pt x="3" y="1816"/>
                      <a:pt x="3" y="1813"/>
                    </a:cubicBezTo>
                    <a:close/>
                    <a:moveTo>
                      <a:pt x="3" y="1797"/>
                    </a:moveTo>
                    <a:lnTo>
                      <a:pt x="3" y="1797"/>
                    </a:lnTo>
                    <a:cubicBezTo>
                      <a:pt x="3" y="1795"/>
                      <a:pt x="5" y="1793"/>
                      <a:pt x="7" y="1793"/>
                    </a:cubicBezTo>
                    <a:cubicBezTo>
                      <a:pt x="10" y="1793"/>
                      <a:pt x="11" y="1795"/>
                      <a:pt x="11" y="1797"/>
                    </a:cubicBezTo>
                    <a:cubicBezTo>
                      <a:pt x="11" y="1800"/>
                      <a:pt x="10" y="1801"/>
                      <a:pt x="7" y="1801"/>
                    </a:cubicBezTo>
                    <a:cubicBezTo>
                      <a:pt x="5" y="1801"/>
                      <a:pt x="3" y="1800"/>
                      <a:pt x="3" y="1797"/>
                    </a:cubicBezTo>
                    <a:close/>
                    <a:moveTo>
                      <a:pt x="3" y="1781"/>
                    </a:moveTo>
                    <a:lnTo>
                      <a:pt x="3" y="1781"/>
                    </a:lnTo>
                    <a:cubicBezTo>
                      <a:pt x="3" y="1779"/>
                      <a:pt x="5" y="1777"/>
                      <a:pt x="7" y="1777"/>
                    </a:cubicBezTo>
                    <a:cubicBezTo>
                      <a:pt x="10" y="1777"/>
                      <a:pt x="11" y="1779"/>
                      <a:pt x="11" y="1781"/>
                    </a:cubicBezTo>
                    <a:cubicBezTo>
                      <a:pt x="11" y="1784"/>
                      <a:pt x="10" y="1785"/>
                      <a:pt x="7" y="1785"/>
                    </a:cubicBezTo>
                    <a:cubicBezTo>
                      <a:pt x="5" y="1785"/>
                      <a:pt x="3" y="1784"/>
                      <a:pt x="3" y="1781"/>
                    </a:cubicBezTo>
                    <a:close/>
                    <a:moveTo>
                      <a:pt x="3" y="1765"/>
                    </a:moveTo>
                    <a:lnTo>
                      <a:pt x="3" y="1765"/>
                    </a:lnTo>
                    <a:cubicBezTo>
                      <a:pt x="3" y="1763"/>
                      <a:pt x="5" y="1761"/>
                      <a:pt x="7" y="1761"/>
                    </a:cubicBezTo>
                    <a:cubicBezTo>
                      <a:pt x="10" y="1761"/>
                      <a:pt x="11" y="1763"/>
                      <a:pt x="11" y="1765"/>
                    </a:cubicBezTo>
                    <a:cubicBezTo>
                      <a:pt x="11" y="1768"/>
                      <a:pt x="10" y="1769"/>
                      <a:pt x="7" y="1769"/>
                    </a:cubicBezTo>
                    <a:cubicBezTo>
                      <a:pt x="5" y="1769"/>
                      <a:pt x="3" y="1768"/>
                      <a:pt x="3" y="1765"/>
                    </a:cubicBezTo>
                    <a:close/>
                    <a:moveTo>
                      <a:pt x="3" y="1749"/>
                    </a:moveTo>
                    <a:lnTo>
                      <a:pt x="3" y="1749"/>
                    </a:lnTo>
                    <a:cubicBezTo>
                      <a:pt x="3" y="1747"/>
                      <a:pt x="5" y="1745"/>
                      <a:pt x="7" y="1745"/>
                    </a:cubicBezTo>
                    <a:cubicBezTo>
                      <a:pt x="10" y="1745"/>
                      <a:pt x="11" y="1747"/>
                      <a:pt x="11" y="1749"/>
                    </a:cubicBezTo>
                    <a:cubicBezTo>
                      <a:pt x="11" y="1752"/>
                      <a:pt x="10" y="1753"/>
                      <a:pt x="7" y="1753"/>
                    </a:cubicBezTo>
                    <a:cubicBezTo>
                      <a:pt x="5" y="1753"/>
                      <a:pt x="3" y="1752"/>
                      <a:pt x="3" y="1749"/>
                    </a:cubicBezTo>
                    <a:close/>
                    <a:moveTo>
                      <a:pt x="3" y="1733"/>
                    </a:moveTo>
                    <a:lnTo>
                      <a:pt x="3" y="1733"/>
                    </a:lnTo>
                    <a:cubicBezTo>
                      <a:pt x="3" y="1731"/>
                      <a:pt x="5" y="1729"/>
                      <a:pt x="7" y="1729"/>
                    </a:cubicBezTo>
                    <a:cubicBezTo>
                      <a:pt x="10" y="1729"/>
                      <a:pt x="11" y="1731"/>
                      <a:pt x="11" y="1733"/>
                    </a:cubicBezTo>
                    <a:cubicBezTo>
                      <a:pt x="11" y="1736"/>
                      <a:pt x="10" y="1737"/>
                      <a:pt x="7" y="1737"/>
                    </a:cubicBezTo>
                    <a:cubicBezTo>
                      <a:pt x="5" y="1737"/>
                      <a:pt x="3" y="1736"/>
                      <a:pt x="3" y="1733"/>
                    </a:cubicBezTo>
                    <a:close/>
                    <a:moveTo>
                      <a:pt x="3" y="1717"/>
                    </a:moveTo>
                    <a:lnTo>
                      <a:pt x="3" y="1717"/>
                    </a:lnTo>
                    <a:cubicBezTo>
                      <a:pt x="3" y="1715"/>
                      <a:pt x="5" y="1713"/>
                      <a:pt x="7" y="1713"/>
                    </a:cubicBezTo>
                    <a:cubicBezTo>
                      <a:pt x="10" y="1713"/>
                      <a:pt x="11" y="1715"/>
                      <a:pt x="11" y="1717"/>
                    </a:cubicBezTo>
                    <a:cubicBezTo>
                      <a:pt x="11" y="1720"/>
                      <a:pt x="10" y="1721"/>
                      <a:pt x="7" y="1721"/>
                    </a:cubicBezTo>
                    <a:cubicBezTo>
                      <a:pt x="5" y="1721"/>
                      <a:pt x="3" y="1720"/>
                      <a:pt x="3" y="1717"/>
                    </a:cubicBezTo>
                    <a:close/>
                    <a:moveTo>
                      <a:pt x="3" y="1701"/>
                    </a:moveTo>
                    <a:lnTo>
                      <a:pt x="3" y="1701"/>
                    </a:lnTo>
                    <a:cubicBezTo>
                      <a:pt x="3" y="1699"/>
                      <a:pt x="5" y="1697"/>
                      <a:pt x="7" y="1697"/>
                    </a:cubicBezTo>
                    <a:cubicBezTo>
                      <a:pt x="10" y="1697"/>
                      <a:pt x="11" y="1699"/>
                      <a:pt x="11" y="1701"/>
                    </a:cubicBezTo>
                    <a:cubicBezTo>
                      <a:pt x="11" y="1704"/>
                      <a:pt x="10" y="1705"/>
                      <a:pt x="7" y="1705"/>
                    </a:cubicBezTo>
                    <a:cubicBezTo>
                      <a:pt x="5" y="1705"/>
                      <a:pt x="3" y="1704"/>
                      <a:pt x="3" y="1701"/>
                    </a:cubicBezTo>
                    <a:close/>
                    <a:moveTo>
                      <a:pt x="3" y="1685"/>
                    </a:moveTo>
                    <a:lnTo>
                      <a:pt x="3" y="1685"/>
                    </a:lnTo>
                    <a:cubicBezTo>
                      <a:pt x="3" y="1683"/>
                      <a:pt x="5" y="1681"/>
                      <a:pt x="7" y="1681"/>
                    </a:cubicBezTo>
                    <a:cubicBezTo>
                      <a:pt x="10" y="1681"/>
                      <a:pt x="11" y="1683"/>
                      <a:pt x="11" y="1685"/>
                    </a:cubicBezTo>
                    <a:cubicBezTo>
                      <a:pt x="11" y="1688"/>
                      <a:pt x="10" y="1689"/>
                      <a:pt x="7" y="1689"/>
                    </a:cubicBezTo>
                    <a:cubicBezTo>
                      <a:pt x="5" y="1689"/>
                      <a:pt x="3" y="1688"/>
                      <a:pt x="3" y="1685"/>
                    </a:cubicBezTo>
                    <a:close/>
                    <a:moveTo>
                      <a:pt x="3" y="1669"/>
                    </a:moveTo>
                    <a:lnTo>
                      <a:pt x="3" y="1669"/>
                    </a:lnTo>
                    <a:cubicBezTo>
                      <a:pt x="3" y="1667"/>
                      <a:pt x="5" y="1665"/>
                      <a:pt x="7" y="1665"/>
                    </a:cubicBezTo>
                    <a:cubicBezTo>
                      <a:pt x="10" y="1665"/>
                      <a:pt x="11" y="1667"/>
                      <a:pt x="11" y="1669"/>
                    </a:cubicBezTo>
                    <a:cubicBezTo>
                      <a:pt x="11" y="1672"/>
                      <a:pt x="10" y="1673"/>
                      <a:pt x="7" y="1673"/>
                    </a:cubicBezTo>
                    <a:cubicBezTo>
                      <a:pt x="5" y="1673"/>
                      <a:pt x="3" y="1672"/>
                      <a:pt x="3" y="1669"/>
                    </a:cubicBezTo>
                    <a:close/>
                    <a:moveTo>
                      <a:pt x="3" y="1653"/>
                    </a:moveTo>
                    <a:lnTo>
                      <a:pt x="3" y="1653"/>
                    </a:lnTo>
                    <a:cubicBezTo>
                      <a:pt x="3" y="1651"/>
                      <a:pt x="5" y="1649"/>
                      <a:pt x="7" y="1649"/>
                    </a:cubicBezTo>
                    <a:cubicBezTo>
                      <a:pt x="10" y="1649"/>
                      <a:pt x="11" y="1651"/>
                      <a:pt x="11" y="1653"/>
                    </a:cubicBezTo>
                    <a:cubicBezTo>
                      <a:pt x="11" y="1656"/>
                      <a:pt x="10" y="1657"/>
                      <a:pt x="7" y="1657"/>
                    </a:cubicBezTo>
                    <a:cubicBezTo>
                      <a:pt x="5" y="1657"/>
                      <a:pt x="3" y="1656"/>
                      <a:pt x="3" y="1653"/>
                    </a:cubicBezTo>
                    <a:close/>
                    <a:moveTo>
                      <a:pt x="3" y="1637"/>
                    </a:moveTo>
                    <a:lnTo>
                      <a:pt x="3" y="1637"/>
                    </a:lnTo>
                    <a:cubicBezTo>
                      <a:pt x="3" y="1635"/>
                      <a:pt x="5" y="1633"/>
                      <a:pt x="7" y="1633"/>
                    </a:cubicBezTo>
                    <a:cubicBezTo>
                      <a:pt x="10" y="1633"/>
                      <a:pt x="11" y="1635"/>
                      <a:pt x="11" y="1637"/>
                    </a:cubicBezTo>
                    <a:cubicBezTo>
                      <a:pt x="11" y="1640"/>
                      <a:pt x="10" y="1641"/>
                      <a:pt x="7" y="1641"/>
                    </a:cubicBezTo>
                    <a:cubicBezTo>
                      <a:pt x="5" y="1641"/>
                      <a:pt x="3" y="1640"/>
                      <a:pt x="3" y="1637"/>
                    </a:cubicBezTo>
                    <a:close/>
                    <a:moveTo>
                      <a:pt x="3" y="1621"/>
                    </a:moveTo>
                    <a:lnTo>
                      <a:pt x="3" y="1621"/>
                    </a:lnTo>
                    <a:cubicBezTo>
                      <a:pt x="3" y="1619"/>
                      <a:pt x="5" y="1617"/>
                      <a:pt x="7" y="1617"/>
                    </a:cubicBezTo>
                    <a:cubicBezTo>
                      <a:pt x="10" y="1617"/>
                      <a:pt x="11" y="1619"/>
                      <a:pt x="11" y="1621"/>
                    </a:cubicBezTo>
                    <a:cubicBezTo>
                      <a:pt x="11" y="1623"/>
                      <a:pt x="10" y="1625"/>
                      <a:pt x="7" y="1625"/>
                    </a:cubicBezTo>
                    <a:cubicBezTo>
                      <a:pt x="5" y="1625"/>
                      <a:pt x="3" y="1623"/>
                      <a:pt x="3" y="1621"/>
                    </a:cubicBezTo>
                    <a:close/>
                    <a:moveTo>
                      <a:pt x="3" y="1605"/>
                    </a:moveTo>
                    <a:lnTo>
                      <a:pt x="3" y="1605"/>
                    </a:lnTo>
                    <a:cubicBezTo>
                      <a:pt x="3" y="1603"/>
                      <a:pt x="5" y="1601"/>
                      <a:pt x="7" y="1601"/>
                    </a:cubicBezTo>
                    <a:cubicBezTo>
                      <a:pt x="10" y="1601"/>
                      <a:pt x="11" y="1603"/>
                      <a:pt x="11" y="1605"/>
                    </a:cubicBezTo>
                    <a:cubicBezTo>
                      <a:pt x="11" y="1607"/>
                      <a:pt x="10" y="1609"/>
                      <a:pt x="7" y="1609"/>
                    </a:cubicBezTo>
                    <a:cubicBezTo>
                      <a:pt x="5" y="1609"/>
                      <a:pt x="3" y="1607"/>
                      <a:pt x="3" y="1605"/>
                    </a:cubicBezTo>
                    <a:close/>
                    <a:moveTo>
                      <a:pt x="3" y="1589"/>
                    </a:moveTo>
                    <a:lnTo>
                      <a:pt x="3" y="1589"/>
                    </a:lnTo>
                    <a:cubicBezTo>
                      <a:pt x="3" y="1587"/>
                      <a:pt x="5" y="1585"/>
                      <a:pt x="7" y="1585"/>
                    </a:cubicBezTo>
                    <a:cubicBezTo>
                      <a:pt x="10" y="1585"/>
                      <a:pt x="11" y="1587"/>
                      <a:pt x="11" y="1589"/>
                    </a:cubicBezTo>
                    <a:cubicBezTo>
                      <a:pt x="11" y="1591"/>
                      <a:pt x="10" y="1593"/>
                      <a:pt x="7" y="1593"/>
                    </a:cubicBezTo>
                    <a:cubicBezTo>
                      <a:pt x="5" y="1593"/>
                      <a:pt x="3" y="1591"/>
                      <a:pt x="3" y="1589"/>
                    </a:cubicBezTo>
                    <a:close/>
                    <a:moveTo>
                      <a:pt x="3" y="1573"/>
                    </a:moveTo>
                    <a:lnTo>
                      <a:pt x="3" y="1573"/>
                    </a:lnTo>
                    <a:cubicBezTo>
                      <a:pt x="3" y="1571"/>
                      <a:pt x="5" y="1569"/>
                      <a:pt x="7" y="1569"/>
                    </a:cubicBezTo>
                    <a:cubicBezTo>
                      <a:pt x="10" y="1569"/>
                      <a:pt x="11" y="1571"/>
                      <a:pt x="11" y="1573"/>
                    </a:cubicBezTo>
                    <a:cubicBezTo>
                      <a:pt x="11" y="1575"/>
                      <a:pt x="10" y="1577"/>
                      <a:pt x="7" y="1577"/>
                    </a:cubicBezTo>
                    <a:cubicBezTo>
                      <a:pt x="5" y="1577"/>
                      <a:pt x="3" y="1575"/>
                      <a:pt x="3" y="1573"/>
                    </a:cubicBezTo>
                    <a:close/>
                    <a:moveTo>
                      <a:pt x="3" y="1557"/>
                    </a:moveTo>
                    <a:lnTo>
                      <a:pt x="3" y="1557"/>
                    </a:lnTo>
                    <a:cubicBezTo>
                      <a:pt x="3" y="1555"/>
                      <a:pt x="5" y="1553"/>
                      <a:pt x="7" y="1553"/>
                    </a:cubicBezTo>
                    <a:cubicBezTo>
                      <a:pt x="10" y="1553"/>
                      <a:pt x="11" y="1555"/>
                      <a:pt x="11" y="1557"/>
                    </a:cubicBezTo>
                    <a:cubicBezTo>
                      <a:pt x="11" y="1559"/>
                      <a:pt x="10" y="1561"/>
                      <a:pt x="7" y="1561"/>
                    </a:cubicBezTo>
                    <a:cubicBezTo>
                      <a:pt x="5" y="1561"/>
                      <a:pt x="3" y="1559"/>
                      <a:pt x="3" y="1557"/>
                    </a:cubicBezTo>
                    <a:close/>
                    <a:moveTo>
                      <a:pt x="3" y="1541"/>
                    </a:moveTo>
                    <a:lnTo>
                      <a:pt x="3" y="1541"/>
                    </a:lnTo>
                    <a:cubicBezTo>
                      <a:pt x="3" y="1539"/>
                      <a:pt x="5" y="1537"/>
                      <a:pt x="7" y="1537"/>
                    </a:cubicBezTo>
                    <a:cubicBezTo>
                      <a:pt x="10" y="1537"/>
                      <a:pt x="11" y="1539"/>
                      <a:pt x="11" y="1541"/>
                    </a:cubicBezTo>
                    <a:cubicBezTo>
                      <a:pt x="11" y="1543"/>
                      <a:pt x="10" y="1545"/>
                      <a:pt x="7" y="1545"/>
                    </a:cubicBezTo>
                    <a:cubicBezTo>
                      <a:pt x="5" y="1545"/>
                      <a:pt x="3" y="1543"/>
                      <a:pt x="3" y="1541"/>
                    </a:cubicBezTo>
                    <a:close/>
                    <a:moveTo>
                      <a:pt x="3" y="1525"/>
                    </a:moveTo>
                    <a:lnTo>
                      <a:pt x="3" y="1525"/>
                    </a:lnTo>
                    <a:cubicBezTo>
                      <a:pt x="3" y="1523"/>
                      <a:pt x="5" y="1521"/>
                      <a:pt x="7" y="1521"/>
                    </a:cubicBezTo>
                    <a:cubicBezTo>
                      <a:pt x="10" y="1521"/>
                      <a:pt x="11" y="1523"/>
                      <a:pt x="11" y="1525"/>
                    </a:cubicBezTo>
                    <a:cubicBezTo>
                      <a:pt x="11" y="1527"/>
                      <a:pt x="10" y="1529"/>
                      <a:pt x="7" y="1529"/>
                    </a:cubicBezTo>
                    <a:cubicBezTo>
                      <a:pt x="5" y="1529"/>
                      <a:pt x="3" y="1527"/>
                      <a:pt x="3" y="1525"/>
                    </a:cubicBezTo>
                    <a:close/>
                    <a:moveTo>
                      <a:pt x="3" y="1509"/>
                    </a:moveTo>
                    <a:lnTo>
                      <a:pt x="3" y="1509"/>
                    </a:lnTo>
                    <a:cubicBezTo>
                      <a:pt x="3" y="1507"/>
                      <a:pt x="5" y="1505"/>
                      <a:pt x="7" y="1505"/>
                    </a:cubicBezTo>
                    <a:cubicBezTo>
                      <a:pt x="10" y="1505"/>
                      <a:pt x="11" y="1507"/>
                      <a:pt x="11" y="1509"/>
                    </a:cubicBezTo>
                    <a:cubicBezTo>
                      <a:pt x="11" y="1511"/>
                      <a:pt x="10" y="1513"/>
                      <a:pt x="7" y="1513"/>
                    </a:cubicBezTo>
                    <a:cubicBezTo>
                      <a:pt x="5" y="1513"/>
                      <a:pt x="3" y="1511"/>
                      <a:pt x="3" y="1509"/>
                    </a:cubicBezTo>
                    <a:close/>
                    <a:moveTo>
                      <a:pt x="3" y="1493"/>
                    </a:moveTo>
                    <a:lnTo>
                      <a:pt x="3" y="1493"/>
                    </a:lnTo>
                    <a:cubicBezTo>
                      <a:pt x="3" y="1491"/>
                      <a:pt x="5" y="1489"/>
                      <a:pt x="7" y="1489"/>
                    </a:cubicBezTo>
                    <a:cubicBezTo>
                      <a:pt x="10" y="1489"/>
                      <a:pt x="11" y="1491"/>
                      <a:pt x="11" y="1493"/>
                    </a:cubicBezTo>
                    <a:cubicBezTo>
                      <a:pt x="11" y="1495"/>
                      <a:pt x="10" y="1497"/>
                      <a:pt x="7" y="1497"/>
                    </a:cubicBezTo>
                    <a:cubicBezTo>
                      <a:pt x="5" y="1497"/>
                      <a:pt x="3" y="1495"/>
                      <a:pt x="3" y="1493"/>
                    </a:cubicBezTo>
                    <a:close/>
                    <a:moveTo>
                      <a:pt x="3" y="1477"/>
                    </a:moveTo>
                    <a:lnTo>
                      <a:pt x="3" y="1477"/>
                    </a:lnTo>
                    <a:cubicBezTo>
                      <a:pt x="3" y="1475"/>
                      <a:pt x="5" y="1473"/>
                      <a:pt x="7" y="1473"/>
                    </a:cubicBezTo>
                    <a:cubicBezTo>
                      <a:pt x="10" y="1473"/>
                      <a:pt x="11" y="1475"/>
                      <a:pt x="11" y="1477"/>
                    </a:cubicBezTo>
                    <a:cubicBezTo>
                      <a:pt x="11" y="1479"/>
                      <a:pt x="10" y="1481"/>
                      <a:pt x="7" y="1481"/>
                    </a:cubicBezTo>
                    <a:cubicBezTo>
                      <a:pt x="5" y="1481"/>
                      <a:pt x="3" y="1479"/>
                      <a:pt x="3" y="1477"/>
                    </a:cubicBezTo>
                    <a:close/>
                    <a:moveTo>
                      <a:pt x="3" y="1461"/>
                    </a:moveTo>
                    <a:lnTo>
                      <a:pt x="3" y="1461"/>
                    </a:lnTo>
                    <a:cubicBezTo>
                      <a:pt x="3" y="1459"/>
                      <a:pt x="5" y="1457"/>
                      <a:pt x="7" y="1457"/>
                    </a:cubicBezTo>
                    <a:cubicBezTo>
                      <a:pt x="10" y="1457"/>
                      <a:pt x="11" y="1459"/>
                      <a:pt x="11" y="1461"/>
                    </a:cubicBezTo>
                    <a:cubicBezTo>
                      <a:pt x="11" y="1463"/>
                      <a:pt x="10" y="1465"/>
                      <a:pt x="7" y="1465"/>
                    </a:cubicBezTo>
                    <a:cubicBezTo>
                      <a:pt x="5" y="1465"/>
                      <a:pt x="3" y="1463"/>
                      <a:pt x="3" y="1461"/>
                    </a:cubicBezTo>
                    <a:close/>
                    <a:moveTo>
                      <a:pt x="3" y="1445"/>
                    </a:moveTo>
                    <a:lnTo>
                      <a:pt x="3" y="1445"/>
                    </a:lnTo>
                    <a:cubicBezTo>
                      <a:pt x="3" y="1443"/>
                      <a:pt x="5" y="1441"/>
                      <a:pt x="7" y="1441"/>
                    </a:cubicBezTo>
                    <a:cubicBezTo>
                      <a:pt x="10" y="1441"/>
                      <a:pt x="11" y="1443"/>
                      <a:pt x="11" y="1445"/>
                    </a:cubicBezTo>
                    <a:cubicBezTo>
                      <a:pt x="11" y="1447"/>
                      <a:pt x="10" y="1449"/>
                      <a:pt x="7" y="1449"/>
                    </a:cubicBezTo>
                    <a:cubicBezTo>
                      <a:pt x="5" y="1449"/>
                      <a:pt x="3" y="1447"/>
                      <a:pt x="3" y="1445"/>
                    </a:cubicBezTo>
                    <a:close/>
                    <a:moveTo>
                      <a:pt x="3" y="1429"/>
                    </a:moveTo>
                    <a:lnTo>
                      <a:pt x="3" y="1429"/>
                    </a:lnTo>
                    <a:cubicBezTo>
                      <a:pt x="3" y="1427"/>
                      <a:pt x="5" y="1425"/>
                      <a:pt x="7" y="1425"/>
                    </a:cubicBezTo>
                    <a:cubicBezTo>
                      <a:pt x="10" y="1425"/>
                      <a:pt x="11" y="1427"/>
                      <a:pt x="11" y="1429"/>
                    </a:cubicBezTo>
                    <a:cubicBezTo>
                      <a:pt x="11" y="1431"/>
                      <a:pt x="10" y="1433"/>
                      <a:pt x="7" y="1433"/>
                    </a:cubicBezTo>
                    <a:cubicBezTo>
                      <a:pt x="5" y="1433"/>
                      <a:pt x="3" y="1431"/>
                      <a:pt x="3" y="1429"/>
                    </a:cubicBezTo>
                    <a:close/>
                    <a:moveTo>
                      <a:pt x="3" y="1413"/>
                    </a:moveTo>
                    <a:lnTo>
                      <a:pt x="3" y="1413"/>
                    </a:lnTo>
                    <a:cubicBezTo>
                      <a:pt x="3" y="1411"/>
                      <a:pt x="5" y="1409"/>
                      <a:pt x="7" y="1409"/>
                    </a:cubicBezTo>
                    <a:cubicBezTo>
                      <a:pt x="10" y="1409"/>
                      <a:pt x="11" y="1411"/>
                      <a:pt x="11" y="1413"/>
                    </a:cubicBezTo>
                    <a:cubicBezTo>
                      <a:pt x="11" y="1415"/>
                      <a:pt x="10" y="1417"/>
                      <a:pt x="7" y="1417"/>
                    </a:cubicBezTo>
                    <a:cubicBezTo>
                      <a:pt x="5" y="1417"/>
                      <a:pt x="3" y="1415"/>
                      <a:pt x="3" y="1413"/>
                    </a:cubicBezTo>
                    <a:close/>
                    <a:moveTo>
                      <a:pt x="3" y="1397"/>
                    </a:moveTo>
                    <a:lnTo>
                      <a:pt x="3" y="1397"/>
                    </a:lnTo>
                    <a:cubicBezTo>
                      <a:pt x="3" y="1395"/>
                      <a:pt x="5" y="1393"/>
                      <a:pt x="7" y="1393"/>
                    </a:cubicBezTo>
                    <a:cubicBezTo>
                      <a:pt x="10" y="1393"/>
                      <a:pt x="11" y="1395"/>
                      <a:pt x="11" y="1397"/>
                    </a:cubicBezTo>
                    <a:cubicBezTo>
                      <a:pt x="11" y="1399"/>
                      <a:pt x="10" y="1401"/>
                      <a:pt x="7" y="1401"/>
                    </a:cubicBezTo>
                    <a:cubicBezTo>
                      <a:pt x="5" y="1401"/>
                      <a:pt x="3" y="1399"/>
                      <a:pt x="3" y="1397"/>
                    </a:cubicBezTo>
                    <a:close/>
                    <a:moveTo>
                      <a:pt x="3" y="1381"/>
                    </a:moveTo>
                    <a:lnTo>
                      <a:pt x="3" y="1381"/>
                    </a:lnTo>
                    <a:cubicBezTo>
                      <a:pt x="3" y="1379"/>
                      <a:pt x="5" y="1377"/>
                      <a:pt x="7" y="1377"/>
                    </a:cubicBezTo>
                    <a:cubicBezTo>
                      <a:pt x="10" y="1377"/>
                      <a:pt x="11" y="1379"/>
                      <a:pt x="11" y="1381"/>
                    </a:cubicBezTo>
                    <a:cubicBezTo>
                      <a:pt x="11" y="1383"/>
                      <a:pt x="10" y="1385"/>
                      <a:pt x="7" y="1385"/>
                    </a:cubicBezTo>
                    <a:cubicBezTo>
                      <a:pt x="5" y="1385"/>
                      <a:pt x="3" y="1383"/>
                      <a:pt x="3" y="1381"/>
                    </a:cubicBezTo>
                    <a:close/>
                    <a:moveTo>
                      <a:pt x="3" y="1365"/>
                    </a:moveTo>
                    <a:lnTo>
                      <a:pt x="3" y="1365"/>
                    </a:lnTo>
                    <a:cubicBezTo>
                      <a:pt x="3" y="1363"/>
                      <a:pt x="5" y="1361"/>
                      <a:pt x="7" y="1361"/>
                    </a:cubicBezTo>
                    <a:cubicBezTo>
                      <a:pt x="10" y="1361"/>
                      <a:pt x="11" y="1363"/>
                      <a:pt x="11" y="1365"/>
                    </a:cubicBezTo>
                    <a:cubicBezTo>
                      <a:pt x="11" y="1367"/>
                      <a:pt x="10" y="1369"/>
                      <a:pt x="7" y="1369"/>
                    </a:cubicBezTo>
                    <a:cubicBezTo>
                      <a:pt x="5" y="1369"/>
                      <a:pt x="3" y="1367"/>
                      <a:pt x="3" y="1365"/>
                    </a:cubicBezTo>
                    <a:close/>
                    <a:moveTo>
                      <a:pt x="3" y="1349"/>
                    </a:moveTo>
                    <a:lnTo>
                      <a:pt x="3" y="1349"/>
                    </a:lnTo>
                    <a:cubicBezTo>
                      <a:pt x="3" y="1347"/>
                      <a:pt x="5" y="1345"/>
                      <a:pt x="7" y="1345"/>
                    </a:cubicBezTo>
                    <a:cubicBezTo>
                      <a:pt x="10" y="1345"/>
                      <a:pt x="11" y="1347"/>
                      <a:pt x="11" y="1349"/>
                    </a:cubicBezTo>
                    <a:cubicBezTo>
                      <a:pt x="11" y="1351"/>
                      <a:pt x="10" y="1353"/>
                      <a:pt x="7" y="1353"/>
                    </a:cubicBezTo>
                    <a:cubicBezTo>
                      <a:pt x="5" y="1353"/>
                      <a:pt x="3" y="1351"/>
                      <a:pt x="3" y="1349"/>
                    </a:cubicBezTo>
                    <a:close/>
                    <a:moveTo>
                      <a:pt x="3" y="1333"/>
                    </a:moveTo>
                    <a:lnTo>
                      <a:pt x="3" y="1333"/>
                    </a:lnTo>
                    <a:cubicBezTo>
                      <a:pt x="3" y="1331"/>
                      <a:pt x="5" y="1329"/>
                      <a:pt x="7" y="1329"/>
                    </a:cubicBezTo>
                    <a:cubicBezTo>
                      <a:pt x="10" y="1329"/>
                      <a:pt x="11" y="1331"/>
                      <a:pt x="11" y="1333"/>
                    </a:cubicBezTo>
                    <a:cubicBezTo>
                      <a:pt x="11" y="1335"/>
                      <a:pt x="10" y="1337"/>
                      <a:pt x="7" y="1337"/>
                    </a:cubicBezTo>
                    <a:cubicBezTo>
                      <a:pt x="5" y="1337"/>
                      <a:pt x="3" y="1335"/>
                      <a:pt x="3" y="1333"/>
                    </a:cubicBezTo>
                    <a:close/>
                    <a:moveTo>
                      <a:pt x="3" y="1317"/>
                    </a:moveTo>
                    <a:lnTo>
                      <a:pt x="3" y="1317"/>
                    </a:lnTo>
                    <a:cubicBezTo>
                      <a:pt x="3" y="1315"/>
                      <a:pt x="5" y="1313"/>
                      <a:pt x="7" y="1313"/>
                    </a:cubicBezTo>
                    <a:cubicBezTo>
                      <a:pt x="10" y="1313"/>
                      <a:pt x="11" y="1315"/>
                      <a:pt x="11" y="1317"/>
                    </a:cubicBezTo>
                    <a:cubicBezTo>
                      <a:pt x="11" y="1319"/>
                      <a:pt x="10" y="1321"/>
                      <a:pt x="7" y="1321"/>
                    </a:cubicBezTo>
                    <a:cubicBezTo>
                      <a:pt x="5" y="1321"/>
                      <a:pt x="3" y="1319"/>
                      <a:pt x="3" y="1317"/>
                    </a:cubicBezTo>
                    <a:close/>
                    <a:moveTo>
                      <a:pt x="3" y="1301"/>
                    </a:moveTo>
                    <a:lnTo>
                      <a:pt x="3" y="1301"/>
                    </a:lnTo>
                    <a:cubicBezTo>
                      <a:pt x="3" y="1299"/>
                      <a:pt x="5" y="1297"/>
                      <a:pt x="7" y="1297"/>
                    </a:cubicBezTo>
                    <a:cubicBezTo>
                      <a:pt x="10" y="1297"/>
                      <a:pt x="11" y="1299"/>
                      <a:pt x="11" y="1301"/>
                    </a:cubicBezTo>
                    <a:cubicBezTo>
                      <a:pt x="11" y="1303"/>
                      <a:pt x="10" y="1305"/>
                      <a:pt x="7" y="1305"/>
                    </a:cubicBezTo>
                    <a:cubicBezTo>
                      <a:pt x="5" y="1305"/>
                      <a:pt x="3" y="1303"/>
                      <a:pt x="3" y="1301"/>
                    </a:cubicBezTo>
                    <a:close/>
                    <a:moveTo>
                      <a:pt x="3" y="1285"/>
                    </a:moveTo>
                    <a:lnTo>
                      <a:pt x="3" y="1285"/>
                    </a:lnTo>
                    <a:cubicBezTo>
                      <a:pt x="3" y="1283"/>
                      <a:pt x="5" y="1281"/>
                      <a:pt x="7" y="1281"/>
                    </a:cubicBezTo>
                    <a:cubicBezTo>
                      <a:pt x="10" y="1281"/>
                      <a:pt x="11" y="1283"/>
                      <a:pt x="11" y="1285"/>
                    </a:cubicBezTo>
                    <a:cubicBezTo>
                      <a:pt x="11" y="1287"/>
                      <a:pt x="10" y="1289"/>
                      <a:pt x="7" y="1289"/>
                    </a:cubicBezTo>
                    <a:cubicBezTo>
                      <a:pt x="5" y="1289"/>
                      <a:pt x="3" y="1287"/>
                      <a:pt x="3" y="1285"/>
                    </a:cubicBezTo>
                    <a:close/>
                    <a:moveTo>
                      <a:pt x="3" y="1269"/>
                    </a:moveTo>
                    <a:lnTo>
                      <a:pt x="3" y="1269"/>
                    </a:lnTo>
                    <a:cubicBezTo>
                      <a:pt x="3" y="1267"/>
                      <a:pt x="5" y="1265"/>
                      <a:pt x="7" y="1265"/>
                    </a:cubicBezTo>
                    <a:cubicBezTo>
                      <a:pt x="10" y="1265"/>
                      <a:pt x="11" y="1267"/>
                      <a:pt x="11" y="1269"/>
                    </a:cubicBezTo>
                    <a:cubicBezTo>
                      <a:pt x="11" y="1271"/>
                      <a:pt x="10" y="1273"/>
                      <a:pt x="7" y="1273"/>
                    </a:cubicBezTo>
                    <a:cubicBezTo>
                      <a:pt x="5" y="1273"/>
                      <a:pt x="3" y="1271"/>
                      <a:pt x="3" y="1269"/>
                    </a:cubicBezTo>
                    <a:close/>
                    <a:moveTo>
                      <a:pt x="3" y="1253"/>
                    </a:moveTo>
                    <a:lnTo>
                      <a:pt x="3" y="1253"/>
                    </a:lnTo>
                    <a:cubicBezTo>
                      <a:pt x="3" y="1251"/>
                      <a:pt x="5" y="1249"/>
                      <a:pt x="7" y="1249"/>
                    </a:cubicBezTo>
                    <a:cubicBezTo>
                      <a:pt x="10" y="1249"/>
                      <a:pt x="11" y="1251"/>
                      <a:pt x="11" y="1253"/>
                    </a:cubicBezTo>
                    <a:cubicBezTo>
                      <a:pt x="11" y="1255"/>
                      <a:pt x="10" y="1257"/>
                      <a:pt x="7" y="1257"/>
                    </a:cubicBezTo>
                    <a:cubicBezTo>
                      <a:pt x="5" y="1257"/>
                      <a:pt x="3" y="1255"/>
                      <a:pt x="3" y="1253"/>
                    </a:cubicBezTo>
                    <a:close/>
                    <a:moveTo>
                      <a:pt x="3" y="1237"/>
                    </a:moveTo>
                    <a:lnTo>
                      <a:pt x="3" y="1237"/>
                    </a:lnTo>
                    <a:cubicBezTo>
                      <a:pt x="3" y="1235"/>
                      <a:pt x="5" y="1233"/>
                      <a:pt x="7" y="1233"/>
                    </a:cubicBezTo>
                    <a:cubicBezTo>
                      <a:pt x="10" y="1233"/>
                      <a:pt x="11" y="1235"/>
                      <a:pt x="11" y="1237"/>
                    </a:cubicBezTo>
                    <a:cubicBezTo>
                      <a:pt x="11" y="1239"/>
                      <a:pt x="10" y="1241"/>
                      <a:pt x="7" y="1241"/>
                    </a:cubicBezTo>
                    <a:cubicBezTo>
                      <a:pt x="5" y="1241"/>
                      <a:pt x="3" y="1239"/>
                      <a:pt x="3" y="1237"/>
                    </a:cubicBezTo>
                    <a:close/>
                    <a:moveTo>
                      <a:pt x="4" y="1221"/>
                    </a:moveTo>
                    <a:lnTo>
                      <a:pt x="4" y="1221"/>
                    </a:lnTo>
                    <a:cubicBezTo>
                      <a:pt x="4" y="1219"/>
                      <a:pt x="5" y="1217"/>
                      <a:pt x="8" y="1217"/>
                    </a:cubicBezTo>
                    <a:cubicBezTo>
                      <a:pt x="10" y="1217"/>
                      <a:pt x="12" y="1219"/>
                      <a:pt x="12" y="1221"/>
                    </a:cubicBezTo>
                    <a:cubicBezTo>
                      <a:pt x="12" y="1223"/>
                      <a:pt x="10" y="1225"/>
                      <a:pt x="8" y="1225"/>
                    </a:cubicBezTo>
                    <a:cubicBezTo>
                      <a:pt x="5" y="1225"/>
                      <a:pt x="4" y="1223"/>
                      <a:pt x="4" y="1221"/>
                    </a:cubicBezTo>
                    <a:close/>
                    <a:moveTo>
                      <a:pt x="4" y="1205"/>
                    </a:moveTo>
                    <a:lnTo>
                      <a:pt x="4" y="1205"/>
                    </a:lnTo>
                    <a:cubicBezTo>
                      <a:pt x="4" y="1203"/>
                      <a:pt x="5" y="1201"/>
                      <a:pt x="8" y="1201"/>
                    </a:cubicBezTo>
                    <a:cubicBezTo>
                      <a:pt x="10" y="1201"/>
                      <a:pt x="12" y="1203"/>
                      <a:pt x="12" y="1205"/>
                    </a:cubicBezTo>
                    <a:cubicBezTo>
                      <a:pt x="12" y="1207"/>
                      <a:pt x="10" y="1209"/>
                      <a:pt x="8" y="1209"/>
                    </a:cubicBezTo>
                    <a:cubicBezTo>
                      <a:pt x="5" y="1209"/>
                      <a:pt x="4" y="1207"/>
                      <a:pt x="4" y="1205"/>
                    </a:cubicBezTo>
                    <a:close/>
                    <a:moveTo>
                      <a:pt x="4" y="1189"/>
                    </a:moveTo>
                    <a:lnTo>
                      <a:pt x="4" y="1189"/>
                    </a:lnTo>
                    <a:cubicBezTo>
                      <a:pt x="4" y="1187"/>
                      <a:pt x="5" y="1185"/>
                      <a:pt x="8" y="1185"/>
                    </a:cubicBezTo>
                    <a:cubicBezTo>
                      <a:pt x="10" y="1185"/>
                      <a:pt x="12" y="1187"/>
                      <a:pt x="12" y="1189"/>
                    </a:cubicBezTo>
                    <a:cubicBezTo>
                      <a:pt x="12" y="1191"/>
                      <a:pt x="10" y="1193"/>
                      <a:pt x="8" y="1193"/>
                    </a:cubicBezTo>
                    <a:cubicBezTo>
                      <a:pt x="5" y="1193"/>
                      <a:pt x="4" y="1191"/>
                      <a:pt x="4" y="1189"/>
                    </a:cubicBezTo>
                    <a:close/>
                    <a:moveTo>
                      <a:pt x="4" y="1173"/>
                    </a:moveTo>
                    <a:lnTo>
                      <a:pt x="4" y="1173"/>
                    </a:lnTo>
                    <a:cubicBezTo>
                      <a:pt x="4" y="1171"/>
                      <a:pt x="5" y="1169"/>
                      <a:pt x="8" y="1169"/>
                    </a:cubicBezTo>
                    <a:cubicBezTo>
                      <a:pt x="10" y="1169"/>
                      <a:pt x="12" y="1171"/>
                      <a:pt x="12" y="1173"/>
                    </a:cubicBezTo>
                    <a:cubicBezTo>
                      <a:pt x="12" y="1175"/>
                      <a:pt x="10" y="1177"/>
                      <a:pt x="8" y="1177"/>
                    </a:cubicBezTo>
                    <a:cubicBezTo>
                      <a:pt x="5" y="1177"/>
                      <a:pt x="4" y="1175"/>
                      <a:pt x="4" y="1173"/>
                    </a:cubicBezTo>
                    <a:close/>
                    <a:moveTo>
                      <a:pt x="4" y="1157"/>
                    </a:moveTo>
                    <a:lnTo>
                      <a:pt x="4" y="1157"/>
                    </a:lnTo>
                    <a:cubicBezTo>
                      <a:pt x="4" y="1155"/>
                      <a:pt x="5" y="1153"/>
                      <a:pt x="8" y="1153"/>
                    </a:cubicBezTo>
                    <a:cubicBezTo>
                      <a:pt x="10" y="1153"/>
                      <a:pt x="12" y="1155"/>
                      <a:pt x="12" y="1157"/>
                    </a:cubicBezTo>
                    <a:cubicBezTo>
                      <a:pt x="12" y="1159"/>
                      <a:pt x="10" y="1161"/>
                      <a:pt x="8" y="1161"/>
                    </a:cubicBezTo>
                    <a:cubicBezTo>
                      <a:pt x="5" y="1161"/>
                      <a:pt x="4" y="1159"/>
                      <a:pt x="4" y="1157"/>
                    </a:cubicBezTo>
                    <a:close/>
                    <a:moveTo>
                      <a:pt x="4" y="1141"/>
                    </a:moveTo>
                    <a:lnTo>
                      <a:pt x="4" y="1141"/>
                    </a:lnTo>
                    <a:cubicBezTo>
                      <a:pt x="4" y="1139"/>
                      <a:pt x="5" y="1137"/>
                      <a:pt x="8" y="1137"/>
                    </a:cubicBezTo>
                    <a:cubicBezTo>
                      <a:pt x="10" y="1137"/>
                      <a:pt x="12" y="1139"/>
                      <a:pt x="12" y="1141"/>
                    </a:cubicBezTo>
                    <a:cubicBezTo>
                      <a:pt x="12" y="1143"/>
                      <a:pt x="10" y="1145"/>
                      <a:pt x="8" y="1145"/>
                    </a:cubicBezTo>
                    <a:cubicBezTo>
                      <a:pt x="5" y="1145"/>
                      <a:pt x="4" y="1143"/>
                      <a:pt x="4" y="1141"/>
                    </a:cubicBezTo>
                    <a:close/>
                    <a:moveTo>
                      <a:pt x="4" y="1125"/>
                    </a:moveTo>
                    <a:lnTo>
                      <a:pt x="4" y="1125"/>
                    </a:lnTo>
                    <a:cubicBezTo>
                      <a:pt x="4" y="1123"/>
                      <a:pt x="5" y="1121"/>
                      <a:pt x="8" y="1121"/>
                    </a:cubicBezTo>
                    <a:cubicBezTo>
                      <a:pt x="10" y="1121"/>
                      <a:pt x="12" y="1123"/>
                      <a:pt x="12" y="1125"/>
                    </a:cubicBezTo>
                    <a:cubicBezTo>
                      <a:pt x="12" y="1127"/>
                      <a:pt x="10" y="1129"/>
                      <a:pt x="8" y="1129"/>
                    </a:cubicBezTo>
                    <a:cubicBezTo>
                      <a:pt x="5" y="1129"/>
                      <a:pt x="4" y="1127"/>
                      <a:pt x="4" y="1125"/>
                    </a:cubicBezTo>
                    <a:close/>
                    <a:moveTo>
                      <a:pt x="4" y="1109"/>
                    </a:moveTo>
                    <a:lnTo>
                      <a:pt x="4" y="1109"/>
                    </a:lnTo>
                    <a:cubicBezTo>
                      <a:pt x="4" y="1107"/>
                      <a:pt x="5" y="1105"/>
                      <a:pt x="8" y="1105"/>
                    </a:cubicBezTo>
                    <a:cubicBezTo>
                      <a:pt x="10" y="1105"/>
                      <a:pt x="12" y="1107"/>
                      <a:pt x="12" y="1109"/>
                    </a:cubicBezTo>
                    <a:cubicBezTo>
                      <a:pt x="12" y="1111"/>
                      <a:pt x="10" y="1113"/>
                      <a:pt x="8" y="1113"/>
                    </a:cubicBezTo>
                    <a:cubicBezTo>
                      <a:pt x="5" y="1113"/>
                      <a:pt x="4" y="1111"/>
                      <a:pt x="4" y="1109"/>
                    </a:cubicBezTo>
                    <a:close/>
                    <a:moveTo>
                      <a:pt x="4" y="1093"/>
                    </a:moveTo>
                    <a:lnTo>
                      <a:pt x="4" y="1093"/>
                    </a:lnTo>
                    <a:cubicBezTo>
                      <a:pt x="4" y="1091"/>
                      <a:pt x="5" y="1089"/>
                      <a:pt x="8" y="1089"/>
                    </a:cubicBezTo>
                    <a:cubicBezTo>
                      <a:pt x="10" y="1089"/>
                      <a:pt x="12" y="1091"/>
                      <a:pt x="12" y="1093"/>
                    </a:cubicBezTo>
                    <a:cubicBezTo>
                      <a:pt x="12" y="1095"/>
                      <a:pt x="10" y="1097"/>
                      <a:pt x="8" y="1097"/>
                    </a:cubicBezTo>
                    <a:cubicBezTo>
                      <a:pt x="5" y="1097"/>
                      <a:pt x="4" y="1095"/>
                      <a:pt x="4" y="1093"/>
                    </a:cubicBezTo>
                    <a:close/>
                    <a:moveTo>
                      <a:pt x="4" y="1077"/>
                    </a:moveTo>
                    <a:lnTo>
                      <a:pt x="4" y="1077"/>
                    </a:lnTo>
                    <a:cubicBezTo>
                      <a:pt x="4" y="1075"/>
                      <a:pt x="5" y="1073"/>
                      <a:pt x="8" y="1073"/>
                    </a:cubicBezTo>
                    <a:cubicBezTo>
                      <a:pt x="10" y="1073"/>
                      <a:pt x="12" y="1075"/>
                      <a:pt x="12" y="1077"/>
                    </a:cubicBezTo>
                    <a:cubicBezTo>
                      <a:pt x="12" y="1079"/>
                      <a:pt x="10" y="1081"/>
                      <a:pt x="8" y="1081"/>
                    </a:cubicBezTo>
                    <a:cubicBezTo>
                      <a:pt x="5" y="1081"/>
                      <a:pt x="4" y="1079"/>
                      <a:pt x="4" y="1077"/>
                    </a:cubicBezTo>
                    <a:close/>
                    <a:moveTo>
                      <a:pt x="4" y="1061"/>
                    </a:moveTo>
                    <a:lnTo>
                      <a:pt x="4" y="1061"/>
                    </a:lnTo>
                    <a:cubicBezTo>
                      <a:pt x="4" y="1059"/>
                      <a:pt x="5" y="1057"/>
                      <a:pt x="8" y="1057"/>
                    </a:cubicBezTo>
                    <a:cubicBezTo>
                      <a:pt x="10" y="1057"/>
                      <a:pt x="12" y="1059"/>
                      <a:pt x="12" y="1061"/>
                    </a:cubicBezTo>
                    <a:cubicBezTo>
                      <a:pt x="12" y="1063"/>
                      <a:pt x="10" y="1065"/>
                      <a:pt x="8" y="1065"/>
                    </a:cubicBezTo>
                    <a:cubicBezTo>
                      <a:pt x="5" y="1065"/>
                      <a:pt x="4" y="1063"/>
                      <a:pt x="4" y="1061"/>
                    </a:cubicBezTo>
                    <a:close/>
                    <a:moveTo>
                      <a:pt x="4" y="1045"/>
                    </a:moveTo>
                    <a:lnTo>
                      <a:pt x="4" y="1045"/>
                    </a:lnTo>
                    <a:cubicBezTo>
                      <a:pt x="4" y="1043"/>
                      <a:pt x="5" y="1041"/>
                      <a:pt x="8" y="1041"/>
                    </a:cubicBezTo>
                    <a:cubicBezTo>
                      <a:pt x="10" y="1041"/>
                      <a:pt x="12" y="1043"/>
                      <a:pt x="12" y="1045"/>
                    </a:cubicBezTo>
                    <a:cubicBezTo>
                      <a:pt x="12" y="1047"/>
                      <a:pt x="10" y="1049"/>
                      <a:pt x="8" y="1049"/>
                    </a:cubicBezTo>
                    <a:cubicBezTo>
                      <a:pt x="5" y="1049"/>
                      <a:pt x="4" y="1047"/>
                      <a:pt x="4" y="1045"/>
                    </a:cubicBezTo>
                    <a:close/>
                    <a:moveTo>
                      <a:pt x="4" y="1029"/>
                    </a:moveTo>
                    <a:lnTo>
                      <a:pt x="4" y="1029"/>
                    </a:lnTo>
                    <a:cubicBezTo>
                      <a:pt x="4" y="1027"/>
                      <a:pt x="5" y="1025"/>
                      <a:pt x="8" y="1025"/>
                    </a:cubicBezTo>
                    <a:cubicBezTo>
                      <a:pt x="10" y="1025"/>
                      <a:pt x="12" y="1027"/>
                      <a:pt x="12" y="1029"/>
                    </a:cubicBezTo>
                    <a:cubicBezTo>
                      <a:pt x="12" y="1031"/>
                      <a:pt x="10" y="1033"/>
                      <a:pt x="8" y="1033"/>
                    </a:cubicBezTo>
                    <a:cubicBezTo>
                      <a:pt x="5" y="1033"/>
                      <a:pt x="4" y="1031"/>
                      <a:pt x="4" y="1029"/>
                    </a:cubicBezTo>
                    <a:close/>
                    <a:moveTo>
                      <a:pt x="4" y="1013"/>
                    </a:moveTo>
                    <a:lnTo>
                      <a:pt x="4" y="1013"/>
                    </a:lnTo>
                    <a:cubicBezTo>
                      <a:pt x="4" y="1011"/>
                      <a:pt x="5" y="1009"/>
                      <a:pt x="8" y="1009"/>
                    </a:cubicBezTo>
                    <a:cubicBezTo>
                      <a:pt x="10" y="1009"/>
                      <a:pt x="12" y="1011"/>
                      <a:pt x="12" y="1013"/>
                    </a:cubicBezTo>
                    <a:cubicBezTo>
                      <a:pt x="12" y="1015"/>
                      <a:pt x="10" y="1017"/>
                      <a:pt x="8" y="1017"/>
                    </a:cubicBezTo>
                    <a:cubicBezTo>
                      <a:pt x="5" y="1017"/>
                      <a:pt x="4" y="1015"/>
                      <a:pt x="4" y="1013"/>
                    </a:cubicBezTo>
                    <a:close/>
                    <a:moveTo>
                      <a:pt x="4" y="997"/>
                    </a:moveTo>
                    <a:lnTo>
                      <a:pt x="4" y="997"/>
                    </a:lnTo>
                    <a:cubicBezTo>
                      <a:pt x="4" y="995"/>
                      <a:pt x="5" y="993"/>
                      <a:pt x="8" y="993"/>
                    </a:cubicBezTo>
                    <a:cubicBezTo>
                      <a:pt x="10" y="993"/>
                      <a:pt x="12" y="995"/>
                      <a:pt x="12" y="997"/>
                    </a:cubicBezTo>
                    <a:cubicBezTo>
                      <a:pt x="12" y="999"/>
                      <a:pt x="10" y="1001"/>
                      <a:pt x="8" y="1001"/>
                    </a:cubicBezTo>
                    <a:cubicBezTo>
                      <a:pt x="5" y="1001"/>
                      <a:pt x="4" y="999"/>
                      <a:pt x="4" y="997"/>
                    </a:cubicBezTo>
                    <a:close/>
                    <a:moveTo>
                      <a:pt x="4" y="981"/>
                    </a:moveTo>
                    <a:lnTo>
                      <a:pt x="4" y="981"/>
                    </a:lnTo>
                    <a:cubicBezTo>
                      <a:pt x="4" y="979"/>
                      <a:pt x="5" y="977"/>
                      <a:pt x="8" y="977"/>
                    </a:cubicBezTo>
                    <a:cubicBezTo>
                      <a:pt x="10" y="977"/>
                      <a:pt x="12" y="979"/>
                      <a:pt x="12" y="981"/>
                    </a:cubicBezTo>
                    <a:cubicBezTo>
                      <a:pt x="12" y="983"/>
                      <a:pt x="10" y="985"/>
                      <a:pt x="8" y="985"/>
                    </a:cubicBezTo>
                    <a:cubicBezTo>
                      <a:pt x="5" y="985"/>
                      <a:pt x="4" y="983"/>
                      <a:pt x="4" y="981"/>
                    </a:cubicBezTo>
                    <a:close/>
                    <a:moveTo>
                      <a:pt x="4" y="965"/>
                    </a:moveTo>
                    <a:lnTo>
                      <a:pt x="4" y="965"/>
                    </a:lnTo>
                    <a:cubicBezTo>
                      <a:pt x="4" y="963"/>
                      <a:pt x="5" y="961"/>
                      <a:pt x="8" y="961"/>
                    </a:cubicBezTo>
                    <a:cubicBezTo>
                      <a:pt x="10" y="961"/>
                      <a:pt x="12" y="963"/>
                      <a:pt x="12" y="965"/>
                    </a:cubicBezTo>
                    <a:cubicBezTo>
                      <a:pt x="12" y="967"/>
                      <a:pt x="10" y="969"/>
                      <a:pt x="8" y="969"/>
                    </a:cubicBezTo>
                    <a:cubicBezTo>
                      <a:pt x="5" y="969"/>
                      <a:pt x="4" y="967"/>
                      <a:pt x="4" y="965"/>
                    </a:cubicBezTo>
                    <a:close/>
                    <a:moveTo>
                      <a:pt x="4" y="949"/>
                    </a:moveTo>
                    <a:lnTo>
                      <a:pt x="4" y="949"/>
                    </a:lnTo>
                    <a:cubicBezTo>
                      <a:pt x="4" y="947"/>
                      <a:pt x="5" y="945"/>
                      <a:pt x="8" y="945"/>
                    </a:cubicBezTo>
                    <a:cubicBezTo>
                      <a:pt x="10" y="945"/>
                      <a:pt x="12" y="947"/>
                      <a:pt x="12" y="949"/>
                    </a:cubicBezTo>
                    <a:cubicBezTo>
                      <a:pt x="12" y="951"/>
                      <a:pt x="10" y="953"/>
                      <a:pt x="8" y="953"/>
                    </a:cubicBezTo>
                    <a:cubicBezTo>
                      <a:pt x="5" y="953"/>
                      <a:pt x="4" y="951"/>
                      <a:pt x="4" y="949"/>
                    </a:cubicBezTo>
                    <a:close/>
                    <a:moveTo>
                      <a:pt x="4" y="933"/>
                    </a:moveTo>
                    <a:lnTo>
                      <a:pt x="4" y="933"/>
                    </a:lnTo>
                    <a:cubicBezTo>
                      <a:pt x="4" y="931"/>
                      <a:pt x="5" y="929"/>
                      <a:pt x="8" y="929"/>
                    </a:cubicBezTo>
                    <a:cubicBezTo>
                      <a:pt x="10" y="929"/>
                      <a:pt x="12" y="931"/>
                      <a:pt x="12" y="933"/>
                    </a:cubicBezTo>
                    <a:cubicBezTo>
                      <a:pt x="12" y="935"/>
                      <a:pt x="10" y="937"/>
                      <a:pt x="8" y="937"/>
                    </a:cubicBezTo>
                    <a:cubicBezTo>
                      <a:pt x="5" y="937"/>
                      <a:pt x="4" y="935"/>
                      <a:pt x="4" y="933"/>
                    </a:cubicBezTo>
                    <a:close/>
                    <a:moveTo>
                      <a:pt x="4" y="917"/>
                    </a:moveTo>
                    <a:lnTo>
                      <a:pt x="4" y="917"/>
                    </a:lnTo>
                    <a:cubicBezTo>
                      <a:pt x="4" y="915"/>
                      <a:pt x="5" y="913"/>
                      <a:pt x="8" y="913"/>
                    </a:cubicBezTo>
                    <a:cubicBezTo>
                      <a:pt x="10" y="913"/>
                      <a:pt x="12" y="915"/>
                      <a:pt x="12" y="917"/>
                    </a:cubicBezTo>
                    <a:cubicBezTo>
                      <a:pt x="12" y="919"/>
                      <a:pt x="10" y="921"/>
                      <a:pt x="8" y="921"/>
                    </a:cubicBezTo>
                    <a:cubicBezTo>
                      <a:pt x="5" y="921"/>
                      <a:pt x="4" y="919"/>
                      <a:pt x="4" y="917"/>
                    </a:cubicBezTo>
                    <a:close/>
                    <a:moveTo>
                      <a:pt x="4" y="901"/>
                    </a:moveTo>
                    <a:lnTo>
                      <a:pt x="4" y="901"/>
                    </a:lnTo>
                    <a:cubicBezTo>
                      <a:pt x="4" y="899"/>
                      <a:pt x="5" y="897"/>
                      <a:pt x="8" y="897"/>
                    </a:cubicBezTo>
                    <a:cubicBezTo>
                      <a:pt x="10" y="897"/>
                      <a:pt x="12" y="899"/>
                      <a:pt x="12" y="901"/>
                    </a:cubicBezTo>
                    <a:cubicBezTo>
                      <a:pt x="12" y="903"/>
                      <a:pt x="10" y="905"/>
                      <a:pt x="8" y="905"/>
                    </a:cubicBezTo>
                    <a:cubicBezTo>
                      <a:pt x="5" y="905"/>
                      <a:pt x="4" y="903"/>
                      <a:pt x="4" y="901"/>
                    </a:cubicBezTo>
                    <a:close/>
                    <a:moveTo>
                      <a:pt x="4" y="885"/>
                    </a:moveTo>
                    <a:lnTo>
                      <a:pt x="4" y="885"/>
                    </a:lnTo>
                    <a:cubicBezTo>
                      <a:pt x="4" y="883"/>
                      <a:pt x="5" y="881"/>
                      <a:pt x="8" y="881"/>
                    </a:cubicBezTo>
                    <a:cubicBezTo>
                      <a:pt x="10" y="881"/>
                      <a:pt x="12" y="883"/>
                      <a:pt x="12" y="885"/>
                    </a:cubicBezTo>
                    <a:cubicBezTo>
                      <a:pt x="12" y="887"/>
                      <a:pt x="10" y="889"/>
                      <a:pt x="8" y="889"/>
                    </a:cubicBezTo>
                    <a:cubicBezTo>
                      <a:pt x="5" y="889"/>
                      <a:pt x="4" y="887"/>
                      <a:pt x="4" y="885"/>
                    </a:cubicBezTo>
                    <a:close/>
                    <a:moveTo>
                      <a:pt x="4" y="869"/>
                    </a:moveTo>
                    <a:lnTo>
                      <a:pt x="4" y="869"/>
                    </a:lnTo>
                    <a:cubicBezTo>
                      <a:pt x="4" y="867"/>
                      <a:pt x="5" y="865"/>
                      <a:pt x="8" y="865"/>
                    </a:cubicBezTo>
                    <a:cubicBezTo>
                      <a:pt x="10" y="865"/>
                      <a:pt x="12" y="867"/>
                      <a:pt x="12" y="869"/>
                    </a:cubicBezTo>
                    <a:cubicBezTo>
                      <a:pt x="12" y="871"/>
                      <a:pt x="10" y="873"/>
                      <a:pt x="8" y="873"/>
                    </a:cubicBezTo>
                    <a:cubicBezTo>
                      <a:pt x="5" y="873"/>
                      <a:pt x="4" y="871"/>
                      <a:pt x="4" y="869"/>
                    </a:cubicBezTo>
                    <a:close/>
                    <a:moveTo>
                      <a:pt x="4" y="853"/>
                    </a:moveTo>
                    <a:lnTo>
                      <a:pt x="4" y="853"/>
                    </a:lnTo>
                    <a:cubicBezTo>
                      <a:pt x="4" y="851"/>
                      <a:pt x="5" y="849"/>
                      <a:pt x="8" y="849"/>
                    </a:cubicBezTo>
                    <a:cubicBezTo>
                      <a:pt x="10" y="849"/>
                      <a:pt x="12" y="851"/>
                      <a:pt x="12" y="853"/>
                    </a:cubicBezTo>
                    <a:cubicBezTo>
                      <a:pt x="12" y="855"/>
                      <a:pt x="10" y="857"/>
                      <a:pt x="8" y="857"/>
                    </a:cubicBezTo>
                    <a:cubicBezTo>
                      <a:pt x="5" y="857"/>
                      <a:pt x="4" y="855"/>
                      <a:pt x="4" y="853"/>
                    </a:cubicBezTo>
                    <a:close/>
                    <a:moveTo>
                      <a:pt x="4" y="837"/>
                    </a:moveTo>
                    <a:lnTo>
                      <a:pt x="4" y="837"/>
                    </a:lnTo>
                    <a:cubicBezTo>
                      <a:pt x="4" y="835"/>
                      <a:pt x="5" y="833"/>
                      <a:pt x="8" y="833"/>
                    </a:cubicBezTo>
                    <a:cubicBezTo>
                      <a:pt x="10" y="833"/>
                      <a:pt x="12" y="835"/>
                      <a:pt x="12" y="837"/>
                    </a:cubicBezTo>
                    <a:cubicBezTo>
                      <a:pt x="12" y="839"/>
                      <a:pt x="10" y="841"/>
                      <a:pt x="8" y="841"/>
                    </a:cubicBezTo>
                    <a:cubicBezTo>
                      <a:pt x="5" y="841"/>
                      <a:pt x="4" y="839"/>
                      <a:pt x="4" y="837"/>
                    </a:cubicBezTo>
                    <a:close/>
                    <a:moveTo>
                      <a:pt x="4" y="821"/>
                    </a:moveTo>
                    <a:lnTo>
                      <a:pt x="4" y="821"/>
                    </a:lnTo>
                    <a:cubicBezTo>
                      <a:pt x="4" y="819"/>
                      <a:pt x="5" y="817"/>
                      <a:pt x="8" y="817"/>
                    </a:cubicBezTo>
                    <a:cubicBezTo>
                      <a:pt x="10" y="817"/>
                      <a:pt x="12" y="819"/>
                      <a:pt x="12" y="821"/>
                    </a:cubicBezTo>
                    <a:cubicBezTo>
                      <a:pt x="12" y="823"/>
                      <a:pt x="10" y="825"/>
                      <a:pt x="8" y="825"/>
                    </a:cubicBezTo>
                    <a:cubicBezTo>
                      <a:pt x="5" y="825"/>
                      <a:pt x="4" y="823"/>
                      <a:pt x="4" y="821"/>
                    </a:cubicBezTo>
                    <a:close/>
                    <a:moveTo>
                      <a:pt x="4" y="805"/>
                    </a:moveTo>
                    <a:lnTo>
                      <a:pt x="4" y="805"/>
                    </a:lnTo>
                    <a:cubicBezTo>
                      <a:pt x="4" y="803"/>
                      <a:pt x="5" y="801"/>
                      <a:pt x="8" y="801"/>
                    </a:cubicBezTo>
                    <a:cubicBezTo>
                      <a:pt x="10" y="801"/>
                      <a:pt x="12" y="803"/>
                      <a:pt x="12" y="805"/>
                    </a:cubicBezTo>
                    <a:cubicBezTo>
                      <a:pt x="12" y="807"/>
                      <a:pt x="10" y="809"/>
                      <a:pt x="8" y="809"/>
                    </a:cubicBezTo>
                    <a:cubicBezTo>
                      <a:pt x="5" y="809"/>
                      <a:pt x="4" y="807"/>
                      <a:pt x="4" y="805"/>
                    </a:cubicBezTo>
                    <a:close/>
                    <a:moveTo>
                      <a:pt x="4" y="789"/>
                    </a:moveTo>
                    <a:lnTo>
                      <a:pt x="4" y="789"/>
                    </a:lnTo>
                    <a:cubicBezTo>
                      <a:pt x="4" y="787"/>
                      <a:pt x="5" y="785"/>
                      <a:pt x="8" y="785"/>
                    </a:cubicBezTo>
                    <a:cubicBezTo>
                      <a:pt x="10" y="785"/>
                      <a:pt x="12" y="787"/>
                      <a:pt x="12" y="789"/>
                    </a:cubicBezTo>
                    <a:cubicBezTo>
                      <a:pt x="12" y="791"/>
                      <a:pt x="10" y="793"/>
                      <a:pt x="8" y="793"/>
                    </a:cubicBezTo>
                    <a:cubicBezTo>
                      <a:pt x="5" y="793"/>
                      <a:pt x="4" y="791"/>
                      <a:pt x="4" y="789"/>
                    </a:cubicBezTo>
                    <a:close/>
                    <a:moveTo>
                      <a:pt x="4" y="773"/>
                    </a:moveTo>
                    <a:lnTo>
                      <a:pt x="4" y="773"/>
                    </a:lnTo>
                    <a:cubicBezTo>
                      <a:pt x="4" y="771"/>
                      <a:pt x="5" y="769"/>
                      <a:pt x="8" y="769"/>
                    </a:cubicBezTo>
                    <a:cubicBezTo>
                      <a:pt x="10" y="769"/>
                      <a:pt x="12" y="771"/>
                      <a:pt x="12" y="773"/>
                    </a:cubicBezTo>
                    <a:cubicBezTo>
                      <a:pt x="12" y="775"/>
                      <a:pt x="10" y="777"/>
                      <a:pt x="8" y="777"/>
                    </a:cubicBezTo>
                    <a:cubicBezTo>
                      <a:pt x="5" y="777"/>
                      <a:pt x="4" y="775"/>
                      <a:pt x="4" y="773"/>
                    </a:cubicBezTo>
                    <a:close/>
                    <a:moveTo>
                      <a:pt x="4" y="757"/>
                    </a:moveTo>
                    <a:lnTo>
                      <a:pt x="4" y="757"/>
                    </a:lnTo>
                    <a:cubicBezTo>
                      <a:pt x="4" y="755"/>
                      <a:pt x="5" y="753"/>
                      <a:pt x="8" y="753"/>
                    </a:cubicBezTo>
                    <a:cubicBezTo>
                      <a:pt x="10" y="753"/>
                      <a:pt x="12" y="755"/>
                      <a:pt x="12" y="757"/>
                    </a:cubicBezTo>
                    <a:cubicBezTo>
                      <a:pt x="12" y="759"/>
                      <a:pt x="10" y="761"/>
                      <a:pt x="8" y="761"/>
                    </a:cubicBezTo>
                    <a:cubicBezTo>
                      <a:pt x="5" y="761"/>
                      <a:pt x="4" y="759"/>
                      <a:pt x="4" y="757"/>
                    </a:cubicBezTo>
                    <a:close/>
                    <a:moveTo>
                      <a:pt x="4" y="741"/>
                    </a:moveTo>
                    <a:lnTo>
                      <a:pt x="4" y="741"/>
                    </a:lnTo>
                    <a:cubicBezTo>
                      <a:pt x="4" y="739"/>
                      <a:pt x="5" y="737"/>
                      <a:pt x="8" y="737"/>
                    </a:cubicBezTo>
                    <a:cubicBezTo>
                      <a:pt x="10" y="737"/>
                      <a:pt x="12" y="739"/>
                      <a:pt x="12" y="741"/>
                    </a:cubicBezTo>
                    <a:cubicBezTo>
                      <a:pt x="12" y="743"/>
                      <a:pt x="10" y="745"/>
                      <a:pt x="8" y="745"/>
                    </a:cubicBezTo>
                    <a:cubicBezTo>
                      <a:pt x="5" y="745"/>
                      <a:pt x="4" y="743"/>
                      <a:pt x="4" y="741"/>
                    </a:cubicBezTo>
                    <a:close/>
                    <a:moveTo>
                      <a:pt x="4" y="725"/>
                    </a:moveTo>
                    <a:lnTo>
                      <a:pt x="4" y="725"/>
                    </a:lnTo>
                    <a:cubicBezTo>
                      <a:pt x="4" y="723"/>
                      <a:pt x="5" y="721"/>
                      <a:pt x="8" y="721"/>
                    </a:cubicBezTo>
                    <a:cubicBezTo>
                      <a:pt x="10" y="721"/>
                      <a:pt x="12" y="723"/>
                      <a:pt x="12" y="725"/>
                    </a:cubicBezTo>
                    <a:cubicBezTo>
                      <a:pt x="12" y="727"/>
                      <a:pt x="10" y="729"/>
                      <a:pt x="8" y="729"/>
                    </a:cubicBezTo>
                    <a:cubicBezTo>
                      <a:pt x="5" y="729"/>
                      <a:pt x="4" y="727"/>
                      <a:pt x="4" y="725"/>
                    </a:cubicBezTo>
                    <a:close/>
                    <a:moveTo>
                      <a:pt x="4" y="709"/>
                    </a:moveTo>
                    <a:lnTo>
                      <a:pt x="4" y="709"/>
                    </a:lnTo>
                    <a:cubicBezTo>
                      <a:pt x="4" y="707"/>
                      <a:pt x="5" y="705"/>
                      <a:pt x="8" y="705"/>
                    </a:cubicBezTo>
                    <a:cubicBezTo>
                      <a:pt x="10" y="705"/>
                      <a:pt x="12" y="707"/>
                      <a:pt x="12" y="709"/>
                    </a:cubicBezTo>
                    <a:cubicBezTo>
                      <a:pt x="12" y="711"/>
                      <a:pt x="10" y="713"/>
                      <a:pt x="8" y="713"/>
                    </a:cubicBezTo>
                    <a:cubicBezTo>
                      <a:pt x="5" y="713"/>
                      <a:pt x="4" y="711"/>
                      <a:pt x="4" y="709"/>
                    </a:cubicBezTo>
                    <a:close/>
                    <a:moveTo>
                      <a:pt x="4" y="693"/>
                    </a:moveTo>
                    <a:lnTo>
                      <a:pt x="4" y="693"/>
                    </a:lnTo>
                    <a:cubicBezTo>
                      <a:pt x="4" y="691"/>
                      <a:pt x="5" y="689"/>
                      <a:pt x="8" y="689"/>
                    </a:cubicBezTo>
                    <a:cubicBezTo>
                      <a:pt x="10" y="689"/>
                      <a:pt x="12" y="691"/>
                      <a:pt x="12" y="693"/>
                    </a:cubicBezTo>
                    <a:cubicBezTo>
                      <a:pt x="12" y="695"/>
                      <a:pt x="10" y="697"/>
                      <a:pt x="8" y="697"/>
                    </a:cubicBezTo>
                    <a:cubicBezTo>
                      <a:pt x="5" y="697"/>
                      <a:pt x="4" y="695"/>
                      <a:pt x="4" y="693"/>
                    </a:cubicBezTo>
                    <a:close/>
                    <a:moveTo>
                      <a:pt x="4" y="677"/>
                    </a:moveTo>
                    <a:lnTo>
                      <a:pt x="4" y="677"/>
                    </a:lnTo>
                    <a:cubicBezTo>
                      <a:pt x="4" y="675"/>
                      <a:pt x="5" y="673"/>
                      <a:pt x="8" y="673"/>
                    </a:cubicBezTo>
                    <a:cubicBezTo>
                      <a:pt x="10" y="673"/>
                      <a:pt x="12" y="675"/>
                      <a:pt x="12" y="677"/>
                    </a:cubicBezTo>
                    <a:cubicBezTo>
                      <a:pt x="12" y="679"/>
                      <a:pt x="10" y="681"/>
                      <a:pt x="8" y="681"/>
                    </a:cubicBezTo>
                    <a:cubicBezTo>
                      <a:pt x="5" y="681"/>
                      <a:pt x="4" y="679"/>
                      <a:pt x="4" y="677"/>
                    </a:cubicBezTo>
                    <a:close/>
                    <a:moveTo>
                      <a:pt x="4" y="661"/>
                    </a:moveTo>
                    <a:lnTo>
                      <a:pt x="4" y="661"/>
                    </a:lnTo>
                    <a:cubicBezTo>
                      <a:pt x="4" y="659"/>
                      <a:pt x="5" y="657"/>
                      <a:pt x="8" y="657"/>
                    </a:cubicBezTo>
                    <a:cubicBezTo>
                      <a:pt x="10" y="657"/>
                      <a:pt x="12" y="659"/>
                      <a:pt x="12" y="661"/>
                    </a:cubicBezTo>
                    <a:cubicBezTo>
                      <a:pt x="12" y="663"/>
                      <a:pt x="10" y="665"/>
                      <a:pt x="8" y="665"/>
                    </a:cubicBezTo>
                    <a:cubicBezTo>
                      <a:pt x="5" y="665"/>
                      <a:pt x="4" y="663"/>
                      <a:pt x="4" y="661"/>
                    </a:cubicBezTo>
                    <a:close/>
                    <a:moveTo>
                      <a:pt x="4" y="645"/>
                    </a:moveTo>
                    <a:lnTo>
                      <a:pt x="4" y="645"/>
                    </a:lnTo>
                    <a:cubicBezTo>
                      <a:pt x="4" y="643"/>
                      <a:pt x="5" y="641"/>
                      <a:pt x="8" y="641"/>
                    </a:cubicBezTo>
                    <a:cubicBezTo>
                      <a:pt x="10" y="641"/>
                      <a:pt x="12" y="643"/>
                      <a:pt x="12" y="645"/>
                    </a:cubicBezTo>
                    <a:cubicBezTo>
                      <a:pt x="12" y="647"/>
                      <a:pt x="10" y="649"/>
                      <a:pt x="8" y="649"/>
                    </a:cubicBezTo>
                    <a:cubicBezTo>
                      <a:pt x="5" y="649"/>
                      <a:pt x="4" y="647"/>
                      <a:pt x="4" y="645"/>
                    </a:cubicBezTo>
                    <a:close/>
                    <a:moveTo>
                      <a:pt x="4" y="629"/>
                    </a:moveTo>
                    <a:lnTo>
                      <a:pt x="4" y="629"/>
                    </a:lnTo>
                    <a:cubicBezTo>
                      <a:pt x="4" y="627"/>
                      <a:pt x="5" y="625"/>
                      <a:pt x="8" y="625"/>
                    </a:cubicBezTo>
                    <a:cubicBezTo>
                      <a:pt x="10" y="625"/>
                      <a:pt x="12" y="627"/>
                      <a:pt x="12" y="629"/>
                    </a:cubicBezTo>
                    <a:cubicBezTo>
                      <a:pt x="12" y="631"/>
                      <a:pt x="10" y="633"/>
                      <a:pt x="8" y="633"/>
                    </a:cubicBezTo>
                    <a:cubicBezTo>
                      <a:pt x="5" y="633"/>
                      <a:pt x="4" y="631"/>
                      <a:pt x="4" y="629"/>
                    </a:cubicBezTo>
                    <a:close/>
                    <a:moveTo>
                      <a:pt x="4" y="613"/>
                    </a:moveTo>
                    <a:lnTo>
                      <a:pt x="4" y="613"/>
                    </a:lnTo>
                    <a:cubicBezTo>
                      <a:pt x="4" y="611"/>
                      <a:pt x="5" y="609"/>
                      <a:pt x="8" y="609"/>
                    </a:cubicBezTo>
                    <a:cubicBezTo>
                      <a:pt x="10" y="609"/>
                      <a:pt x="12" y="611"/>
                      <a:pt x="12" y="613"/>
                    </a:cubicBezTo>
                    <a:cubicBezTo>
                      <a:pt x="12" y="615"/>
                      <a:pt x="10" y="617"/>
                      <a:pt x="8" y="617"/>
                    </a:cubicBezTo>
                    <a:cubicBezTo>
                      <a:pt x="5" y="617"/>
                      <a:pt x="4" y="615"/>
                      <a:pt x="4" y="613"/>
                    </a:cubicBezTo>
                    <a:close/>
                    <a:moveTo>
                      <a:pt x="4" y="597"/>
                    </a:moveTo>
                    <a:lnTo>
                      <a:pt x="4" y="597"/>
                    </a:lnTo>
                    <a:cubicBezTo>
                      <a:pt x="4" y="595"/>
                      <a:pt x="5" y="593"/>
                      <a:pt x="8" y="593"/>
                    </a:cubicBezTo>
                    <a:cubicBezTo>
                      <a:pt x="10" y="593"/>
                      <a:pt x="12" y="595"/>
                      <a:pt x="12" y="597"/>
                    </a:cubicBezTo>
                    <a:cubicBezTo>
                      <a:pt x="12" y="599"/>
                      <a:pt x="10" y="601"/>
                      <a:pt x="8" y="601"/>
                    </a:cubicBezTo>
                    <a:cubicBezTo>
                      <a:pt x="5" y="601"/>
                      <a:pt x="4" y="599"/>
                      <a:pt x="4" y="597"/>
                    </a:cubicBezTo>
                    <a:close/>
                    <a:moveTo>
                      <a:pt x="4" y="581"/>
                    </a:moveTo>
                    <a:lnTo>
                      <a:pt x="4" y="581"/>
                    </a:lnTo>
                    <a:cubicBezTo>
                      <a:pt x="4" y="579"/>
                      <a:pt x="5" y="577"/>
                      <a:pt x="8" y="577"/>
                    </a:cubicBezTo>
                    <a:cubicBezTo>
                      <a:pt x="10" y="577"/>
                      <a:pt x="12" y="579"/>
                      <a:pt x="12" y="581"/>
                    </a:cubicBezTo>
                    <a:cubicBezTo>
                      <a:pt x="12" y="583"/>
                      <a:pt x="10" y="585"/>
                      <a:pt x="8" y="585"/>
                    </a:cubicBezTo>
                    <a:cubicBezTo>
                      <a:pt x="5" y="585"/>
                      <a:pt x="4" y="583"/>
                      <a:pt x="4" y="581"/>
                    </a:cubicBezTo>
                    <a:close/>
                    <a:moveTo>
                      <a:pt x="4" y="565"/>
                    </a:moveTo>
                    <a:lnTo>
                      <a:pt x="4" y="565"/>
                    </a:lnTo>
                    <a:cubicBezTo>
                      <a:pt x="4" y="563"/>
                      <a:pt x="5" y="561"/>
                      <a:pt x="8" y="561"/>
                    </a:cubicBezTo>
                    <a:cubicBezTo>
                      <a:pt x="10" y="561"/>
                      <a:pt x="12" y="563"/>
                      <a:pt x="12" y="565"/>
                    </a:cubicBezTo>
                    <a:cubicBezTo>
                      <a:pt x="12" y="567"/>
                      <a:pt x="10" y="569"/>
                      <a:pt x="8" y="569"/>
                    </a:cubicBezTo>
                    <a:cubicBezTo>
                      <a:pt x="5" y="569"/>
                      <a:pt x="4" y="567"/>
                      <a:pt x="4" y="565"/>
                    </a:cubicBezTo>
                    <a:close/>
                    <a:moveTo>
                      <a:pt x="4" y="549"/>
                    </a:moveTo>
                    <a:lnTo>
                      <a:pt x="4" y="549"/>
                    </a:lnTo>
                    <a:cubicBezTo>
                      <a:pt x="4" y="547"/>
                      <a:pt x="5" y="545"/>
                      <a:pt x="8" y="545"/>
                    </a:cubicBezTo>
                    <a:cubicBezTo>
                      <a:pt x="10" y="545"/>
                      <a:pt x="12" y="547"/>
                      <a:pt x="12" y="549"/>
                    </a:cubicBezTo>
                    <a:cubicBezTo>
                      <a:pt x="12" y="551"/>
                      <a:pt x="10" y="553"/>
                      <a:pt x="8" y="553"/>
                    </a:cubicBezTo>
                    <a:cubicBezTo>
                      <a:pt x="5" y="553"/>
                      <a:pt x="4" y="551"/>
                      <a:pt x="4" y="549"/>
                    </a:cubicBezTo>
                    <a:close/>
                    <a:moveTo>
                      <a:pt x="4" y="533"/>
                    </a:moveTo>
                    <a:lnTo>
                      <a:pt x="4" y="533"/>
                    </a:lnTo>
                    <a:cubicBezTo>
                      <a:pt x="4" y="531"/>
                      <a:pt x="5" y="529"/>
                      <a:pt x="8" y="529"/>
                    </a:cubicBezTo>
                    <a:cubicBezTo>
                      <a:pt x="10" y="529"/>
                      <a:pt x="12" y="531"/>
                      <a:pt x="12" y="533"/>
                    </a:cubicBezTo>
                    <a:cubicBezTo>
                      <a:pt x="12" y="535"/>
                      <a:pt x="10" y="537"/>
                      <a:pt x="8" y="537"/>
                    </a:cubicBezTo>
                    <a:cubicBezTo>
                      <a:pt x="5" y="537"/>
                      <a:pt x="4" y="535"/>
                      <a:pt x="4" y="533"/>
                    </a:cubicBezTo>
                    <a:close/>
                    <a:moveTo>
                      <a:pt x="4" y="517"/>
                    </a:moveTo>
                    <a:lnTo>
                      <a:pt x="4" y="517"/>
                    </a:lnTo>
                    <a:cubicBezTo>
                      <a:pt x="4" y="515"/>
                      <a:pt x="5" y="513"/>
                      <a:pt x="8" y="513"/>
                    </a:cubicBezTo>
                    <a:cubicBezTo>
                      <a:pt x="10" y="513"/>
                      <a:pt x="12" y="515"/>
                      <a:pt x="12" y="517"/>
                    </a:cubicBezTo>
                    <a:cubicBezTo>
                      <a:pt x="12" y="519"/>
                      <a:pt x="10" y="521"/>
                      <a:pt x="8" y="521"/>
                    </a:cubicBezTo>
                    <a:cubicBezTo>
                      <a:pt x="5" y="521"/>
                      <a:pt x="4" y="519"/>
                      <a:pt x="4" y="517"/>
                    </a:cubicBezTo>
                    <a:close/>
                    <a:moveTo>
                      <a:pt x="4" y="501"/>
                    </a:moveTo>
                    <a:lnTo>
                      <a:pt x="4" y="501"/>
                    </a:lnTo>
                    <a:cubicBezTo>
                      <a:pt x="4" y="499"/>
                      <a:pt x="5" y="497"/>
                      <a:pt x="8" y="497"/>
                    </a:cubicBezTo>
                    <a:cubicBezTo>
                      <a:pt x="10" y="497"/>
                      <a:pt x="12" y="499"/>
                      <a:pt x="12" y="501"/>
                    </a:cubicBezTo>
                    <a:cubicBezTo>
                      <a:pt x="12" y="503"/>
                      <a:pt x="10" y="505"/>
                      <a:pt x="8" y="505"/>
                    </a:cubicBezTo>
                    <a:cubicBezTo>
                      <a:pt x="5" y="505"/>
                      <a:pt x="4" y="503"/>
                      <a:pt x="4" y="501"/>
                    </a:cubicBezTo>
                    <a:close/>
                    <a:moveTo>
                      <a:pt x="4" y="485"/>
                    </a:moveTo>
                    <a:lnTo>
                      <a:pt x="4" y="485"/>
                    </a:lnTo>
                    <a:cubicBezTo>
                      <a:pt x="4" y="482"/>
                      <a:pt x="5" y="481"/>
                      <a:pt x="8" y="481"/>
                    </a:cubicBezTo>
                    <a:cubicBezTo>
                      <a:pt x="10" y="481"/>
                      <a:pt x="12" y="482"/>
                      <a:pt x="12" y="485"/>
                    </a:cubicBezTo>
                    <a:cubicBezTo>
                      <a:pt x="12" y="487"/>
                      <a:pt x="10" y="489"/>
                      <a:pt x="8" y="489"/>
                    </a:cubicBezTo>
                    <a:cubicBezTo>
                      <a:pt x="5" y="489"/>
                      <a:pt x="4" y="487"/>
                      <a:pt x="4" y="485"/>
                    </a:cubicBezTo>
                    <a:close/>
                    <a:moveTo>
                      <a:pt x="4" y="469"/>
                    </a:moveTo>
                    <a:lnTo>
                      <a:pt x="4" y="469"/>
                    </a:lnTo>
                    <a:cubicBezTo>
                      <a:pt x="4" y="466"/>
                      <a:pt x="5" y="465"/>
                      <a:pt x="8" y="465"/>
                    </a:cubicBezTo>
                    <a:cubicBezTo>
                      <a:pt x="10" y="465"/>
                      <a:pt x="12" y="466"/>
                      <a:pt x="12" y="469"/>
                    </a:cubicBezTo>
                    <a:cubicBezTo>
                      <a:pt x="12" y="471"/>
                      <a:pt x="10" y="473"/>
                      <a:pt x="8" y="473"/>
                    </a:cubicBezTo>
                    <a:cubicBezTo>
                      <a:pt x="5" y="473"/>
                      <a:pt x="4" y="471"/>
                      <a:pt x="4" y="469"/>
                    </a:cubicBezTo>
                    <a:close/>
                    <a:moveTo>
                      <a:pt x="4" y="453"/>
                    </a:moveTo>
                    <a:lnTo>
                      <a:pt x="4" y="453"/>
                    </a:lnTo>
                    <a:cubicBezTo>
                      <a:pt x="4" y="450"/>
                      <a:pt x="5" y="449"/>
                      <a:pt x="8" y="449"/>
                    </a:cubicBezTo>
                    <a:cubicBezTo>
                      <a:pt x="10" y="449"/>
                      <a:pt x="12" y="450"/>
                      <a:pt x="12" y="453"/>
                    </a:cubicBezTo>
                    <a:cubicBezTo>
                      <a:pt x="12" y="455"/>
                      <a:pt x="10" y="457"/>
                      <a:pt x="8" y="457"/>
                    </a:cubicBezTo>
                    <a:cubicBezTo>
                      <a:pt x="5" y="457"/>
                      <a:pt x="4" y="455"/>
                      <a:pt x="4" y="453"/>
                    </a:cubicBezTo>
                    <a:close/>
                    <a:moveTo>
                      <a:pt x="4" y="437"/>
                    </a:moveTo>
                    <a:lnTo>
                      <a:pt x="4" y="437"/>
                    </a:lnTo>
                    <a:cubicBezTo>
                      <a:pt x="4" y="434"/>
                      <a:pt x="5" y="433"/>
                      <a:pt x="8" y="433"/>
                    </a:cubicBezTo>
                    <a:cubicBezTo>
                      <a:pt x="10" y="433"/>
                      <a:pt x="12" y="434"/>
                      <a:pt x="12" y="437"/>
                    </a:cubicBezTo>
                    <a:cubicBezTo>
                      <a:pt x="12" y="439"/>
                      <a:pt x="10" y="441"/>
                      <a:pt x="8" y="441"/>
                    </a:cubicBezTo>
                    <a:cubicBezTo>
                      <a:pt x="5" y="441"/>
                      <a:pt x="4" y="439"/>
                      <a:pt x="4" y="437"/>
                    </a:cubicBezTo>
                    <a:close/>
                    <a:moveTo>
                      <a:pt x="4" y="421"/>
                    </a:moveTo>
                    <a:lnTo>
                      <a:pt x="4" y="421"/>
                    </a:lnTo>
                    <a:cubicBezTo>
                      <a:pt x="4" y="418"/>
                      <a:pt x="5" y="417"/>
                      <a:pt x="8" y="417"/>
                    </a:cubicBezTo>
                    <a:cubicBezTo>
                      <a:pt x="10" y="417"/>
                      <a:pt x="12" y="418"/>
                      <a:pt x="12" y="421"/>
                    </a:cubicBezTo>
                    <a:cubicBezTo>
                      <a:pt x="12" y="423"/>
                      <a:pt x="10" y="425"/>
                      <a:pt x="8" y="425"/>
                    </a:cubicBezTo>
                    <a:cubicBezTo>
                      <a:pt x="5" y="425"/>
                      <a:pt x="4" y="423"/>
                      <a:pt x="4" y="421"/>
                    </a:cubicBezTo>
                    <a:close/>
                    <a:moveTo>
                      <a:pt x="4" y="405"/>
                    </a:moveTo>
                    <a:lnTo>
                      <a:pt x="4" y="405"/>
                    </a:lnTo>
                    <a:cubicBezTo>
                      <a:pt x="4" y="402"/>
                      <a:pt x="5" y="401"/>
                      <a:pt x="8" y="401"/>
                    </a:cubicBezTo>
                    <a:cubicBezTo>
                      <a:pt x="10" y="401"/>
                      <a:pt x="12" y="402"/>
                      <a:pt x="12" y="405"/>
                    </a:cubicBezTo>
                    <a:cubicBezTo>
                      <a:pt x="12" y="407"/>
                      <a:pt x="10" y="409"/>
                      <a:pt x="8" y="409"/>
                    </a:cubicBezTo>
                    <a:cubicBezTo>
                      <a:pt x="5" y="409"/>
                      <a:pt x="4" y="407"/>
                      <a:pt x="4" y="405"/>
                    </a:cubicBezTo>
                    <a:close/>
                    <a:moveTo>
                      <a:pt x="4" y="389"/>
                    </a:moveTo>
                    <a:lnTo>
                      <a:pt x="4" y="389"/>
                    </a:lnTo>
                    <a:cubicBezTo>
                      <a:pt x="4" y="386"/>
                      <a:pt x="5" y="385"/>
                      <a:pt x="8" y="385"/>
                    </a:cubicBezTo>
                    <a:cubicBezTo>
                      <a:pt x="10" y="385"/>
                      <a:pt x="12" y="386"/>
                      <a:pt x="12" y="389"/>
                    </a:cubicBezTo>
                    <a:cubicBezTo>
                      <a:pt x="12" y="391"/>
                      <a:pt x="10" y="393"/>
                      <a:pt x="8" y="393"/>
                    </a:cubicBezTo>
                    <a:cubicBezTo>
                      <a:pt x="5" y="393"/>
                      <a:pt x="4" y="391"/>
                      <a:pt x="4" y="389"/>
                    </a:cubicBezTo>
                    <a:close/>
                    <a:moveTo>
                      <a:pt x="4" y="373"/>
                    </a:moveTo>
                    <a:lnTo>
                      <a:pt x="4" y="373"/>
                    </a:lnTo>
                    <a:cubicBezTo>
                      <a:pt x="4" y="370"/>
                      <a:pt x="5" y="369"/>
                      <a:pt x="8" y="369"/>
                    </a:cubicBezTo>
                    <a:cubicBezTo>
                      <a:pt x="10" y="369"/>
                      <a:pt x="12" y="370"/>
                      <a:pt x="12" y="373"/>
                    </a:cubicBezTo>
                    <a:cubicBezTo>
                      <a:pt x="12" y="375"/>
                      <a:pt x="10" y="377"/>
                      <a:pt x="8" y="377"/>
                    </a:cubicBezTo>
                    <a:cubicBezTo>
                      <a:pt x="5" y="377"/>
                      <a:pt x="4" y="375"/>
                      <a:pt x="4" y="373"/>
                    </a:cubicBezTo>
                    <a:close/>
                    <a:moveTo>
                      <a:pt x="4" y="357"/>
                    </a:moveTo>
                    <a:lnTo>
                      <a:pt x="4" y="357"/>
                    </a:lnTo>
                    <a:cubicBezTo>
                      <a:pt x="4" y="354"/>
                      <a:pt x="6" y="353"/>
                      <a:pt x="8" y="353"/>
                    </a:cubicBezTo>
                    <a:cubicBezTo>
                      <a:pt x="10" y="353"/>
                      <a:pt x="12" y="354"/>
                      <a:pt x="12" y="357"/>
                    </a:cubicBezTo>
                    <a:cubicBezTo>
                      <a:pt x="12" y="359"/>
                      <a:pt x="10" y="361"/>
                      <a:pt x="8" y="361"/>
                    </a:cubicBezTo>
                    <a:cubicBezTo>
                      <a:pt x="6" y="361"/>
                      <a:pt x="4" y="359"/>
                      <a:pt x="4" y="357"/>
                    </a:cubicBezTo>
                    <a:close/>
                    <a:moveTo>
                      <a:pt x="4" y="341"/>
                    </a:moveTo>
                    <a:lnTo>
                      <a:pt x="4" y="341"/>
                    </a:lnTo>
                    <a:cubicBezTo>
                      <a:pt x="4" y="338"/>
                      <a:pt x="6" y="337"/>
                      <a:pt x="8" y="337"/>
                    </a:cubicBezTo>
                    <a:cubicBezTo>
                      <a:pt x="10" y="337"/>
                      <a:pt x="12" y="338"/>
                      <a:pt x="12" y="341"/>
                    </a:cubicBezTo>
                    <a:cubicBezTo>
                      <a:pt x="12" y="343"/>
                      <a:pt x="10" y="345"/>
                      <a:pt x="8" y="345"/>
                    </a:cubicBezTo>
                    <a:cubicBezTo>
                      <a:pt x="6" y="345"/>
                      <a:pt x="4" y="343"/>
                      <a:pt x="4" y="341"/>
                    </a:cubicBezTo>
                    <a:close/>
                    <a:moveTo>
                      <a:pt x="4" y="325"/>
                    </a:moveTo>
                    <a:lnTo>
                      <a:pt x="4" y="325"/>
                    </a:lnTo>
                    <a:cubicBezTo>
                      <a:pt x="4" y="322"/>
                      <a:pt x="6" y="321"/>
                      <a:pt x="8" y="321"/>
                    </a:cubicBezTo>
                    <a:cubicBezTo>
                      <a:pt x="10" y="321"/>
                      <a:pt x="12" y="322"/>
                      <a:pt x="12" y="325"/>
                    </a:cubicBezTo>
                    <a:cubicBezTo>
                      <a:pt x="12" y="327"/>
                      <a:pt x="10" y="329"/>
                      <a:pt x="8" y="329"/>
                    </a:cubicBezTo>
                    <a:cubicBezTo>
                      <a:pt x="6" y="329"/>
                      <a:pt x="4" y="327"/>
                      <a:pt x="4" y="325"/>
                    </a:cubicBezTo>
                    <a:close/>
                    <a:moveTo>
                      <a:pt x="4" y="309"/>
                    </a:moveTo>
                    <a:lnTo>
                      <a:pt x="4" y="309"/>
                    </a:lnTo>
                    <a:cubicBezTo>
                      <a:pt x="4" y="306"/>
                      <a:pt x="6" y="305"/>
                      <a:pt x="8" y="305"/>
                    </a:cubicBezTo>
                    <a:cubicBezTo>
                      <a:pt x="10" y="305"/>
                      <a:pt x="12" y="306"/>
                      <a:pt x="12" y="309"/>
                    </a:cubicBezTo>
                    <a:cubicBezTo>
                      <a:pt x="12" y="311"/>
                      <a:pt x="10" y="313"/>
                      <a:pt x="8" y="313"/>
                    </a:cubicBezTo>
                    <a:cubicBezTo>
                      <a:pt x="6" y="313"/>
                      <a:pt x="4" y="311"/>
                      <a:pt x="4" y="309"/>
                    </a:cubicBezTo>
                    <a:close/>
                    <a:moveTo>
                      <a:pt x="4" y="293"/>
                    </a:moveTo>
                    <a:lnTo>
                      <a:pt x="4" y="293"/>
                    </a:lnTo>
                    <a:cubicBezTo>
                      <a:pt x="4" y="290"/>
                      <a:pt x="6" y="289"/>
                      <a:pt x="8" y="289"/>
                    </a:cubicBezTo>
                    <a:cubicBezTo>
                      <a:pt x="10" y="289"/>
                      <a:pt x="12" y="290"/>
                      <a:pt x="12" y="293"/>
                    </a:cubicBezTo>
                    <a:cubicBezTo>
                      <a:pt x="12" y="295"/>
                      <a:pt x="10" y="297"/>
                      <a:pt x="8" y="297"/>
                    </a:cubicBezTo>
                    <a:cubicBezTo>
                      <a:pt x="6" y="297"/>
                      <a:pt x="4" y="295"/>
                      <a:pt x="4" y="293"/>
                    </a:cubicBezTo>
                    <a:close/>
                    <a:moveTo>
                      <a:pt x="4" y="277"/>
                    </a:moveTo>
                    <a:lnTo>
                      <a:pt x="4" y="277"/>
                    </a:lnTo>
                    <a:cubicBezTo>
                      <a:pt x="4" y="274"/>
                      <a:pt x="6" y="273"/>
                      <a:pt x="8" y="273"/>
                    </a:cubicBezTo>
                    <a:cubicBezTo>
                      <a:pt x="10" y="273"/>
                      <a:pt x="12" y="274"/>
                      <a:pt x="12" y="277"/>
                    </a:cubicBezTo>
                    <a:cubicBezTo>
                      <a:pt x="12" y="279"/>
                      <a:pt x="10" y="281"/>
                      <a:pt x="8" y="281"/>
                    </a:cubicBezTo>
                    <a:cubicBezTo>
                      <a:pt x="6" y="281"/>
                      <a:pt x="4" y="279"/>
                      <a:pt x="4" y="277"/>
                    </a:cubicBezTo>
                    <a:close/>
                    <a:moveTo>
                      <a:pt x="4" y="261"/>
                    </a:moveTo>
                    <a:lnTo>
                      <a:pt x="4" y="261"/>
                    </a:lnTo>
                    <a:cubicBezTo>
                      <a:pt x="4" y="258"/>
                      <a:pt x="6" y="257"/>
                      <a:pt x="8" y="257"/>
                    </a:cubicBezTo>
                    <a:cubicBezTo>
                      <a:pt x="10" y="257"/>
                      <a:pt x="12" y="258"/>
                      <a:pt x="12" y="261"/>
                    </a:cubicBezTo>
                    <a:cubicBezTo>
                      <a:pt x="12" y="263"/>
                      <a:pt x="10" y="265"/>
                      <a:pt x="8" y="265"/>
                    </a:cubicBezTo>
                    <a:cubicBezTo>
                      <a:pt x="6" y="265"/>
                      <a:pt x="4" y="263"/>
                      <a:pt x="4" y="261"/>
                    </a:cubicBezTo>
                    <a:close/>
                    <a:moveTo>
                      <a:pt x="4" y="245"/>
                    </a:moveTo>
                    <a:lnTo>
                      <a:pt x="4" y="245"/>
                    </a:lnTo>
                    <a:cubicBezTo>
                      <a:pt x="4" y="242"/>
                      <a:pt x="6" y="241"/>
                      <a:pt x="8" y="241"/>
                    </a:cubicBezTo>
                    <a:cubicBezTo>
                      <a:pt x="10" y="241"/>
                      <a:pt x="12" y="242"/>
                      <a:pt x="12" y="245"/>
                    </a:cubicBezTo>
                    <a:cubicBezTo>
                      <a:pt x="12" y="247"/>
                      <a:pt x="10" y="249"/>
                      <a:pt x="8" y="249"/>
                    </a:cubicBezTo>
                    <a:cubicBezTo>
                      <a:pt x="6" y="249"/>
                      <a:pt x="4" y="247"/>
                      <a:pt x="4" y="245"/>
                    </a:cubicBezTo>
                    <a:close/>
                    <a:moveTo>
                      <a:pt x="4" y="229"/>
                    </a:moveTo>
                    <a:lnTo>
                      <a:pt x="4" y="229"/>
                    </a:lnTo>
                    <a:cubicBezTo>
                      <a:pt x="4" y="226"/>
                      <a:pt x="6" y="225"/>
                      <a:pt x="8" y="225"/>
                    </a:cubicBezTo>
                    <a:cubicBezTo>
                      <a:pt x="10" y="225"/>
                      <a:pt x="12" y="226"/>
                      <a:pt x="12" y="229"/>
                    </a:cubicBezTo>
                    <a:cubicBezTo>
                      <a:pt x="12" y="231"/>
                      <a:pt x="10" y="233"/>
                      <a:pt x="8" y="233"/>
                    </a:cubicBezTo>
                    <a:cubicBezTo>
                      <a:pt x="6" y="233"/>
                      <a:pt x="4" y="231"/>
                      <a:pt x="4" y="229"/>
                    </a:cubicBezTo>
                    <a:close/>
                    <a:moveTo>
                      <a:pt x="4" y="213"/>
                    </a:moveTo>
                    <a:lnTo>
                      <a:pt x="4" y="213"/>
                    </a:lnTo>
                    <a:cubicBezTo>
                      <a:pt x="4" y="210"/>
                      <a:pt x="6" y="209"/>
                      <a:pt x="8" y="209"/>
                    </a:cubicBezTo>
                    <a:cubicBezTo>
                      <a:pt x="10" y="209"/>
                      <a:pt x="12" y="210"/>
                      <a:pt x="12" y="213"/>
                    </a:cubicBezTo>
                    <a:cubicBezTo>
                      <a:pt x="12" y="215"/>
                      <a:pt x="10" y="217"/>
                      <a:pt x="8" y="217"/>
                    </a:cubicBezTo>
                    <a:cubicBezTo>
                      <a:pt x="6" y="217"/>
                      <a:pt x="4" y="215"/>
                      <a:pt x="4" y="213"/>
                    </a:cubicBezTo>
                    <a:close/>
                    <a:moveTo>
                      <a:pt x="4" y="197"/>
                    </a:moveTo>
                    <a:lnTo>
                      <a:pt x="4" y="197"/>
                    </a:lnTo>
                    <a:cubicBezTo>
                      <a:pt x="4" y="194"/>
                      <a:pt x="6" y="193"/>
                      <a:pt x="8" y="193"/>
                    </a:cubicBezTo>
                    <a:cubicBezTo>
                      <a:pt x="10" y="193"/>
                      <a:pt x="12" y="194"/>
                      <a:pt x="12" y="197"/>
                    </a:cubicBezTo>
                    <a:cubicBezTo>
                      <a:pt x="12" y="199"/>
                      <a:pt x="10" y="201"/>
                      <a:pt x="8" y="201"/>
                    </a:cubicBezTo>
                    <a:cubicBezTo>
                      <a:pt x="6" y="201"/>
                      <a:pt x="4" y="199"/>
                      <a:pt x="4" y="197"/>
                    </a:cubicBezTo>
                    <a:close/>
                    <a:moveTo>
                      <a:pt x="4" y="181"/>
                    </a:moveTo>
                    <a:lnTo>
                      <a:pt x="4" y="181"/>
                    </a:lnTo>
                    <a:cubicBezTo>
                      <a:pt x="4" y="178"/>
                      <a:pt x="6" y="177"/>
                      <a:pt x="8" y="177"/>
                    </a:cubicBezTo>
                    <a:cubicBezTo>
                      <a:pt x="10" y="177"/>
                      <a:pt x="12" y="178"/>
                      <a:pt x="12" y="181"/>
                    </a:cubicBezTo>
                    <a:cubicBezTo>
                      <a:pt x="12" y="183"/>
                      <a:pt x="10" y="185"/>
                      <a:pt x="8" y="185"/>
                    </a:cubicBezTo>
                    <a:cubicBezTo>
                      <a:pt x="6" y="185"/>
                      <a:pt x="4" y="183"/>
                      <a:pt x="4" y="181"/>
                    </a:cubicBezTo>
                    <a:close/>
                    <a:moveTo>
                      <a:pt x="4" y="165"/>
                    </a:moveTo>
                    <a:lnTo>
                      <a:pt x="4" y="165"/>
                    </a:lnTo>
                    <a:cubicBezTo>
                      <a:pt x="4" y="162"/>
                      <a:pt x="6" y="161"/>
                      <a:pt x="8" y="161"/>
                    </a:cubicBezTo>
                    <a:cubicBezTo>
                      <a:pt x="10" y="161"/>
                      <a:pt x="12" y="162"/>
                      <a:pt x="12" y="165"/>
                    </a:cubicBezTo>
                    <a:cubicBezTo>
                      <a:pt x="12" y="167"/>
                      <a:pt x="10" y="169"/>
                      <a:pt x="8" y="169"/>
                    </a:cubicBezTo>
                    <a:cubicBezTo>
                      <a:pt x="6" y="169"/>
                      <a:pt x="4" y="167"/>
                      <a:pt x="4" y="165"/>
                    </a:cubicBezTo>
                    <a:close/>
                    <a:moveTo>
                      <a:pt x="4" y="149"/>
                    </a:moveTo>
                    <a:lnTo>
                      <a:pt x="4" y="149"/>
                    </a:lnTo>
                    <a:cubicBezTo>
                      <a:pt x="4" y="146"/>
                      <a:pt x="6" y="145"/>
                      <a:pt x="8" y="145"/>
                    </a:cubicBezTo>
                    <a:cubicBezTo>
                      <a:pt x="10" y="145"/>
                      <a:pt x="12" y="146"/>
                      <a:pt x="12" y="149"/>
                    </a:cubicBezTo>
                    <a:cubicBezTo>
                      <a:pt x="12" y="151"/>
                      <a:pt x="10" y="153"/>
                      <a:pt x="8" y="153"/>
                    </a:cubicBezTo>
                    <a:cubicBezTo>
                      <a:pt x="6" y="153"/>
                      <a:pt x="4" y="151"/>
                      <a:pt x="4" y="149"/>
                    </a:cubicBezTo>
                    <a:close/>
                    <a:moveTo>
                      <a:pt x="4" y="133"/>
                    </a:moveTo>
                    <a:lnTo>
                      <a:pt x="4" y="133"/>
                    </a:lnTo>
                    <a:cubicBezTo>
                      <a:pt x="4" y="130"/>
                      <a:pt x="6" y="129"/>
                      <a:pt x="8" y="129"/>
                    </a:cubicBezTo>
                    <a:cubicBezTo>
                      <a:pt x="10" y="129"/>
                      <a:pt x="12" y="130"/>
                      <a:pt x="12" y="133"/>
                    </a:cubicBezTo>
                    <a:cubicBezTo>
                      <a:pt x="12" y="135"/>
                      <a:pt x="10" y="137"/>
                      <a:pt x="8" y="137"/>
                    </a:cubicBezTo>
                    <a:cubicBezTo>
                      <a:pt x="6" y="137"/>
                      <a:pt x="4" y="135"/>
                      <a:pt x="4" y="133"/>
                    </a:cubicBezTo>
                    <a:close/>
                    <a:moveTo>
                      <a:pt x="4" y="117"/>
                    </a:moveTo>
                    <a:lnTo>
                      <a:pt x="4" y="117"/>
                    </a:lnTo>
                    <a:cubicBezTo>
                      <a:pt x="4" y="114"/>
                      <a:pt x="6" y="113"/>
                      <a:pt x="8" y="113"/>
                    </a:cubicBezTo>
                    <a:cubicBezTo>
                      <a:pt x="10" y="113"/>
                      <a:pt x="12" y="114"/>
                      <a:pt x="12" y="117"/>
                    </a:cubicBezTo>
                    <a:cubicBezTo>
                      <a:pt x="12" y="119"/>
                      <a:pt x="10" y="121"/>
                      <a:pt x="8" y="121"/>
                    </a:cubicBezTo>
                    <a:cubicBezTo>
                      <a:pt x="6" y="121"/>
                      <a:pt x="4" y="119"/>
                      <a:pt x="4" y="117"/>
                    </a:cubicBezTo>
                    <a:close/>
                    <a:moveTo>
                      <a:pt x="4" y="101"/>
                    </a:moveTo>
                    <a:lnTo>
                      <a:pt x="4" y="101"/>
                    </a:lnTo>
                    <a:cubicBezTo>
                      <a:pt x="4" y="98"/>
                      <a:pt x="6" y="97"/>
                      <a:pt x="8" y="97"/>
                    </a:cubicBezTo>
                    <a:cubicBezTo>
                      <a:pt x="10" y="97"/>
                      <a:pt x="12" y="98"/>
                      <a:pt x="12" y="101"/>
                    </a:cubicBezTo>
                    <a:cubicBezTo>
                      <a:pt x="12" y="103"/>
                      <a:pt x="10" y="105"/>
                      <a:pt x="8" y="105"/>
                    </a:cubicBezTo>
                    <a:cubicBezTo>
                      <a:pt x="6" y="105"/>
                      <a:pt x="4" y="103"/>
                      <a:pt x="4" y="101"/>
                    </a:cubicBezTo>
                    <a:close/>
                    <a:moveTo>
                      <a:pt x="4" y="85"/>
                    </a:moveTo>
                    <a:lnTo>
                      <a:pt x="4" y="85"/>
                    </a:lnTo>
                    <a:cubicBezTo>
                      <a:pt x="4" y="82"/>
                      <a:pt x="6" y="81"/>
                      <a:pt x="8" y="81"/>
                    </a:cubicBezTo>
                    <a:cubicBezTo>
                      <a:pt x="10" y="81"/>
                      <a:pt x="12" y="82"/>
                      <a:pt x="12" y="85"/>
                    </a:cubicBezTo>
                    <a:cubicBezTo>
                      <a:pt x="12" y="87"/>
                      <a:pt x="10" y="89"/>
                      <a:pt x="8" y="89"/>
                    </a:cubicBezTo>
                    <a:cubicBezTo>
                      <a:pt x="6" y="89"/>
                      <a:pt x="4" y="87"/>
                      <a:pt x="4" y="85"/>
                    </a:cubicBezTo>
                    <a:close/>
                    <a:moveTo>
                      <a:pt x="4" y="69"/>
                    </a:moveTo>
                    <a:lnTo>
                      <a:pt x="4" y="69"/>
                    </a:lnTo>
                    <a:cubicBezTo>
                      <a:pt x="4" y="66"/>
                      <a:pt x="6" y="64"/>
                      <a:pt x="8" y="64"/>
                    </a:cubicBezTo>
                    <a:cubicBezTo>
                      <a:pt x="10" y="64"/>
                      <a:pt x="12" y="66"/>
                      <a:pt x="12" y="69"/>
                    </a:cubicBezTo>
                    <a:cubicBezTo>
                      <a:pt x="12" y="71"/>
                      <a:pt x="10" y="73"/>
                      <a:pt x="8" y="73"/>
                    </a:cubicBezTo>
                    <a:cubicBezTo>
                      <a:pt x="6" y="73"/>
                      <a:pt x="4" y="71"/>
                      <a:pt x="4" y="69"/>
                    </a:cubicBezTo>
                    <a:close/>
                    <a:moveTo>
                      <a:pt x="4" y="53"/>
                    </a:moveTo>
                    <a:lnTo>
                      <a:pt x="4" y="52"/>
                    </a:lnTo>
                    <a:cubicBezTo>
                      <a:pt x="4" y="50"/>
                      <a:pt x="6" y="48"/>
                      <a:pt x="8" y="48"/>
                    </a:cubicBezTo>
                    <a:cubicBezTo>
                      <a:pt x="10" y="48"/>
                      <a:pt x="12" y="50"/>
                      <a:pt x="12" y="52"/>
                    </a:cubicBezTo>
                    <a:lnTo>
                      <a:pt x="12" y="53"/>
                    </a:lnTo>
                    <a:cubicBezTo>
                      <a:pt x="12" y="55"/>
                      <a:pt x="10" y="57"/>
                      <a:pt x="8" y="57"/>
                    </a:cubicBezTo>
                    <a:cubicBezTo>
                      <a:pt x="6" y="57"/>
                      <a:pt x="4" y="55"/>
                      <a:pt x="4" y="53"/>
                    </a:cubicBezTo>
                    <a:close/>
                    <a:moveTo>
                      <a:pt x="4" y="36"/>
                    </a:moveTo>
                    <a:lnTo>
                      <a:pt x="4" y="36"/>
                    </a:lnTo>
                    <a:cubicBezTo>
                      <a:pt x="4" y="34"/>
                      <a:pt x="6" y="32"/>
                      <a:pt x="8" y="32"/>
                    </a:cubicBezTo>
                    <a:cubicBezTo>
                      <a:pt x="10" y="32"/>
                      <a:pt x="12" y="34"/>
                      <a:pt x="12" y="36"/>
                    </a:cubicBezTo>
                    <a:cubicBezTo>
                      <a:pt x="12" y="39"/>
                      <a:pt x="10" y="40"/>
                      <a:pt x="8" y="40"/>
                    </a:cubicBezTo>
                    <a:cubicBezTo>
                      <a:pt x="6" y="40"/>
                      <a:pt x="4" y="39"/>
                      <a:pt x="4" y="36"/>
                    </a:cubicBezTo>
                    <a:close/>
                    <a:moveTo>
                      <a:pt x="4" y="20"/>
                    </a:moveTo>
                    <a:lnTo>
                      <a:pt x="4" y="20"/>
                    </a:lnTo>
                    <a:cubicBezTo>
                      <a:pt x="4" y="18"/>
                      <a:pt x="6" y="16"/>
                      <a:pt x="8" y="16"/>
                    </a:cubicBezTo>
                    <a:cubicBezTo>
                      <a:pt x="10" y="16"/>
                      <a:pt x="12" y="18"/>
                      <a:pt x="12" y="20"/>
                    </a:cubicBezTo>
                    <a:cubicBezTo>
                      <a:pt x="12" y="23"/>
                      <a:pt x="10" y="24"/>
                      <a:pt x="8" y="24"/>
                    </a:cubicBezTo>
                    <a:cubicBezTo>
                      <a:pt x="6" y="24"/>
                      <a:pt x="4" y="23"/>
                      <a:pt x="4" y="20"/>
                    </a:cubicBezTo>
                    <a:close/>
                    <a:moveTo>
                      <a:pt x="4" y="4"/>
                    </a:moveTo>
                    <a:lnTo>
                      <a:pt x="4" y="4"/>
                    </a:lnTo>
                    <a:cubicBezTo>
                      <a:pt x="4" y="2"/>
                      <a:pt x="6" y="0"/>
                      <a:pt x="8" y="0"/>
                    </a:cubicBezTo>
                    <a:cubicBezTo>
                      <a:pt x="10" y="0"/>
                      <a:pt x="12" y="2"/>
                      <a:pt x="12" y="4"/>
                    </a:cubicBezTo>
                    <a:cubicBezTo>
                      <a:pt x="12" y="7"/>
                      <a:pt x="10" y="8"/>
                      <a:pt x="8" y="8"/>
                    </a:cubicBezTo>
                    <a:cubicBezTo>
                      <a:pt x="6" y="8"/>
                      <a:pt x="4" y="7"/>
                      <a:pt x="4" y="4"/>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6" name="Freeform 17"/>
              <p:cNvSpPr>
                <a:spLocks noEditPoints="1"/>
              </p:cNvSpPr>
              <p:nvPr/>
            </p:nvSpPr>
            <p:spPr bwMode="auto">
              <a:xfrm>
                <a:off x="4930" y="590"/>
                <a:ext cx="3" cy="2947"/>
              </a:xfrm>
              <a:custGeom>
                <a:avLst/>
                <a:gdLst>
                  <a:gd name="T0" fmla="*/ 0 w 12"/>
                  <a:gd name="T1" fmla="*/ 0 h 13920"/>
                  <a:gd name="T2" fmla="*/ 0 w 12"/>
                  <a:gd name="T3" fmla="*/ 0 h 13920"/>
                  <a:gd name="T4" fmla="*/ 0 w 12"/>
                  <a:gd name="T5" fmla="*/ 0 h 13920"/>
                  <a:gd name="T6" fmla="*/ 0 w 12"/>
                  <a:gd name="T7" fmla="*/ 0 h 13920"/>
                  <a:gd name="T8" fmla="*/ 0 w 12"/>
                  <a:gd name="T9" fmla="*/ 0 h 13920"/>
                  <a:gd name="T10" fmla="*/ 0 w 12"/>
                  <a:gd name="T11" fmla="*/ 0 h 13920"/>
                  <a:gd name="T12" fmla="*/ 0 w 12"/>
                  <a:gd name="T13" fmla="*/ 0 h 13920"/>
                  <a:gd name="T14" fmla="*/ 0 w 12"/>
                  <a:gd name="T15" fmla="*/ 0 h 13920"/>
                  <a:gd name="T16" fmla="*/ 0 w 12"/>
                  <a:gd name="T17" fmla="*/ 0 h 13920"/>
                  <a:gd name="T18" fmla="*/ 0 w 12"/>
                  <a:gd name="T19" fmla="*/ 0 h 13920"/>
                  <a:gd name="T20" fmla="*/ 0 w 12"/>
                  <a:gd name="T21" fmla="*/ 0 h 13920"/>
                  <a:gd name="T22" fmla="*/ 0 w 12"/>
                  <a:gd name="T23" fmla="*/ 0 h 13920"/>
                  <a:gd name="T24" fmla="*/ 0 w 12"/>
                  <a:gd name="T25" fmla="*/ 0 h 13920"/>
                  <a:gd name="T26" fmla="*/ 0 w 12"/>
                  <a:gd name="T27" fmla="*/ 0 h 13920"/>
                  <a:gd name="T28" fmla="*/ 0 w 12"/>
                  <a:gd name="T29" fmla="*/ 0 h 13920"/>
                  <a:gd name="T30" fmla="*/ 0 w 12"/>
                  <a:gd name="T31" fmla="*/ 0 h 13920"/>
                  <a:gd name="T32" fmla="*/ 0 w 12"/>
                  <a:gd name="T33" fmla="*/ 0 h 13920"/>
                  <a:gd name="T34" fmla="*/ 0 w 12"/>
                  <a:gd name="T35" fmla="*/ 0 h 13920"/>
                  <a:gd name="T36" fmla="*/ 0 w 12"/>
                  <a:gd name="T37" fmla="*/ 0 h 13920"/>
                  <a:gd name="T38" fmla="*/ 0 w 12"/>
                  <a:gd name="T39" fmla="*/ 0 h 13920"/>
                  <a:gd name="T40" fmla="*/ 0 w 12"/>
                  <a:gd name="T41" fmla="*/ 0 h 13920"/>
                  <a:gd name="T42" fmla="*/ 0 w 12"/>
                  <a:gd name="T43" fmla="*/ 0 h 13920"/>
                  <a:gd name="T44" fmla="*/ 0 w 12"/>
                  <a:gd name="T45" fmla="*/ 0 h 13920"/>
                  <a:gd name="T46" fmla="*/ 0 w 12"/>
                  <a:gd name="T47" fmla="*/ 0 h 13920"/>
                  <a:gd name="T48" fmla="*/ 0 w 12"/>
                  <a:gd name="T49" fmla="*/ 0 h 13920"/>
                  <a:gd name="T50" fmla="*/ 0 w 12"/>
                  <a:gd name="T51" fmla="*/ 0 h 13920"/>
                  <a:gd name="T52" fmla="*/ 0 w 12"/>
                  <a:gd name="T53" fmla="*/ 0 h 13920"/>
                  <a:gd name="T54" fmla="*/ 0 w 12"/>
                  <a:gd name="T55" fmla="*/ 0 h 13920"/>
                  <a:gd name="T56" fmla="*/ 0 w 12"/>
                  <a:gd name="T57" fmla="*/ 0 h 13920"/>
                  <a:gd name="T58" fmla="*/ 0 w 12"/>
                  <a:gd name="T59" fmla="*/ 0 h 13920"/>
                  <a:gd name="T60" fmla="*/ 0 w 12"/>
                  <a:gd name="T61" fmla="*/ 0 h 13920"/>
                  <a:gd name="T62" fmla="*/ 0 w 12"/>
                  <a:gd name="T63" fmla="*/ 0 h 13920"/>
                  <a:gd name="T64" fmla="*/ 0 w 12"/>
                  <a:gd name="T65" fmla="*/ 0 h 13920"/>
                  <a:gd name="T66" fmla="*/ 0 w 12"/>
                  <a:gd name="T67" fmla="*/ 0 h 13920"/>
                  <a:gd name="T68" fmla="*/ 0 w 12"/>
                  <a:gd name="T69" fmla="*/ 0 h 13920"/>
                  <a:gd name="T70" fmla="*/ 0 w 12"/>
                  <a:gd name="T71" fmla="*/ 0 h 13920"/>
                  <a:gd name="T72" fmla="*/ 0 w 12"/>
                  <a:gd name="T73" fmla="*/ 0 h 13920"/>
                  <a:gd name="T74" fmla="*/ 0 w 12"/>
                  <a:gd name="T75" fmla="*/ 0 h 13920"/>
                  <a:gd name="T76" fmla="*/ 0 w 12"/>
                  <a:gd name="T77" fmla="*/ 0 h 13920"/>
                  <a:gd name="T78" fmla="*/ 0 w 12"/>
                  <a:gd name="T79" fmla="*/ 0 h 13920"/>
                  <a:gd name="T80" fmla="*/ 0 w 12"/>
                  <a:gd name="T81" fmla="*/ 0 h 13920"/>
                  <a:gd name="T82" fmla="*/ 0 w 12"/>
                  <a:gd name="T83" fmla="*/ 0 h 13920"/>
                  <a:gd name="T84" fmla="*/ 0 w 12"/>
                  <a:gd name="T85" fmla="*/ 0 h 13920"/>
                  <a:gd name="T86" fmla="*/ 0 w 12"/>
                  <a:gd name="T87" fmla="*/ 0 h 13920"/>
                  <a:gd name="T88" fmla="*/ 0 w 12"/>
                  <a:gd name="T89" fmla="*/ 0 h 13920"/>
                  <a:gd name="T90" fmla="*/ 0 w 12"/>
                  <a:gd name="T91" fmla="*/ 0 h 13920"/>
                  <a:gd name="T92" fmla="*/ 0 w 12"/>
                  <a:gd name="T93" fmla="*/ 0 h 13920"/>
                  <a:gd name="T94" fmla="*/ 0 w 12"/>
                  <a:gd name="T95" fmla="*/ 0 h 13920"/>
                  <a:gd name="T96" fmla="*/ 0 w 12"/>
                  <a:gd name="T97" fmla="*/ 0 h 13920"/>
                  <a:gd name="T98" fmla="*/ 0 w 12"/>
                  <a:gd name="T99" fmla="*/ 0 h 13920"/>
                  <a:gd name="T100" fmla="*/ 0 w 12"/>
                  <a:gd name="T101" fmla="*/ 0 h 13920"/>
                  <a:gd name="T102" fmla="*/ 0 w 12"/>
                  <a:gd name="T103" fmla="*/ 0 h 13920"/>
                  <a:gd name="T104" fmla="*/ 0 w 12"/>
                  <a:gd name="T105" fmla="*/ 0 h 13920"/>
                  <a:gd name="T106" fmla="*/ 0 w 12"/>
                  <a:gd name="T107" fmla="*/ 0 h 13920"/>
                  <a:gd name="T108" fmla="*/ 0 w 12"/>
                  <a:gd name="T109" fmla="*/ 0 h 13920"/>
                  <a:gd name="T110" fmla="*/ 0 w 12"/>
                  <a:gd name="T111" fmla="*/ 0 h 13920"/>
                  <a:gd name="T112" fmla="*/ 0 w 12"/>
                  <a:gd name="T113" fmla="*/ 0 h 13920"/>
                  <a:gd name="T114" fmla="*/ 0 w 12"/>
                  <a:gd name="T115" fmla="*/ 0 h 13920"/>
                  <a:gd name="T116" fmla="*/ 0 w 12"/>
                  <a:gd name="T117" fmla="*/ 0 h 13920"/>
                  <a:gd name="T118" fmla="*/ 0 w 12"/>
                  <a:gd name="T119" fmla="*/ 0 h 13920"/>
                  <a:gd name="T120" fmla="*/ 0 w 12"/>
                  <a:gd name="T121" fmla="*/ 0 h 13920"/>
                  <a:gd name="T122" fmla="*/ 0 w 12"/>
                  <a:gd name="T123" fmla="*/ 0 h 13920"/>
                  <a:gd name="T124" fmla="*/ 0 w 12"/>
                  <a:gd name="T125" fmla="*/ 0 h 13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
                  <a:gd name="T190" fmla="*/ 0 h 13920"/>
                  <a:gd name="T191" fmla="*/ 12 w 12"/>
                  <a:gd name="T192" fmla="*/ 13920 h 13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 h="13920">
                    <a:moveTo>
                      <a:pt x="0" y="13916"/>
                    </a:moveTo>
                    <a:lnTo>
                      <a:pt x="0" y="13916"/>
                    </a:lnTo>
                    <a:cubicBezTo>
                      <a:pt x="0" y="13914"/>
                      <a:pt x="2" y="13912"/>
                      <a:pt x="4" y="13912"/>
                    </a:cubicBezTo>
                    <a:cubicBezTo>
                      <a:pt x="7" y="13912"/>
                      <a:pt x="8" y="13914"/>
                      <a:pt x="8" y="13916"/>
                    </a:cubicBezTo>
                    <a:cubicBezTo>
                      <a:pt x="8" y="13918"/>
                      <a:pt x="7" y="13920"/>
                      <a:pt x="4" y="13920"/>
                    </a:cubicBezTo>
                    <a:cubicBezTo>
                      <a:pt x="2" y="13920"/>
                      <a:pt x="0" y="13918"/>
                      <a:pt x="0" y="13916"/>
                    </a:cubicBezTo>
                    <a:close/>
                    <a:moveTo>
                      <a:pt x="0" y="13900"/>
                    </a:moveTo>
                    <a:lnTo>
                      <a:pt x="0" y="13900"/>
                    </a:lnTo>
                    <a:cubicBezTo>
                      <a:pt x="0" y="13898"/>
                      <a:pt x="2" y="13896"/>
                      <a:pt x="4" y="13896"/>
                    </a:cubicBezTo>
                    <a:cubicBezTo>
                      <a:pt x="7" y="13896"/>
                      <a:pt x="8" y="13898"/>
                      <a:pt x="8" y="13900"/>
                    </a:cubicBezTo>
                    <a:cubicBezTo>
                      <a:pt x="8" y="13902"/>
                      <a:pt x="7" y="13904"/>
                      <a:pt x="4" y="13904"/>
                    </a:cubicBezTo>
                    <a:cubicBezTo>
                      <a:pt x="2" y="13904"/>
                      <a:pt x="0" y="13902"/>
                      <a:pt x="0" y="13900"/>
                    </a:cubicBezTo>
                    <a:close/>
                    <a:moveTo>
                      <a:pt x="0" y="13884"/>
                    </a:moveTo>
                    <a:lnTo>
                      <a:pt x="0" y="13884"/>
                    </a:lnTo>
                    <a:cubicBezTo>
                      <a:pt x="0" y="13882"/>
                      <a:pt x="2" y="13880"/>
                      <a:pt x="4" y="13880"/>
                    </a:cubicBezTo>
                    <a:cubicBezTo>
                      <a:pt x="7" y="13880"/>
                      <a:pt x="8" y="13882"/>
                      <a:pt x="8" y="13884"/>
                    </a:cubicBezTo>
                    <a:cubicBezTo>
                      <a:pt x="8" y="13886"/>
                      <a:pt x="7" y="13888"/>
                      <a:pt x="4" y="13888"/>
                    </a:cubicBezTo>
                    <a:cubicBezTo>
                      <a:pt x="2" y="13888"/>
                      <a:pt x="0" y="13886"/>
                      <a:pt x="0" y="13884"/>
                    </a:cubicBezTo>
                    <a:close/>
                    <a:moveTo>
                      <a:pt x="0" y="13868"/>
                    </a:moveTo>
                    <a:lnTo>
                      <a:pt x="0" y="13868"/>
                    </a:lnTo>
                    <a:cubicBezTo>
                      <a:pt x="0" y="13866"/>
                      <a:pt x="2" y="13864"/>
                      <a:pt x="4" y="13864"/>
                    </a:cubicBezTo>
                    <a:cubicBezTo>
                      <a:pt x="7" y="13864"/>
                      <a:pt x="8" y="13866"/>
                      <a:pt x="8" y="13868"/>
                    </a:cubicBezTo>
                    <a:cubicBezTo>
                      <a:pt x="8" y="13870"/>
                      <a:pt x="7" y="13872"/>
                      <a:pt x="4" y="13872"/>
                    </a:cubicBezTo>
                    <a:cubicBezTo>
                      <a:pt x="2" y="13872"/>
                      <a:pt x="0" y="13870"/>
                      <a:pt x="0" y="13868"/>
                    </a:cubicBezTo>
                    <a:close/>
                    <a:moveTo>
                      <a:pt x="0" y="13852"/>
                    </a:moveTo>
                    <a:lnTo>
                      <a:pt x="0" y="13852"/>
                    </a:lnTo>
                    <a:cubicBezTo>
                      <a:pt x="0" y="13850"/>
                      <a:pt x="2" y="13848"/>
                      <a:pt x="4" y="13848"/>
                    </a:cubicBezTo>
                    <a:cubicBezTo>
                      <a:pt x="7" y="13848"/>
                      <a:pt x="8" y="13850"/>
                      <a:pt x="8" y="13852"/>
                    </a:cubicBezTo>
                    <a:cubicBezTo>
                      <a:pt x="8" y="13854"/>
                      <a:pt x="7" y="13856"/>
                      <a:pt x="4" y="13856"/>
                    </a:cubicBezTo>
                    <a:cubicBezTo>
                      <a:pt x="2" y="13856"/>
                      <a:pt x="0" y="13854"/>
                      <a:pt x="0" y="13852"/>
                    </a:cubicBezTo>
                    <a:close/>
                    <a:moveTo>
                      <a:pt x="0" y="13836"/>
                    </a:moveTo>
                    <a:lnTo>
                      <a:pt x="0" y="13836"/>
                    </a:lnTo>
                    <a:cubicBezTo>
                      <a:pt x="0" y="13834"/>
                      <a:pt x="2" y="13832"/>
                      <a:pt x="4" y="13832"/>
                    </a:cubicBezTo>
                    <a:cubicBezTo>
                      <a:pt x="7" y="13832"/>
                      <a:pt x="8" y="13834"/>
                      <a:pt x="8" y="13836"/>
                    </a:cubicBezTo>
                    <a:cubicBezTo>
                      <a:pt x="8" y="13838"/>
                      <a:pt x="7" y="13840"/>
                      <a:pt x="4" y="13840"/>
                    </a:cubicBezTo>
                    <a:cubicBezTo>
                      <a:pt x="2" y="13840"/>
                      <a:pt x="0" y="13838"/>
                      <a:pt x="0" y="13836"/>
                    </a:cubicBezTo>
                    <a:close/>
                    <a:moveTo>
                      <a:pt x="0" y="13820"/>
                    </a:moveTo>
                    <a:lnTo>
                      <a:pt x="0" y="13820"/>
                    </a:lnTo>
                    <a:cubicBezTo>
                      <a:pt x="0" y="13818"/>
                      <a:pt x="2" y="13816"/>
                      <a:pt x="4" y="13816"/>
                    </a:cubicBezTo>
                    <a:cubicBezTo>
                      <a:pt x="7" y="13816"/>
                      <a:pt x="8" y="13818"/>
                      <a:pt x="8" y="13820"/>
                    </a:cubicBezTo>
                    <a:cubicBezTo>
                      <a:pt x="8" y="13822"/>
                      <a:pt x="7" y="13824"/>
                      <a:pt x="4" y="13824"/>
                    </a:cubicBezTo>
                    <a:cubicBezTo>
                      <a:pt x="2" y="13824"/>
                      <a:pt x="0" y="13822"/>
                      <a:pt x="0" y="13820"/>
                    </a:cubicBezTo>
                    <a:close/>
                    <a:moveTo>
                      <a:pt x="0" y="13804"/>
                    </a:moveTo>
                    <a:lnTo>
                      <a:pt x="0" y="13804"/>
                    </a:lnTo>
                    <a:cubicBezTo>
                      <a:pt x="0" y="13802"/>
                      <a:pt x="2" y="13800"/>
                      <a:pt x="4" y="13800"/>
                    </a:cubicBezTo>
                    <a:cubicBezTo>
                      <a:pt x="7" y="13800"/>
                      <a:pt x="8" y="13802"/>
                      <a:pt x="8" y="13804"/>
                    </a:cubicBezTo>
                    <a:cubicBezTo>
                      <a:pt x="8" y="13806"/>
                      <a:pt x="7" y="13808"/>
                      <a:pt x="4" y="13808"/>
                    </a:cubicBezTo>
                    <a:cubicBezTo>
                      <a:pt x="2" y="13808"/>
                      <a:pt x="0" y="13806"/>
                      <a:pt x="0" y="13804"/>
                    </a:cubicBezTo>
                    <a:close/>
                    <a:moveTo>
                      <a:pt x="0" y="13788"/>
                    </a:moveTo>
                    <a:lnTo>
                      <a:pt x="0" y="13788"/>
                    </a:lnTo>
                    <a:cubicBezTo>
                      <a:pt x="0" y="13786"/>
                      <a:pt x="2" y="13784"/>
                      <a:pt x="4" y="13784"/>
                    </a:cubicBezTo>
                    <a:cubicBezTo>
                      <a:pt x="7" y="13784"/>
                      <a:pt x="8" y="13786"/>
                      <a:pt x="8" y="13788"/>
                    </a:cubicBezTo>
                    <a:cubicBezTo>
                      <a:pt x="8" y="13790"/>
                      <a:pt x="7" y="13792"/>
                      <a:pt x="4" y="13792"/>
                    </a:cubicBezTo>
                    <a:cubicBezTo>
                      <a:pt x="2" y="13792"/>
                      <a:pt x="0" y="13790"/>
                      <a:pt x="0" y="13788"/>
                    </a:cubicBezTo>
                    <a:close/>
                    <a:moveTo>
                      <a:pt x="0" y="13772"/>
                    </a:moveTo>
                    <a:lnTo>
                      <a:pt x="0" y="13772"/>
                    </a:lnTo>
                    <a:cubicBezTo>
                      <a:pt x="0" y="13770"/>
                      <a:pt x="2" y="13768"/>
                      <a:pt x="4" y="13768"/>
                    </a:cubicBezTo>
                    <a:cubicBezTo>
                      <a:pt x="7" y="13768"/>
                      <a:pt x="8" y="13770"/>
                      <a:pt x="8" y="13772"/>
                    </a:cubicBezTo>
                    <a:cubicBezTo>
                      <a:pt x="8" y="13774"/>
                      <a:pt x="7" y="13776"/>
                      <a:pt x="4" y="13776"/>
                    </a:cubicBezTo>
                    <a:cubicBezTo>
                      <a:pt x="2" y="13776"/>
                      <a:pt x="0" y="13774"/>
                      <a:pt x="0" y="13772"/>
                    </a:cubicBezTo>
                    <a:close/>
                    <a:moveTo>
                      <a:pt x="0" y="13756"/>
                    </a:moveTo>
                    <a:lnTo>
                      <a:pt x="0" y="13756"/>
                    </a:lnTo>
                    <a:cubicBezTo>
                      <a:pt x="0" y="13753"/>
                      <a:pt x="2" y="13752"/>
                      <a:pt x="4" y="13752"/>
                    </a:cubicBezTo>
                    <a:cubicBezTo>
                      <a:pt x="7" y="13752"/>
                      <a:pt x="8" y="13753"/>
                      <a:pt x="8" y="13756"/>
                    </a:cubicBezTo>
                    <a:cubicBezTo>
                      <a:pt x="8" y="13758"/>
                      <a:pt x="7" y="13760"/>
                      <a:pt x="4" y="13760"/>
                    </a:cubicBezTo>
                    <a:cubicBezTo>
                      <a:pt x="2" y="13760"/>
                      <a:pt x="0" y="13758"/>
                      <a:pt x="0" y="13756"/>
                    </a:cubicBezTo>
                    <a:close/>
                    <a:moveTo>
                      <a:pt x="0" y="13740"/>
                    </a:moveTo>
                    <a:lnTo>
                      <a:pt x="0" y="13740"/>
                    </a:lnTo>
                    <a:cubicBezTo>
                      <a:pt x="0" y="13737"/>
                      <a:pt x="2" y="13736"/>
                      <a:pt x="4" y="13736"/>
                    </a:cubicBezTo>
                    <a:cubicBezTo>
                      <a:pt x="7" y="13736"/>
                      <a:pt x="8" y="13737"/>
                      <a:pt x="8" y="13740"/>
                    </a:cubicBezTo>
                    <a:cubicBezTo>
                      <a:pt x="8" y="13742"/>
                      <a:pt x="7" y="13744"/>
                      <a:pt x="4" y="13744"/>
                    </a:cubicBezTo>
                    <a:cubicBezTo>
                      <a:pt x="2" y="13744"/>
                      <a:pt x="0" y="13742"/>
                      <a:pt x="0" y="13740"/>
                    </a:cubicBezTo>
                    <a:close/>
                    <a:moveTo>
                      <a:pt x="0" y="13724"/>
                    </a:moveTo>
                    <a:lnTo>
                      <a:pt x="0" y="13724"/>
                    </a:lnTo>
                    <a:cubicBezTo>
                      <a:pt x="0" y="13721"/>
                      <a:pt x="2" y="13720"/>
                      <a:pt x="4" y="13720"/>
                    </a:cubicBezTo>
                    <a:cubicBezTo>
                      <a:pt x="7" y="13720"/>
                      <a:pt x="8" y="13721"/>
                      <a:pt x="8" y="13724"/>
                    </a:cubicBezTo>
                    <a:cubicBezTo>
                      <a:pt x="8" y="13726"/>
                      <a:pt x="7" y="13728"/>
                      <a:pt x="4" y="13728"/>
                    </a:cubicBezTo>
                    <a:cubicBezTo>
                      <a:pt x="2" y="13728"/>
                      <a:pt x="0" y="13726"/>
                      <a:pt x="0" y="13724"/>
                    </a:cubicBezTo>
                    <a:close/>
                    <a:moveTo>
                      <a:pt x="0" y="13708"/>
                    </a:moveTo>
                    <a:lnTo>
                      <a:pt x="0" y="13708"/>
                    </a:lnTo>
                    <a:cubicBezTo>
                      <a:pt x="0" y="13705"/>
                      <a:pt x="2" y="13704"/>
                      <a:pt x="4" y="13704"/>
                    </a:cubicBezTo>
                    <a:cubicBezTo>
                      <a:pt x="7" y="13704"/>
                      <a:pt x="8" y="13705"/>
                      <a:pt x="8" y="13708"/>
                    </a:cubicBezTo>
                    <a:cubicBezTo>
                      <a:pt x="8" y="13710"/>
                      <a:pt x="7" y="13712"/>
                      <a:pt x="4" y="13712"/>
                    </a:cubicBezTo>
                    <a:cubicBezTo>
                      <a:pt x="2" y="13712"/>
                      <a:pt x="0" y="13710"/>
                      <a:pt x="0" y="13708"/>
                    </a:cubicBezTo>
                    <a:close/>
                    <a:moveTo>
                      <a:pt x="0" y="13692"/>
                    </a:moveTo>
                    <a:lnTo>
                      <a:pt x="0" y="13692"/>
                    </a:lnTo>
                    <a:cubicBezTo>
                      <a:pt x="0" y="13689"/>
                      <a:pt x="2" y="13688"/>
                      <a:pt x="4" y="13688"/>
                    </a:cubicBezTo>
                    <a:cubicBezTo>
                      <a:pt x="7" y="13688"/>
                      <a:pt x="8" y="13689"/>
                      <a:pt x="8" y="13692"/>
                    </a:cubicBezTo>
                    <a:cubicBezTo>
                      <a:pt x="8" y="13694"/>
                      <a:pt x="7" y="13696"/>
                      <a:pt x="4" y="13696"/>
                    </a:cubicBezTo>
                    <a:cubicBezTo>
                      <a:pt x="2" y="13696"/>
                      <a:pt x="0" y="13694"/>
                      <a:pt x="0" y="13692"/>
                    </a:cubicBezTo>
                    <a:close/>
                    <a:moveTo>
                      <a:pt x="0" y="13676"/>
                    </a:moveTo>
                    <a:lnTo>
                      <a:pt x="0" y="13676"/>
                    </a:lnTo>
                    <a:cubicBezTo>
                      <a:pt x="0" y="13673"/>
                      <a:pt x="2" y="13672"/>
                      <a:pt x="4" y="13672"/>
                    </a:cubicBezTo>
                    <a:cubicBezTo>
                      <a:pt x="7" y="13672"/>
                      <a:pt x="8" y="13673"/>
                      <a:pt x="8" y="13676"/>
                    </a:cubicBezTo>
                    <a:cubicBezTo>
                      <a:pt x="8" y="13678"/>
                      <a:pt x="7" y="13680"/>
                      <a:pt x="4" y="13680"/>
                    </a:cubicBezTo>
                    <a:cubicBezTo>
                      <a:pt x="2" y="13680"/>
                      <a:pt x="0" y="13678"/>
                      <a:pt x="0" y="13676"/>
                    </a:cubicBezTo>
                    <a:close/>
                    <a:moveTo>
                      <a:pt x="0" y="13660"/>
                    </a:moveTo>
                    <a:lnTo>
                      <a:pt x="0" y="13660"/>
                    </a:lnTo>
                    <a:cubicBezTo>
                      <a:pt x="0" y="13657"/>
                      <a:pt x="2" y="13656"/>
                      <a:pt x="5" y="13656"/>
                    </a:cubicBezTo>
                    <a:cubicBezTo>
                      <a:pt x="7" y="13656"/>
                      <a:pt x="9" y="13657"/>
                      <a:pt x="9" y="13660"/>
                    </a:cubicBezTo>
                    <a:cubicBezTo>
                      <a:pt x="9" y="13662"/>
                      <a:pt x="7" y="13664"/>
                      <a:pt x="5" y="13664"/>
                    </a:cubicBezTo>
                    <a:cubicBezTo>
                      <a:pt x="2" y="13664"/>
                      <a:pt x="0" y="13662"/>
                      <a:pt x="0" y="13660"/>
                    </a:cubicBezTo>
                    <a:close/>
                    <a:moveTo>
                      <a:pt x="1" y="13644"/>
                    </a:moveTo>
                    <a:lnTo>
                      <a:pt x="1" y="13644"/>
                    </a:lnTo>
                    <a:cubicBezTo>
                      <a:pt x="1" y="13641"/>
                      <a:pt x="2" y="13640"/>
                      <a:pt x="5" y="13640"/>
                    </a:cubicBezTo>
                    <a:cubicBezTo>
                      <a:pt x="7" y="13640"/>
                      <a:pt x="9" y="13641"/>
                      <a:pt x="9" y="13644"/>
                    </a:cubicBezTo>
                    <a:cubicBezTo>
                      <a:pt x="9" y="13646"/>
                      <a:pt x="7" y="13648"/>
                      <a:pt x="5" y="13648"/>
                    </a:cubicBezTo>
                    <a:cubicBezTo>
                      <a:pt x="2" y="13648"/>
                      <a:pt x="1" y="13646"/>
                      <a:pt x="1" y="13644"/>
                    </a:cubicBezTo>
                    <a:close/>
                    <a:moveTo>
                      <a:pt x="1" y="13628"/>
                    </a:moveTo>
                    <a:lnTo>
                      <a:pt x="1" y="13628"/>
                    </a:lnTo>
                    <a:cubicBezTo>
                      <a:pt x="1" y="13625"/>
                      <a:pt x="2" y="13624"/>
                      <a:pt x="5" y="13624"/>
                    </a:cubicBezTo>
                    <a:cubicBezTo>
                      <a:pt x="7" y="13624"/>
                      <a:pt x="9" y="13625"/>
                      <a:pt x="9" y="13628"/>
                    </a:cubicBezTo>
                    <a:cubicBezTo>
                      <a:pt x="9" y="13630"/>
                      <a:pt x="7" y="13632"/>
                      <a:pt x="5" y="13632"/>
                    </a:cubicBezTo>
                    <a:cubicBezTo>
                      <a:pt x="2" y="13632"/>
                      <a:pt x="1" y="13630"/>
                      <a:pt x="1" y="13628"/>
                    </a:cubicBezTo>
                    <a:close/>
                    <a:moveTo>
                      <a:pt x="1" y="13612"/>
                    </a:moveTo>
                    <a:lnTo>
                      <a:pt x="1" y="13612"/>
                    </a:lnTo>
                    <a:cubicBezTo>
                      <a:pt x="1" y="13609"/>
                      <a:pt x="2" y="13608"/>
                      <a:pt x="5" y="13608"/>
                    </a:cubicBezTo>
                    <a:cubicBezTo>
                      <a:pt x="7" y="13608"/>
                      <a:pt x="9" y="13609"/>
                      <a:pt x="9" y="13612"/>
                    </a:cubicBezTo>
                    <a:cubicBezTo>
                      <a:pt x="9" y="13614"/>
                      <a:pt x="7" y="13616"/>
                      <a:pt x="5" y="13616"/>
                    </a:cubicBezTo>
                    <a:cubicBezTo>
                      <a:pt x="2" y="13616"/>
                      <a:pt x="1" y="13614"/>
                      <a:pt x="1" y="13612"/>
                    </a:cubicBezTo>
                    <a:close/>
                    <a:moveTo>
                      <a:pt x="1" y="13596"/>
                    </a:moveTo>
                    <a:lnTo>
                      <a:pt x="1" y="13596"/>
                    </a:lnTo>
                    <a:cubicBezTo>
                      <a:pt x="1" y="13593"/>
                      <a:pt x="2" y="13592"/>
                      <a:pt x="5" y="13592"/>
                    </a:cubicBezTo>
                    <a:cubicBezTo>
                      <a:pt x="7" y="13592"/>
                      <a:pt x="9" y="13593"/>
                      <a:pt x="9" y="13596"/>
                    </a:cubicBezTo>
                    <a:cubicBezTo>
                      <a:pt x="9" y="13598"/>
                      <a:pt x="7" y="13600"/>
                      <a:pt x="5" y="13600"/>
                    </a:cubicBezTo>
                    <a:cubicBezTo>
                      <a:pt x="2" y="13600"/>
                      <a:pt x="1" y="13598"/>
                      <a:pt x="1" y="13596"/>
                    </a:cubicBezTo>
                    <a:close/>
                    <a:moveTo>
                      <a:pt x="1" y="13580"/>
                    </a:moveTo>
                    <a:lnTo>
                      <a:pt x="1" y="13580"/>
                    </a:lnTo>
                    <a:cubicBezTo>
                      <a:pt x="1" y="13577"/>
                      <a:pt x="2" y="13576"/>
                      <a:pt x="5" y="13576"/>
                    </a:cubicBezTo>
                    <a:cubicBezTo>
                      <a:pt x="7" y="13576"/>
                      <a:pt x="9" y="13577"/>
                      <a:pt x="9" y="13580"/>
                    </a:cubicBezTo>
                    <a:cubicBezTo>
                      <a:pt x="9" y="13582"/>
                      <a:pt x="7" y="13584"/>
                      <a:pt x="5" y="13584"/>
                    </a:cubicBezTo>
                    <a:cubicBezTo>
                      <a:pt x="2" y="13584"/>
                      <a:pt x="1" y="13582"/>
                      <a:pt x="1" y="13580"/>
                    </a:cubicBezTo>
                    <a:close/>
                    <a:moveTo>
                      <a:pt x="1" y="13564"/>
                    </a:moveTo>
                    <a:lnTo>
                      <a:pt x="1" y="13564"/>
                    </a:lnTo>
                    <a:cubicBezTo>
                      <a:pt x="1" y="13561"/>
                      <a:pt x="2" y="13560"/>
                      <a:pt x="5" y="13560"/>
                    </a:cubicBezTo>
                    <a:cubicBezTo>
                      <a:pt x="7" y="13560"/>
                      <a:pt x="9" y="13561"/>
                      <a:pt x="9" y="13564"/>
                    </a:cubicBezTo>
                    <a:cubicBezTo>
                      <a:pt x="9" y="13566"/>
                      <a:pt x="7" y="13568"/>
                      <a:pt x="5" y="13568"/>
                    </a:cubicBezTo>
                    <a:cubicBezTo>
                      <a:pt x="2" y="13568"/>
                      <a:pt x="1" y="13566"/>
                      <a:pt x="1" y="13564"/>
                    </a:cubicBezTo>
                    <a:close/>
                    <a:moveTo>
                      <a:pt x="1" y="13548"/>
                    </a:moveTo>
                    <a:lnTo>
                      <a:pt x="1" y="13548"/>
                    </a:lnTo>
                    <a:cubicBezTo>
                      <a:pt x="1" y="13545"/>
                      <a:pt x="2" y="13544"/>
                      <a:pt x="5" y="13544"/>
                    </a:cubicBezTo>
                    <a:cubicBezTo>
                      <a:pt x="7" y="13544"/>
                      <a:pt x="9" y="13545"/>
                      <a:pt x="9" y="13548"/>
                    </a:cubicBezTo>
                    <a:cubicBezTo>
                      <a:pt x="9" y="13550"/>
                      <a:pt x="7" y="13552"/>
                      <a:pt x="5" y="13552"/>
                    </a:cubicBezTo>
                    <a:cubicBezTo>
                      <a:pt x="2" y="13552"/>
                      <a:pt x="1" y="13550"/>
                      <a:pt x="1" y="13548"/>
                    </a:cubicBezTo>
                    <a:close/>
                    <a:moveTo>
                      <a:pt x="1" y="13532"/>
                    </a:moveTo>
                    <a:lnTo>
                      <a:pt x="1" y="13532"/>
                    </a:lnTo>
                    <a:cubicBezTo>
                      <a:pt x="1" y="13529"/>
                      <a:pt x="2" y="13528"/>
                      <a:pt x="5" y="13528"/>
                    </a:cubicBezTo>
                    <a:cubicBezTo>
                      <a:pt x="7" y="13528"/>
                      <a:pt x="9" y="13529"/>
                      <a:pt x="9" y="13532"/>
                    </a:cubicBezTo>
                    <a:cubicBezTo>
                      <a:pt x="9" y="13534"/>
                      <a:pt x="7" y="13536"/>
                      <a:pt x="5" y="13536"/>
                    </a:cubicBezTo>
                    <a:cubicBezTo>
                      <a:pt x="2" y="13536"/>
                      <a:pt x="1" y="13534"/>
                      <a:pt x="1" y="13532"/>
                    </a:cubicBezTo>
                    <a:close/>
                    <a:moveTo>
                      <a:pt x="1" y="13516"/>
                    </a:moveTo>
                    <a:lnTo>
                      <a:pt x="1" y="13516"/>
                    </a:lnTo>
                    <a:cubicBezTo>
                      <a:pt x="1" y="13513"/>
                      <a:pt x="2" y="13512"/>
                      <a:pt x="5" y="13512"/>
                    </a:cubicBezTo>
                    <a:cubicBezTo>
                      <a:pt x="7" y="13512"/>
                      <a:pt x="9" y="13513"/>
                      <a:pt x="9" y="13516"/>
                    </a:cubicBezTo>
                    <a:cubicBezTo>
                      <a:pt x="9" y="13518"/>
                      <a:pt x="7" y="13520"/>
                      <a:pt x="5" y="13520"/>
                    </a:cubicBezTo>
                    <a:cubicBezTo>
                      <a:pt x="2" y="13520"/>
                      <a:pt x="1" y="13518"/>
                      <a:pt x="1" y="13516"/>
                    </a:cubicBezTo>
                    <a:close/>
                    <a:moveTo>
                      <a:pt x="1" y="13500"/>
                    </a:moveTo>
                    <a:lnTo>
                      <a:pt x="1" y="13500"/>
                    </a:lnTo>
                    <a:cubicBezTo>
                      <a:pt x="1" y="13497"/>
                      <a:pt x="2" y="13496"/>
                      <a:pt x="5" y="13496"/>
                    </a:cubicBezTo>
                    <a:cubicBezTo>
                      <a:pt x="7" y="13496"/>
                      <a:pt x="9" y="13497"/>
                      <a:pt x="9" y="13500"/>
                    </a:cubicBezTo>
                    <a:cubicBezTo>
                      <a:pt x="9" y="13502"/>
                      <a:pt x="7" y="13504"/>
                      <a:pt x="5" y="13504"/>
                    </a:cubicBezTo>
                    <a:cubicBezTo>
                      <a:pt x="2" y="13504"/>
                      <a:pt x="1" y="13502"/>
                      <a:pt x="1" y="13500"/>
                    </a:cubicBezTo>
                    <a:close/>
                    <a:moveTo>
                      <a:pt x="1" y="13484"/>
                    </a:moveTo>
                    <a:lnTo>
                      <a:pt x="1" y="13484"/>
                    </a:lnTo>
                    <a:cubicBezTo>
                      <a:pt x="1" y="13481"/>
                      <a:pt x="2" y="13480"/>
                      <a:pt x="5" y="13480"/>
                    </a:cubicBezTo>
                    <a:cubicBezTo>
                      <a:pt x="7" y="13480"/>
                      <a:pt x="9" y="13481"/>
                      <a:pt x="9" y="13484"/>
                    </a:cubicBezTo>
                    <a:cubicBezTo>
                      <a:pt x="9" y="13486"/>
                      <a:pt x="7" y="13488"/>
                      <a:pt x="5" y="13488"/>
                    </a:cubicBezTo>
                    <a:cubicBezTo>
                      <a:pt x="2" y="13488"/>
                      <a:pt x="1" y="13486"/>
                      <a:pt x="1" y="13484"/>
                    </a:cubicBezTo>
                    <a:close/>
                    <a:moveTo>
                      <a:pt x="1" y="13468"/>
                    </a:moveTo>
                    <a:lnTo>
                      <a:pt x="1" y="13468"/>
                    </a:lnTo>
                    <a:cubicBezTo>
                      <a:pt x="1" y="13465"/>
                      <a:pt x="2" y="13464"/>
                      <a:pt x="5" y="13464"/>
                    </a:cubicBezTo>
                    <a:cubicBezTo>
                      <a:pt x="7" y="13464"/>
                      <a:pt x="9" y="13465"/>
                      <a:pt x="9" y="13468"/>
                    </a:cubicBezTo>
                    <a:cubicBezTo>
                      <a:pt x="9" y="13470"/>
                      <a:pt x="7" y="13472"/>
                      <a:pt x="5" y="13472"/>
                    </a:cubicBezTo>
                    <a:cubicBezTo>
                      <a:pt x="2" y="13472"/>
                      <a:pt x="1" y="13470"/>
                      <a:pt x="1" y="13468"/>
                    </a:cubicBezTo>
                    <a:close/>
                    <a:moveTo>
                      <a:pt x="1" y="13452"/>
                    </a:moveTo>
                    <a:lnTo>
                      <a:pt x="1" y="13452"/>
                    </a:lnTo>
                    <a:cubicBezTo>
                      <a:pt x="1" y="13449"/>
                      <a:pt x="2" y="13448"/>
                      <a:pt x="5" y="13448"/>
                    </a:cubicBezTo>
                    <a:cubicBezTo>
                      <a:pt x="7" y="13448"/>
                      <a:pt x="9" y="13449"/>
                      <a:pt x="9" y="13452"/>
                    </a:cubicBezTo>
                    <a:cubicBezTo>
                      <a:pt x="9" y="13454"/>
                      <a:pt x="7" y="13456"/>
                      <a:pt x="5" y="13456"/>
                    </a:cubicBezTo>
                    <a:cubicBezTo>
                      <a:pt x="2" y="13456"/>
                      <a:pt x="1" y="13454"/>
                      <a:pt x="1" y="13452"/>
                    </a:cubicBezTo>
                    <a:close/>
                    <a:moveTo>
                      <a:pt x="1" y="13436"/>
                    </a:moveTo>
                    <a:lnTo>
                      <a:pt x="1" y="13436"/>
                    </a:lnTo>
                    <a:cubicBezTo>
                      <a:pt x="1" y="13433"/>
                      <a:pt x="2" y="13432"/>
                      <a:pt x="5" y="13432"/>
                    </a:cubicBezTo>
                    <a:cubicBezTo>
                      <a:pt x="7" y="13432"/>
                      <a:pt x="9" y="13433"/>
                      <a:pt x="9" y="13436"/>
                    </a:cubicBezTo>
                    <a:cubicBezTo>
                      <a:pt x="9" y="13438"/>
                      <a:pt x="7" y="13440"/>
                      <a:pt x="5" y="13440"/>
                    </a:cubicBezTo>
                    <a:cubicBezTo>
                      <a:pt x="2" y="13440"/>
                      <a:pt x="1" y="13438"/>
                      <a:pt x="1" y="13436"/>
                    </a:cubicBezTo>
                    <a:close/>
                    <a:moveTo>
                      <a:pt x="1" y="13420"/>
                    </a:moveTo>
                    <a:lnTo>
                      <a:pt x="1" y="13420"/>
                    </a:lnTo>
                    <a:cubicBezTo>
                      <a:pt x="1" y="13417"/>
                      <a:pt x="2" y="13416"/>
                      <a:pt x="5" y="13416"/>
                    </a:cubicBezTo>
                    <a:cubicBezTo>
                      <a:pt x="7" y="13416"/>
                      <a:pt x="9" y="13417"/>
                      <a:pt x="9" y="13420"/>
                    </a:cubicBezTo>
                    <a:cubicBezTo>
                      <a:pt x="9" y="13422"/>
                      <a:pt x="7" y="13424"/>
                      <a:pt x="5" y="13424"/>
                    </a:cubicBezTo>
                    <a:cubicBezTo>
                      <a:pt x="2" y="13424"/>
                      <a:pt x="1" y="13422"/>
                      <a:pt x="1" y="13420"/>
                    </a:cubicBezTo>
                    <a:close/>
                    <a:moveTo>
                      <a:pt x="1" y="13404"/>
                    </a:moveTo>
                    <a:lnTo>
                      <a:pt x="1" y="13404"/>
                    </a:lnTo>
                    <a:cubicBezTo>
                      <a:pt x="1" y="13401"/>
                      <a:pt x="2" y="13400"/>
                      <a:pt x="5" y="13400"/>
                    </a:cubicBezTo>
                    <a:cubicBezTo>
                      <a:pt x="7" y="13400"/>
                      <a:pt x="9" y="13401"/>
                      <a:pt x="9" y="13404"/>
                    </a:cubicBezTo>
                    <a:cubicBezTo>
                      <a:pt x="9" y="13406"/>
                      <a:pt x="7" y="13408"/>
                      <a:pt x="5" y="13408"/>
                    </a:cubicBezTo>
                    <a:cubicBezTo>
                      <a:pt x="2" y="13408"/>
                      <a:pt x="1" y="13406"/>
                      <a:pt x="1" y="13404"/>
                    </a:cubicBezTo>
                    <a:close/>
                    <a:moveTo>
                      <a:pt x="1" y="13388"/>
                    </a:moveTo>
                    <a:lnTo>
                      <a:pt x="1" y="13388"/>
                    </a:lnTo>
                    <a:cubicBezTo>
                      <a:pt x="1" y="13385"/>
                      <a:pt x="2" y="13384"/>
                      <a:pt x="5" y="13384"/>
                    </a:cubicBezTo>
                    <a:cubicBezTo>
                      <a:pt x="7" y="13384"/>
                      <a:pt x="9" y="13385"/>
                      <a:pt x="9" y="13388"/>
                    </a:cubicBezTo>
                    <a:cubicBezTo>
                      <a:pt x="9" y="13390"/>
                      <a:pt x="7" y="13392"/>
                      <a:pt x="5" y="13392"/>
                    </a:cubicBezTo>
                    <a:cubicBezTo>
                      <a:pt x="2" y="13392"/>
                      <a:pt x="1" y="13390"/>
                      <a:pt x="1" y="13388"/>
                    </a:cubicBezTo>
                    <a:close/>
                    <a:moveTo>
                      <a:pt x="1" y="13372"/>
                    </a:moveTo>
                    <a:lnTo>
                      <a:pt x="1" y="13371"/>
                    </a:lnTo>
                    <a:cubicBezTo>
                      <a:pt x="1" y="13369"/>
                      <a:pt x="2" y="13367"/>
                      <a:pt x="5" y="13367"/>
                    </a:cubicBezTo>
                    <a:cubicBezTo>
                      <a:pt x="7" y="13367"/>
                      <a:pt x="9" y="13369"/>
                      <a:pt x="9" y="13371"/>
                    </a:cubicBezTo>
                    <a:lnTo>
                      <a:pt x="9" y="13372"/>
                    </a:lnTo>
                    <a:cubicBezTo>
                      <a:pt x="9" y="13374"/>
                      <a:pt x="7" y="13376"/>
                      <a:pt x="5" y="13376"/>
                    </a:cubicBezTo>
                    <a:cubicBezTo>
                      <a:pt x="2" y="13376"/>
                      <a:pt x="1" y="13374"/>
                      <a:pt x="1" y="13372"/>
                    </a:cubicBezTo>
                    <a:close/>
                    <a:moveTo>
                      <a:pt x="1" y="13355"/>
                    </a:moveTo>
                    <a:lnTo>
                      <a:pt x="1" y="13355"/>
                    </a:lnTo>
                    <a:cubicBezTo>
                      <a:pt x="1" y="13353"/>
                      <a:pt x="2" y="13351"/>
                      <a:pt x="5" y="13351"/>
                    </a:cubicBezTo>
                    <a:cubicBezTo>
                      <a:pt x="7" y="13351"/>
                      <a:pt x="9" y="13353"/>
                      <a:pt x="9" y="13355"/>
                    </a:cubicBezTo>
                    <a:cubicBezTo>
                      <a:pt x="9" y="13358"/>
                      <a:pt x="7" y="13359"/>
                      <a:pt x="5" y="13359"/>
                    </a:cubicBezTo>
                    <a:cubicBezTo>
                      <a:pt x="2" y="13359"/>
                      <a:pt x="1" y="13358"/>
                      <a:pt x="1" y="13355"/>
                    </a:cubicBezTo>
                    <a:close/>
                    <a:moveTo>
                      <a:pt x="1" y="13339"/>
                    </a:moveTo>
                    <a:lnTo>
                      <a:pt x="1" y="13339"/>
                    </a:lnTo>
                    <a:cubicBezTo>
                      <a:pt x="1" y="13337"/>
                      <a:pt x="2" y="13335"/>
                      <a:pt x="5" y="13335"/>
                    </a:cubicBezTo>
                    <a:cubicBezTo>
                      <a:pt x="7" y="13335"/>
                      <a:pt x="9" y="13337"/>
                      <a:pt x="9" y="13339"/>
                    </a:cubicBezTo>
                    <a:cubicBezTo>
                      <a:pt x="9" y="13342"/>
                      <a:pt x="7" y="13343"/>
                      <a:pt x="5" y="13343"/>
                    </a:cubicBezTo>
                    <a:cubicBezTo>
                      <a:pt x="2" y="13343"/>
                      <a:pt x="1" y="13342"/>
                      <a:pt x="1" y="13339"/>
                    </a:cubicBezTo>
                    <a:close/>
                    <a:moveTo>
                      <a:pt x="1" y="13323"/>
                    </a:moveTo>
                    <a:lnTo>
                      <a:pt x="1" y="13323"/>
                    </a:lnTo>
                    <a:cubicBezTo>
                      <a:pt x="1" y="13321"/>
                      <a:pt x="2" y="13319"/>
                      <a:pt x="5" y="13319"/>
                    </a:cubicBezTo>
                    <a:cubicBezTo>
                      <a:pt x="7" y="13319"/>
                      <a:pt x="9" y="13321"/>
                      <a:pt x="9" y="13323"/>
                    </a:cubicBezTo>
                    <a:cubicBezTo>
                      <a:pt x="9" y="13326"/>
                      <a:pt x="7" y="13327"/>
                      <a:pt x="5" y="13327"/>
                    </a:cubicBezTo>
                    <a:cubicBezTo>
                      <a:pt x="2" y="13327"/>
                      <a:pt x="1" y="13326"/>
                      <a:pt x="1" y="13323"/>
                    </a:cubicBezTo>
                    <a:close/>
                    <a:moveTo>
                      <a:pt x="1" y="13307"/>
                    </a:moveTo>
                    <a:lnTo>
                      <a:pt x="1" y="13307"/>
                    </a:lnTo>
                    <a:cubicBezTo>
                      <a:pt x="1" y="13305"/>
                      <a:pt x="2" y="13303"/>
                      <a:pt x="5" y="13303"/>
                    </a:cubicBezTo>
                    <a:cubicBezTo>
                      <a:pt x="7" y="13303"/>
                      <a:pt x="9" y="13305"/>
                      <a:pt x="9" y="13307"/>
                    </a:cubicBezTo>
                    <a:cubicBezTo>
                      <a:pt x="9" y="13310"/>
                      <a:pt x="7" y="13311"/>
                      <a:pt x="5" y="13311"/>
                    </a:cubicBezTo>
                    <a:cubicBezTo>
                      <a:pt x="2" y="13311"/>
                      <a:pt x="1" y="13310"/>
                      <a:pt x="1" y="13307"/>
                    </a:cubicBezTo>
                    <a:close/>
                    <a:moveTo>
                      <a:pt x="1" y="13291"/>
                    </a:moveTo>
                    <a:lnTo>
                      <a:pt x="1" y="13291"/>
                    </a:lnTo>
                    <a:cubicBezTo>
                      <a:pt x="1" y="13289"/>
                      <a:pt x="2" y="13287"/>
                      <a:pt x="5" y="13287"/>
                    </a:cubicBezTo>
                    <a:cubicBezTo>
                      <a:pt x="7" y="13287"/>
                      <a:pt x="9" y="13289"/>
                      <a:pt x="9" y="13291"/>
                    </a:cubicBezTo>
                    <a:cubicBezTo>
                      <a:pt x="9" y="13294"/>
                      <a:pt x="7" y="13295"/>
                      <a:pt x="5" y="13295"/>
                    </a:cubicBezTo>
                    <a:cubicBezTo>
                      <a:pt x="2" y="13295"/>
                      <a:pt x="1" y="13294"/>
                      <a:pt x="1" y="13291"/>
                    </a:cubicBezTo>
                    <a:close/>
                    <a:moveTo>
                      <a:pt x="1" y="13275"/>
                    </a:moveTo>
                    <a:lnTo>
                      <a:pt x="1" y="13275"/>
                    </a:lnTo>
                    <a:cubicBezTo>
                      <a:pt x="1" y="13273"/>
                      <a:pt x="2" y="13271"/>
                      <a:pt x="5" y="13271"/>
                    </a:cubicBezTo>
                    <a:cubicBezTo>
                      <a:pt x="7" y="13271"/>
                      <a:pt x="9" y="13273"/>
                      <a:pt x="9" y="13275"/>
                    </a:cubicBezTo>
                    <a:cubicBezTo>
                      <a:pt x="9" y="13278"/>
                      <a:pt x="7" y="13279"/>
                      <a:pt x="5" y="13279"/>
                    </a:cubicBezTo>
                    <a:cubicBezTo>
                      <a:pt x="2" y="13279"/>
                      <a:pt x="1" y="13278"/>
                      <a:pt x="1" y="13275"/>
                    </a:cubicBezTo>
                    <a:close/>
                    <a:moveTo>
                      <a:pt x="1" y="13259"/>
                    </a:moveTo>
                    <a:lnTo>
                      <a:pt x="1" y="13259"/>
                    </a:lnTo>
                    <a:cubicBezTo>
                      <a:pt x="1" y="13257"/>
                      <a:pt x="2" y="13255"/>
                      <a:pt x="5" y="13255"/>
                    </a:cubicBezTo>
                    <a:cubicBezTo>
                      <a:pt x="7" y="13255"/>
                      <a:pt x="9" y="13257"/>
                      <a:pt x="9" y="13259"/>
                    </a:cubicBezTo>
                    <a:cubicBezTo>
                      <a:pt x="9" y="13262"/>
                      <a:pt x="7" y="13263"/>
                      <a:pt x="5" y="13263"/>
                    </a:cubicBezTo>
                    <a:cubicBezTo>
                      <a:pt x="2" y="13263"/>
                      <a:pt x="1" y="13262"/>
                      <a:pt x="1" y="13259"/>
                    </a:cubicBezTo>
                    <a:close/>
                    <a:moveTo>
                      <a:pt x="1" y="13243"/>
                    </a:moveTo>
                    <a:lnTo>
                      <a:pt x="1" y="13243"/>
                    </a:lnTo>
                    <a:cubicBezTo>
                      <a:pt x="1" y="13241"/>
                      <a:pt x="2" y="13239"/>
                      <a:pt x="5" y="13239"/>
                    </a:cubicBezTo>
                    <a:cubicBezTo>
                      <a:pt x="7" y="13239"/>
                      <a:pt x="9" y="13241"/>
                      <a:pt x="9" y="13243"/>
                    </a:cubicBezTo>
                    <a:cubicBezTo>
                      <a:pt x="9" y="13246"/>
                      <a:pt x="7" y="13247"/>
                      <a:pt x="5" y="13247"/>
                    </a:cubicBezTo>
                    <a:cubicBezTo>
                      <a:pt x="2" y="13247"/>
                      <a:pt x="1" y="13246"/>
                      <a:pt x="1" y="13243"/>
                    </a:cubicBezTo>
                    <a:close/>
                    <a:moveTo>
                      <a:pt x="1" y="13227"/>
                    </a:moveTo>
                    <a:lnTo>
                      <a:pt x="1" y="13227"/>
                    </a:lnTo>
                    <a:cubicBezTo>
                      <a:pt x="1" y="13225"/>
                      <a:pt x="2" y="13223"/>
                      <a:pt x="5" y="13223"/>
                    </a:cubicBezTo>
                    <a:cubicBezTo>
                      <a:pt x="7" y="13223"/>
                      <a:pt x="9" y="13225"/>
                      <a:pt x="9" y="13227"/>
                    </a:cubicBezTo>
                    <a:cubicBezTo>
                      <a:pt x="9" y="13230"/>
                      <a:pt x="7" y="13231"/>
                      <a:pt x="5" y="13231"/>
                    </a:cubicBezTo>
                    <a:cubicBezTo>
                      <a:pt x="2" y="13231"/>
                      <a:pt x="1" y="13230"/>
                      <a:pt x="1" y="13227"/>
                    </a:cubicBezTo>
                    <a:close/>
                    <a:moveTo>
                      <a:pt x="1" y="13211"/>
                    </a:moveTo>
                    <a:lnTo>
                      <a:pt x="1" y="13211"/>
                    </a:lnTo>
                    <a:cubicBezTo>
                      <a:pt x="1" y="13209"/>
                      <a:pt x="2" y="13207"/>
                      <a:pt x="5" y="13207"/>
                    </a:cubicBezTo>
                    <a:cubicBezTo>
                      <a:pt x="7" y="13207"/>
                      <a:pt x="9" y="13209"/>
                      <a:pt x="9" y="13211"/>
                    </a:cubicBezTo>
                    <a:cubicBezTo>
                      <a:pt x="9" y="13214"/>
                      <a:pt x="7" y="13215"/>
                      <a:pt x="5" y="13215"/>
                    </a:cubicBezTo>
                    <a:cubicBezTo>
                      <a:pt x="2" y="13215"/>
                      <a:pt x="1" y="13214"/>
                      <a:pt x="1" y="13211"/>
                    </a:cubicBezTo>
                    <a:close/>
                    <a:moveTo>
                      <a:pt x="1" y="13195"/>
                    </a:moveTo>
                    <a:lnTo>
                      <a:pt x="1" y="13195"/>
                    </a:lnTo>
                    <a:cubicBezTo>
                      <a:pt x="1" y="13193"/>
                      <a:pt x="2" y="13191"/>
                      <a:pt x="5" y="13191"/>
                    </a:cubicBezTo>
                    <a:cubicBezTo>
                      <a:pt x="7" y="13191"/>
                      <a:pt x="9" y="13193"/>
                      <a:pt x="9" y="13195"/>
                    </a:cubicBezTo>
                    <a:cubicBezTo>
                      <a:pt x="9" y="13198"/>
                      <a:pt x="7" y="13199"/>
                      <a:pt x="5" y="13199"/>
                    </a:cubicBezTo>
                    <a:cubicBezTo>
                      <a:pt x="2" y="13199"/>
                      <a:pt x="1" y="13198"/>
                      <a:pt x="1" y="13195"/>
                    </a:cubicBezTo>
                    <a:close/>
                    <a:moveTo>
                      <a:pt x="1" y="13179"/>
                    </a:moveTo>
                    <a:lnTo>
                      <a:pt x="1" y="13179"/>
                    </a:lnTo>
                    <a:cubicBezTo>
                      <a:pt x="1" y="13177"/>
                      <a:pt x="2" y="13175"/>
                      <a:pt x="5" y="13175"/>
                    </a:cubicBezTo>
                    <a:cubicBezTo>
                      <a:pt x="7" y="13175"/>
                      <a:pt x="9" y="13177"/>
                      <a:pt x="9" y="13179"/>
                    </a:cubicBezTo>
                    <a:cubicBezTo>
                      <a:pt x="9" y="13182"/>
                      <a:pt x="7" y="13183"/>
                      <a:pt x="5" y="13183"/>
                    </a:cubicBezTo>
                    <a:cubicBezTo>
                      <a:pt x="2" y="13183"/>
                      <a:pt x="1" y="13182"/>
                      <a:pt x="1" y="13179"/>
                    </a:cubicBezTo>
                    <a:close/>
                    <a:moveTo>
                      <a:pt x="1" y="13163"/>
                    </a:moveTo>
                    <a:lnTo>
                      <a:pt x="1" y="13163"/>
                    </a:lnTo>
                    <a:cubicBezTo>
                      <a:pt x="1" y="13161"/>
                      <a:pt x="2" y="13159"/>
                      <a:pt x="5" y="13159"/>
                    </a:cubicBezTo>
                    <a:cubicBezTo>
                      <a:pt x="7" y="13159"/>
                      <a:pt x="9" y="13161"/>
                      <a:pt x="9" y="13163"/>
                    </a:cubicBezTo>
                    <a:cubicBezTo>
                      <a:pt x="9" y="13166"/>
                      <a:pt x="7" y="13167"/>
                      <a:pt x="5" y="13167"/>
                    </a:cubicBezTo>
                    <a:cubicBezTo>
                      <a:pt x="2" y="13167"/>
                      <a:pt x="1" y="13166"/>
                      <a:pt x="1" y="13163"/>
                    </a:cubicBezTo>
                    <a:close/>
                    <a:moveTo>
                      <a:pt x="1" y="13147"/>
                    </a:moveTo>
                    <a:lnTo>
                      <a:pt x="1" y="13147"/>
                    </a:lnTo>
                    <a:cubicBezTo>
                      <a:pt x="1" y="13145"/>
                      <a:pt x="2" y="13143"/>
                      <a:pt x="5" y="13143"/>
                    </a:cubicBezTo>
                    <a:cubicBezTo>
                      <a:pt x="7" y="13143"/>
                      <a:pt x="9" y="13145"/>
                      <a:pt x="9" y="13147"/>
                    </a:cubicBezTo>
                    <a:cubicBezTo>
                      <a:pt x="9" y="13150"/>
                      <a:pt x="7" y="13151"/>
                      <a:pt x="5" y="13151"/>
                    </a:cubicBezTo>
                    <a:cubicBezTo>
                      <a:pt x="2" y="13151"/>
                      <a:pt x="1" y="13150"/>
                      <a:pt x="1" y="13147"/>
                    </a:cubicBezTo>
                    <a:close/>
                    <a:moveTo>
                      <a:pt x="1" y="13131"/>
                    </a:moveTo>
                    <a:lnTo>
                      <a:pt x="1" y="13131"/>
                    </a:lnTo>
                    <a:cubicBezTo>
                      <a:pt x="1" y="13129"/>
                      <a:pt x="2" y="13127"/>
                      <a:pt x="5" y="13127"/>
                    </a:cubicBezTo>
                    <a:cubicBezTo>
                      <a:pt x="7" y="13127"/>
                      <a:pt x="9" y="13129"/>
                      <a:pt x="9" y="13131"/>
                    </a:cubicBezTo>
                    <a:cubicBezTo>
                      <a:pt x="9" y="13134"/>
                      <a:pt x="7" y="13135"/>
                      <a:pt x="5" y="13135"/>
                    </a:cubicBezTo>
                    <a:cubicBezTo>
                      <a:pt x="2" y="13135"/>
                      <a:pt x="1" y="13134"/>
                      <a:pt x="1" y="13131"/>
                    </a:cubicBezTo>
                    <a:close/>
                    <a:moveTo>
                      <a:pt x="1" y="13115"/>
                    </a:moveTo>
                    <a:lnTo>
                      <a:pt x="1" y="13115"/>
                    </a:lnTo>
                    <a:cubicBezTo>
                      <a:pt x="1" y="13113"/>
                      <a:pt x="2" y="13111"/>
                      <a:pt x="5" y="13111"/>
                    </a:cubicBezTo>
                    <a:cubicBezTo>
                      <a:pt x="7" y="13111"/>
                      <a:pt x="9" y="13113"/>
                      <a:pt x="9" y="13115"/>
                    </a:cubicBezTo>
                    <a:cubicBezTo>
                      <a:pt x="9" y="13118"/>
                      <a:pt x="7" y="13119"/>
                      <a:pt x="5" y="13119"/>
                    </a:cubicBezTo>
                    <a:cubicBezTo>
                      <a:pt x="2" y="13119"/>
                      <a:pt x="1" y="13118"/>
                      <a:pt x="1" y="13115"/>
                    </a:cubicBezTo>
                    <a:close/>
                    <a:moveTo>
                      <a:pt x="1" y="13099"/>
                    </a:moveTo>
                    <a:lnTo>
                      <a:pt x="1" y="13099"/>
                    </a:lnTo>
                    <a:cubicBezTo>
                      <a:pt x="1" y="13097"/>
                      <a:pt x="2" y="13095"/>
                      <a:pt x="5" y="13095"/>
                    </a:cubicBezTo>
                    <a:cubicBezTo>
                      <a:pt x="7" y="13095"/>
                      <a:pt x="9" y="13097"/>
                      <a:pt x="9" y="13099"/>
                    </a:cubicBezTo>
                    <a:cubicBezTo>
                      <a:pt x="9" y="13102"/>
                      <a:pt x="7" y="13103"/>
                      <a:pt x="5" y="13103"/>
                    </a:cubicBezTo>
                    <a:cubicBezTo>
                      <a:pt x="2" y="13103"/>
                      <a:pt x="1" y="13102"/>
                      <a:pt x="1" y="13099"/>
                    </a:cubicBezTo>
                    <a:close/>
                    <a:moveTo>
                      <a:pt x="1" y="13083"/>
                    </a:moveTo>
                    <a:lnTo>
                      <a:pt x="1" y="13083"/>
                    </a:lnTo>
                    <a:cubicBezTo>
                      <a:pt x="1" y="13081"/>
                      <a:pt x="2" y="13079"/>
                      <a:pt x="5" y="13079"/>
                    </a:cubicBezTo>
                    <a:cubicBezTo>
                      <a:pt x="7" y="13079"/>
                      <a:pt x="9" y="13081"/>
                      <a:pt x="9" y="13083"/>
                    </a:cubicBezTo>
                    <a:cubicBezTo>
                      <a:pt x="9" y="13086"/>
                      <a:pt x="7" y="13087"/>
                      <a:pt x="5" y="13087"/>
                    </a:cubicBezTo>
                    <a:cubicBezTo>
                      <a:pt x="2" y="13087"/>
                      <a:pt x="1" y="13086"/>
                      <a:pt x="1" y="13083"/>
                    </a:cubicBezTo>
                    <a:close/>
                    <a:moveTo>
                      <a:pt x="1" y="13067"/>
                    </a:moveTo>
                    <a:lnTo>
                      <a:pt x="1" y="13067"/>
                    </a:lnTo>
                    <a:cubicBezTo>
                      <a:pt x="1" y="13065"/>
                      <a:pt x="2" y="13063"/>
                      <a:pt x="5" y="13063"/>
                    </a:cubicBezTo>
                    <a:cubicBezTo>
                      <a:pt x="7" y="13063"/>
                      <a:pt x="9" y="13065"/>
                      <a:pt x="9" y="13067"/>
                    </a:cubicBezTo>
                    <a:cubicBezTo>
                      <a:pt x="9" y="13070"/>
                      <a:pt x="7" y="13071"/>
                      <a:pt x="5" y="13071"/>
                    </a:cubicBezTo>
                    <a:cubicBezTo>
                      <a:pt x="2" y="13071"/>
                      <a:pt x="1" y="13070"/>
                      <a:pt x="1" y="13067"/>
                    </a:cubicBezTo>
                    <a:close/>
                    <a:moveTo>
                      <a:pt x="1" y="13051"/>
                    </a:moveTo>
                    <a:lnTo>
                      <a:pt x="1" y="13051"/>
                    </a:lnTo>
                    <a:cubicBezTo>
                      <a:pt x="1" y="13049"/>
                      <a:pt x="2" y="13047"/>
                      <a:pt x="5" y="13047"/>
                    </a:cubicBezTo>
                    <a:cubicBezTo>
                      <a:pt x="7" y="13047"/>
                      <a:pt x="9" y="13049"/>
                      <a:pt x="9" y="13051"/>
                    </a:cubicBezTo>
                    <a:cubicBezTo>
                      <a:pt x="9" y="13054"/>
                      <a:pt x="7" y="13055"/>
                      <a:pt x="5" y="13055"/>
                    </a:cubicBezTo>
                    <a:cubicBezTo>
                      <a:pt x="2" y="13055"/>
                      <a:pt x="1" y="13054"/>
                      <a:pt x="1" y="13051"/>
                    </a:cubicBezTo>
                    <a:close/>
                    <a:moveTo>
                      <a:pt x="1" y="13035"/>
                    </a:moveTo>
                    <a:lnTo>
                      <a:pt x="1" y="13035"/>
                    </a:lnTo>
                    <a:cubicBezTo>
                      <a:pt x="1" y="13033"/>
                      <a:pt x="2" y="13031"/>
                      <a:pt x="5" y="13031"/>
                    </a:cubicBezTo>
                    <a:cubicBezTo>
                      <a:pt x="7" y="13031"/>
                      <a:pt x="9" y="13033"/>
                      <a:pt x="9" y="13035"/>
                    </a:cubicBezTo>
                    <a:cubicBezTo>
                      <a:pt x="9" y="13038"/>
                      <a:pt x="7" y="13039"/>
                      <a:pt x="5" y="13039"/>
                    </a:cubicBezTo>
                    <a:cubicBezTo>
                      <a:pt x="2" y="13039"/>
                      <a:pt x="1" y="13038"/>
                      <a:pt x="1" y="13035"/>
                    </a:cubicBezTo>
                    <a:close/>
                    <a:moveTo>
                      <a:pt x="1" y="13019"/>
                    </a:moveTo>
                    <a:lnTo>
                      <a:pt x="1" y="13019"/>
                    </a:lnTo>
                    <a:cubicBezTo>
                      <a:pt x="1" y="13017"/>
                      <a:pt x="2" y="13015"/>
                      <a:pt x="5" y="13015"/>
                    </a:cubicBezTo>
                    <a:cubicBezTo>
                      <a:pt x="7" y="13015"/>
                      <a:pt x="9" y="13017"/>
                      <a:pt x="9" y="13019"/>
                    </a:cubicBezTo>
                    <a:cubicBezTo>
                      <a:pt x="9" y="13022"/>
                      <a:pt x="7" y="13023"/>
                      <a:pt x="5" y="13023"/>
                    </a:cubicBezTo>
                    <a:cubicBezTo>
                      <a:pt x="2" y="13023"/>
                      <a:pt x="1" y="13022"/>
                      <a:pt x="1" y="13019"/>
                    </a:cubicBezTo>
                    <a:close/>
                    <a:moveTo>
                      <a:pt x="1" y="13003"/>
                    </a:moveTo>
                    <a:lnTo>
                      <a:pt x="1" y="13003"/>
                    </a:lnTo>
                    <a:cubicBezTo>
                      <a:pt x="1" y="13001"/>
                      <a:pt x="2" y="12999"/>
                      <a:pt x="5" y="12999"/>
                    </a:cubicBezTo>
                    <a:cubicBezTo>
                      <a:pt x="7" y="12999"/>
                      <a:pt x="9" y="13001"/>
                      <a:pt x="9" y="13003"/>
                    </a:cubicBezTo>
                    <a:cubicBezTo>
                      <a:pt x="9" y="13006"/>
                      <a:pt x="7" y="13007"/>
                      <a:pt x="5" y="13007"/>
                    </a:cubicBezTo>
                    <a:cubicBezTo>
                      <a:pt x="2" y="13007"/>
                      <a:pt x="1" y="13006"/>
                      <a:pt x="1" y="13003"/>
                    </a:cubicBezTo>
                    <a:close/>
                    <a:moveTo>
                      <a:pt x="1" y="12987"/>
                    </a:moveTo>
                    <a:lnTo>
                      <a:pt x="1" y="12987"/>
                    </a:lnTo>
                    <a:cubicBezTo>
                      <a:pt x="1" y="12985"/>
                      <a:pt x="2" y="12983"/>
                      <a:pt x="5" y="12983"/>
                    </a:cubicBezTo>
                    <a:cubicBezTo>
                      <a:pt x="7" y="12983"/>
                      <a:pt x="9" y="12985"/>
                      <a:pt x="9" y="12987"/>
                    </a:cubicBezTo>
                    <a:cubicBezTo>
                      <a:pt x="9" y="12990"/>
                      <a:pt x="7" y="12991"/>
                      <a:pt x="5" y="12991"/>
                    </a:cubicBezTo>
                    <a:cubicBezTo>
                      <a:pt x="2" y="12991"/>
                      <a:pt x="1" y="12990"/>
                      <a:pt x="1" y="12987"/>
                    </a:cubicBezTo>
                    <a:close/>
                    <a:moveTo>
                      <a:pt x="1" y="12971"/>
                    </a:moveTo>
                    <a:lnTo>
                      <a:pt x="1" y="12971"/>
                    </a:lnTo>
                    <a:cubicBezTo>
                      <a:pt x="1" y="12969"/>
                      <a:pt x="2" y="12967"/>
                      <a:pt x="5" y="12967"/>
                    </a:cubicBezTo>
                    <a:cubicBezTo>
                      <a:pt x="7" y="12967"/>
                      <a:pt x="9" y="12969"/>
                      <a:pt x="9" y="12971"/>
                    </a:cubicBezTo>
                    <a:cubicBezTo>
                      <a:pt x="9" y="12973"/>
                      <a:pt x="7" y="12975"/>
                      <a:pt x="5" y="12975"/>
                    </a:cubicBezTo>
                    <a:cubicBezTo>
                      <a:pt x="2" y="12975"/>
                      <a:pt x="1" y="12973"/>
                      <a:pt x="1" y="12971"/>
                    </a:cubicBezTo>
                    <a:close/>
                    <a:moveTo>
                      <a:pt x="1" y="12955"/>
                    </a:moveTo>
                    <a:lnTo>
                      <a:pt x="1" y="12955"/>
                    </a:lnTo>
                    <a:cubicBezTo>
                      <a:pt x="1" y="12953"/>
                      <a:pt x="2" y="12951"/>
                      <a:pt x="5" y="12951"/>
                    </a:cubicBezTo>
                    <a:cubicBezTo>
                      <a:pt x="7" y="12951"/>
                      <a:pt x="9" y="12953"/>
                      <a:pt x="9" y="12955"/>
                    </a:cubicBezTo>
                    <a:cubicBezTo>
                      <a:pt x="9" y="12957"/>
                      <a:pt x="7" y="12959"/>
                      <a:pt x="5" y="12959"/>
                    </a:cubicBezTo>
                    <a:cubicBezTo>
                      <a:pt x="2" y="12959"/>
                      <a:pt x="1" y="12957"/>
                      <a:pt x="1" y="12955"/>
                    </a:cubicBezTo>
                    <a:close/>
                    <a:moveTo>
                      <a:pt x="1" y="12939"/>
                    </a:moveTo>
                    <a:lnTo>
                      <a:pt x="1" y="12939"/>
                    </a:lnTo>
                    <a:cubicBezTo>
                      <a:pt x="1" y="12937"/>
                      <a:pt x="2" y="12935"/>
                      <a:pt x="5" y="12935"/>
                    </a:cubicBezTo>
                    <a:cubicBezTo>
                      <a:pt x="7" y="12935"/>
                      <a:pt x="9" y="12937"/>
                      <a:pt x="9" y="12939"/>
                    </a:cubicBezTo>
                    <a:cubicBezTo>
                      <a:pt x="9" y="12941"/>
                      <a:pt x="7" y="12943"/>
                      <a:pt x="5" y="12943"/>
                    </a:cubicBezTo>
                    <a:cubicBezTo>
                      <a:pt x="2" y="12943"/>
                      <a:pt x="1" y="12941"/>
                      <a:pt x="1" y="12939"/>
                    </a:cubicBezTo>
                    <a:close/>
                    <a:moveTo>
                      <a:pt x="1" y="12923"/>
                    </a:moveTo>
                    <a:lnTo>
                      <a:pt x="1" y="12923"/>
                    </a:lnTo>
                    <a:cubicBezTo>
                      <a:pt x="1" y="12921"/>
                      <a:pt x="2" y="12919"/>
                      <a:pt x="5" y="12919"/>
                    </a:cubicBezTo>
                    <a:cubicBezTo>
                      <a:pt x="7" y="12919"/>
                      <a:pt x="9" y="12921"/>
                      <a:pt x="9" y="12923"/>
                    </a:cubicBezTo>
                    <a:cubicBezTo>
                      <a:pt x="9" y="12925"/>
                      <a:pt x="7" y="12927"/>
                      <a:pt x="5" y="12927"/>
                    </a:cubicBezTo>
                    <a:cubicBezTo>
                      <a:pt x="2" y="12927"/>
                      <a:pt x="1" y="12925"/>
                      <a:pt x="1" y="12923"/>
                    </a:cubicBezTo>
                    <a:close/>
                    <a:moveTo>
                      <a:pt x="1" y="12907"/>
                    </a:moveTo>
                    <a:lnTo>
                      <a:pt x="1" y="12907"/>
                    </a:lnTo>
                    <a:cubicBezTo>
                      <a:pt x="1" y="12905"/>
                      <a:pt x="2" y="12903"/>
                      <a:pt x="5" y="12903"/>
                    </a:cubicBezTo>
                    <a:cubicBezTo>
                      <a:pt x="7" y="12903"/>
                      <a:pt x="9" y="12905"/>
                      <a:pt x="9" y="12907"/>
                    </a:cubicBezTo>
                    <a:cubicBezTo>
                      <a:pt x="9" y="12909"/>
                      <a:pt x="7" y="12911"/>
                      <a:pt x="5" y="12911"/>
                    </a:cubicBezTo>
                    <a:cubicBezTo>
                      <a:pt x="2" y="12911"/>
                      <a:pt x="1" y="12909"/>
                      <a:pt x="1" y="12907"/>
                    </a:cubicBezTo>
                    <a:close/>
                    <a:moveTo>
                      <a:pt x="1" y="12891"/>
                    </a:moveTo>
                    <a:lnTo>
                      <a:pt x="1" y="12891"/>
                    </a:lnTo>
                    <a:cubicBezTo>
                      <a:pt x="1" y="12889"/>
                      <a:pt x="2" y="12887"/>
                      <a:pt x="5" y="12887"/>
                    </a:cubicBezTo>
                    <a:cubicBezTo>
                      <a:pt x="7" y="12887"/>
                      <a:pt x="9" y="12889"/>
                      <a:pt x="9" y="12891"/>
                    </a:cubicBezTo>
                    <a:cubicBezTo>
                      <a:pt x="9" y="12893"/>
                      <a:pt x="7" y="12895"/>
                      <a:pt x="5" y="12895"/>
                    </a:cubicBezTo>
                    <a:cubicBezTo>
                      <a:pt x="2" y="12895"/>
                      <a:pt x="1" y="12893"/>
                      <a:pt x="1" y="12891"/>
                    </a:cubicBezTo>
                    <a:close/>
                    <a:moveTo>
                      <a:pt x="1" y="12875"/>
                    </a:moveTo>
                    <a:lnTo>
                      <a:pt x="1" y="12875"/>
                    </a:lnTo>
                    <a:cubicBezTo>
                      <a:pt x="1" y="12873"/>
                      <a:pt x="2" y="12871"/>
                      <a:pt x="5" y="12871"/>
                    </a:cubicBezTo>
                    <a:cubicBezTo>
                      <a:pt x="7" y="12871"/>
                      <a:pt x="9" y="12873"/>
                      <a:pt x="9" y="12875"/>
                    </a:cubicBezTo>
                    <a:cubicBezTo>
                      <a:pt x="9" y="12877"/>
                      <a:pt x="7" y="12879"/>
                      <a:pt x="5" y="12879"/>
                    </a:cubicBezTo>
                    <a:cubicBezTo>
                      <a:pt x="2" y="12879"/>
                      <a:pt x="1" y="12877"/>
                      <a:pt x="1" y="12875"/>
                    </a:cubicBezTo>
                    <a:close/>
                    <a:moveTo>
                      <a:pt x="1" y="12859"/>
                    </a:moveTo>
                    <a:lnTo>
                      <a:pt x="1" y="12859"/>
                    </a:lnTo>
                    <a:cubicBezTo>
                      <a:pt x="1" y="12857"/>
                      <a:pt x="2" y="12855"/>
                      <a:pt x="5" y="12855"/>
                    </a:cubicBezTo>
                    <a:cubicBezTo>
                      <a:pt x="7" y="12855"/>
                      <a:pt x="9" y="12857"/>
                      <a:pt x="9" y="12859"/>
                    </a:cubicBezTo>
                    <a:cubicBezTo>
                      <a:pt x="9" y="12861"/>
                      <a:pt x="7" y="12863"/>
                      <a:pt x="5" y="12863"/>
                    </a:cubicBezTo>
                    <a:cubicBezTo>
                      <a:pt x="2" y="12863"/>
                      <a:pt x="1" y="12861"/>
                      <a:pt x="1" y="12859"/>
                    </a:cubicBezTo>
                    <a:close/>
                    <a:moveTo>
                      <a:pt x="1" y="12843"/>
                    </a:moveTo>
                    <a:lnTo>
                      <a:pt x="1" y="12843"/>
                    </a:lnTo>
                    <a:cubicBezTo>
                      <a:pt x="1" y="12841"/>
                      <a:pt x="2" y="12839"/>
                      <a:pt x="5" y="12839"/>
                    </a:cubicBezTo>
                    <a:cubicBezTo>
                      <a:pt x="7" y="12839"/>
                      <a:pt x="9" y="12841"/>
                      <a:pt x="9" y="12843"/>
                    </a:cubicBezTo>
                    <a:cubicBezTo>
                      <a:pt x="9" y="12845"/>
                      <a:pt x="7" y="12847"/>
                      <a:pt x="5" y="12847"/>
                    </a:cubicBezTo>
                    <a:cubicBezTo>
                      <a:pt x="2" y="12847"/>
                      <a:pt x="1" y="12845"/>
                      <a:pt x="1" y="12843"/>
                    </a:cubicBezTo>
                    <a:close/>
                    <a:moveTo>
                      <a:pt x="1" y="12827"/>
                    </a:moveTo>
                    <a:lnTo>
                      <a:pt x="1" y="12827"/>
                    </a:lnTo>
                    <a:cubicBezTo>
                      <a:pt x="1" y="12825"/>
                      <a:pt x="2" y="12823"/>
                      <a:pt x="5" y="12823"/>
                    </a:cubicBezTo>
                    <a:cubicBezTo>
                      <a:pt x="7" y="12823"/>
                      <a:pt x="9" y="12825"/>
                      <a:pt x="9" y="12827"/>
                    </a:cubicBezTo>
                    <a:cubicBezTo>
                      <a:pt x="9" y="12829"/>
                      <a:pt x="7" y="12831"/>
                      <a:pt x="5" y="12831"/>
                    </a:cubicBezTo>
                    <a:cubicBezTo>
                      <a:pt x="2" y="12831"/>
                      <a:pt x="1" y="12829"/>
                      <a:pt x="1" y="12827"/>
                    </a:cubicBezTo>
                    <a:close/>
                    <a:moveTo>
                      <a:pt x="1" y="12811"/>
                    </a:moveTo>
                    <a:lnTo>
                      <a:pt x="1" y="12811"/>
                    </a:lnTo>
                    <a:cubicBezTo>
                      <a:pt x="1" y="12809"/>
                      <a:pt x="2" y="12807"/>
                      <a:pt x="5" y="12807"/>
                    </a:cubicBezTo>
                    <a:cubicBezTo>
                      <a:pt x="7" y="12807"/>
                      <a:pt x="9" y="12809"/>
                      <a:pt x="9" y="12811"/>
                    </a:cubicBezTo>
                    <a:cubicBezTo>
                      <a:pt x="9" y="12813"/>
                      <a:pt x="7" y="12815"/>
                      <a:pt x="5" y="12815"/>
                    </a:cubicBezTo>
                    <a:cubicBezTo>
                      <a:pt x="2" y="12815"/>
                      <a:pt x="1" y="12813"/>
                      <a:pt x="1" y="12811"/>
                    </a:cubicBezTo>
                    <a:close/>
                    <a:moveTo>
                      <a:pt x="1" y="12795"/>
                    </a:moveTo>
                    <a:lnTo>
                      <a:pt x="1" y="12795"/>
                    </a:lnTo>
                    <a:cubicBezTo>
                      <a:pt x="1" y="12793"/>
                      <a:pt x="2" y="12791"/>
                      <a:pt x="5" y="12791"/>
                    </a:cubicBezTo>
                    <a:cubicBezTo>
                      <a:pt x="7" y="12791"/>
                      <a:pt x="9" y="12793"/>
                      <a:pt x="9" y="12795"/>
                    </a:cubicBezTo>
                    <a:cubicBezTo>
                      <a:pt x="9" y="12797"/>
                      <a:pt x="7" y="12799"/>
                      <a:pt x="5" y="12799"/>
                    </a:cubicBezTo>
                    <a:cubicBezTo>
                      <a:pt x="2" y="12799"/>
                      <a:pt x="1" y="12797"/>
                      <a:pt x="1" y="12795"/>
                    </a:cubicBezTo>
                    <a:close/>
                    <a:moveTo>
                      <a:pt x="1" y="12779"/>
                    </a:moveTo>
                    <a:lnTo>
                      <a:pt x="1" y="12779"/>
                    </a:lnTo>
                    <a:cubicBezTo>
                      <a:pt x="1" y="12777"/>
                      <a:pt x="2" y="12775"/>
                      <a:pt x="5" y="12775"/>
                    </a:cubicBezTo>
                    <a:cubicBezTo>
                      <a:pt x="7" y="12775"/>
                      <a:pt x="9" y="12777"/>
                      <a:pt x="9" y="12779"/>
                    </a:cubicBezTo>
                    <a:cubicBezTo>
                      <a:pt x="9" y="12781"/>
                      <a:pt x="7" y="12783"/>
                      <a:pt x="5" y="12783"/>
                    </a:cubicBezTo>
                    <a:cubicBezTo>
                      <a:pt x="2" y="12783"/>
                      <a:pt x="1" y="12781"/>
                      <a:pt x="1" y="12779"/>
                    </a:cubicBezTo>
                    <a:close/>
                    <a:moveTo>
                      <a:pt x="1" y="12763"/>
                    </a:moveTo>
                    <a:lnTo>
                      <a:pt x="1" y="12763"/>
                    </a:lnTo>
                    <a:cubicBezTo>
                      <a:pt x="1" y="12761"/>
                      <a:pt x="2" y="12759"/>
                      <a:pt x="5" y="12759"/>
                    </a:cubicBezTo>
                    <a:cubicBezTo>
                      <a:pt x="7" y="12759"/>
                      <a:pt x="9" y="12761"/>
                      <a:pt x="9" y="12763"/>
                    </a:cubicBezTo>
                    <a:cubicBezTo>
                      <a:pt x="9" y="12765"/>
                      <a:pt x="7" y="12767"/>
                      <a:pt x="5" y="12767"/>
                    </a:cubicBezTo>
                    <a:cubicBezTo>
                      <a:pt x="2" y="12767"/>
                      <a:pt x="1" y="12765"/>
                      <a:pt x="1" y="12763"/>
                    </a:cubicBezTo>
                    <a:close/>
                    <a:moveTo>
                      <a:pt x="1" y="12747"/>
                    </a:moveTo>
                    <a:lnTo>
                      <a:pt x="1" y="12747"/>
                    </a:lnTo>
                    <a:cubicBezTo>
                      <a:pt x="1" y="12745"/>
                      <a:pt x="2" y="12743"/>
                      <a:pt x="5" y="12743"/>
                    </a:cubicBezTo>
                    <a:cubicBezTo>
                      <a:pt x="7" y="12743"/>
                      <a:pt x="9" y="12745"/>
                      <a:pt x="9" y="12747"/>
                    </a:cubicBezTo>
                    <a:cubicBezTo>
                      <a:pt x="9" y="12749"/>
                      <a:pt x="7" y="12751"/>
                      <a:pt x="5" y="12751"/>
                    </a:cubicBezTo>
                    <a:cubicBezTo>
                      <a:pt x="2" y="12751"/>
                      <a:pt x="1" y="12749"/>
                      <a:pt x="1" y="12747"/>
                    </a:cubicBezTo>
                    <a:close/>
                    <a:moveTo>
                      <a:pt x="1" y="12731"/>
                    </a:moveTo>
                    <a:lnTo>
                      <a:pt x="1" y="12731"/>
                    </a:lnTo>
                    <a:cubicBezTo>
                      <a:pt x="1" y="12729"/>
                      <a:pt x="2" y="12727"/>
                      <a:pt x="5" y="12727"/>
                    </a:cubicBezTo>
                    <a:cubicBezTo>
                      <a:pt x="7" y="12727"/>
                      <a:pt x="9" y="12729"/>
                      <a:pt x="9" y="12731"/>
                    </a:cubicBezTo>
                    <a:cubicBezTo>
                      <a:pt x="9" y="12733"/>
                      <a:pt x="7" y="12735"/>
                      <a:pt x="5" y="12735"/>
                    </a:cubicBezTo>
                    <a:cubicBezTo>
                      <a:pt x="2" y="12735"/>
                      <a:pt x="1" y="12733"/>
                      <a:pt x="1" y="12731"/>
                    </a:cubicBezTo>
                    <a:close/>
                    <a:moveTo>
                      <a:pt x="1" y="12715"/>
                    </a:moveTo>
                    <a:lnTo>
                      <a:pt x="1" y="12715"/>
                    </a:lnTo>
                    <a:cubicBezTo>
                      <a:pt x="1" y="12713"/>
                      <a:pt x="2" y="12711"/>
                      <a:pt x="5" y="12711"/>
                    </a:cubicBezTo>
                    <a:cubicBezTo>
                      <a:pt x="7" y="12711"/>
                      <a:pt x="9" y="12713"/>
                      <a:pt x="9" y="12715"/>
                    </a:cubicBezTo>
                    <a:cubicBezTo>
                      <a:pt x="9" y="12717"/>
                      <a:pt x="7" y="12719"/>
                      <a:pt x="5" y="12719"/>
                    </a:cubicBezTo>
                    <a:cubicBezTo>
                      <a:pt x="2" y="12719"/>
                      <a:pt x="1" y="12717"/>
                      <a:pt x="1" y="12715"/>
                    </a:cubicBezTo>
                    <a:close/>
                    <a:moveTo>
                      <a:pt x="1" y="12699"/>
                    </a:moveTo>
                    <a:lnTo>
                      <a:pt x="1" y="12699"/>
                    </a:lnTo>
                    <a:cubicBezTo>
                      <a:pt x="1" y="12697"/>
                      <a:pt x="2" y="12695"/>
                      <a:pt x="5" y="12695"/>
                    </a:cubicBezTo>
                    <a:cubicBezTo>
                      <a:pt x="7" y="12695"/>
                      <a:pt x="9" y="12697"/>
                      <a:pt x="9" y="12699"/>
                    </a:cubicBezTo>
                    <a:cubicBezTo>
                      <a:pt x="9" y="12701"/>
                      <a:pt x="7" y="12703"/>
                      <a:pt x="5" y="12703"/>
                    </a:cubicBezTo>
                    <a:cubicBezTo>
                      <a:pt x="2" y="12703"/>
                      <a:pt x="1" y="12701"/>
                      <a:pt x="1" y="12699"/>
                    </a:cubicBezTo>
                    <a:close/>
                    <a:moveTo>
                      <a:pt x="1" y="12683"/>
                    </a:moveTo>
                    <a:lnTo>
                      <a:pt x="1" y="12683"/>
                    </a:lnTo>
                    <a:cubicBezTo>
                      <a:pt x="1" y="12681"/>
                      <a:pt x="2" y="12679"/>
                      <a:pt x="5" y="12679"/>
                    </a:cubicBezTo>
                    <a:cubicBezTo>
                      <a:pt x="7" y="12679"/>
                      <a:pt x="9" y="12681"/>
                      <a:pt x="9" y="12683"/>
                    </a:cubicBezTo>
                    <a:cubicBezTo>
                      <a:pt x="9" y="12685"/>
                      <a:pt x="7" y="12687"/>
                      <a:pt x="5" y="12687"/>
                    </a:cubicBezTo>
                    <a:cubicBezTo>
                      <a:pt x="2" y="12687"/>
                      <a:pt x="1" y="12685"/>
                      <a:pt x="1" y="12683"/>
                    </a:cubicBezTo>
                    <a:close/>
                    <a:moveTo>
                      <a:pt x="1" y="12667"/>
                    </a:moveTo>
                    <a:lnTo>
                      <a:pt x="1" y="12667"/>
                    </a:lnTo>
                    <a:cubicBezTo>
                      <a:pt x="1" y="12665"/>
                      <a:pt x="2" y="12663"/>
                      <a:pt x="5" y="12663"/>
                    </a:cubicBezTo>
                    <a:cubicBezTo>
                      <a:pt x="7" y="12663"/>
                      <a:pt x="9" y="12665"/>
                      <a:pt x="9" y="12667"/>
                    </a:cubicBezTo>
                    <a:cubicBezTo>
                      <a:pt x="9" y="12669"/>
                      <a:pt x="7" y="12671"/>
                      <a:pt x="5" y="12671"/>
                    </a:cubicBezTo>
                    <a:cubicBezTo>
                      <a:pt x="2" y="12671"/>
                      <a:pt x="1" y="12669"/>
                      <a:pt x="1" y="12667"/>
                    </a:cubicBezTo>
                    <a:close/>
                    <a:moveTo>
                      <a:pt x="1" y="12651"/>
                    </a:moveTo>
                    <a:lnTo>
                      <a:pt x="1" y="12651"/>
                    </a:lnTo>
                    <a:cubicBezTo>
                      <a:pt x="1" y="12649"/>
                      <a:pt x="3" y="12647"/>
                      <a:pt x="5" y="12647"/>
                    </a:cubicBezTo>
                    <a:cubicBezTo>
                      <a:pt x="7" y="12647"/>
                      <a:pt x="9" y="12649"/>
                      <a:pt x="9" y="12651"/>
                    </a:cubicBezTo>
                    <a:cubicBezTo>
                      <a:pt x="9" y="12653"/>
                      <a:pt x="7" y="12655"/>
                      <a:pt x="5" y="12655"/>
                    </a:cubicBezTo>
                    <a:cubicBezTo>
                      <a:pt x="3" y="12655"/>
                      <a:pt x="1" y="12653"/>
                      <a:pt x="1" y="12651"/>
                    </a:cubicBezTo>
                    <a:close/>
                    <a:moveTo>
                      <a:pt x="1" y="12635"/>
                    </a:moveTo>
                    <a:lnTo>
                      <a:pt x="1" y="12635"/>
                    </a:lnTo>
                    <a:cubicBezTo>
                      <a:pt x="1" y="12633"/>
                      <a:pt x="3" y="12631"/>
                      <a:pt x="5" y="12631"/>
                    </a:cubicBezTo>
                    <a:cubicBezTo>
                      <a:pt x="7" y="12631"/>
                      <a:pt x="9" y="12633"/>
                      <a:pt x="9" y="12635"/>
                    </a:cubicBezTo>
                    <a:cubicBezTo>
                      <a:pt x="9" y="12637"/>
                      <a:pt x="7" y="12639"/>
                      <a:pt x="5" y="12639"/>
                    </a:cubicBezTo>
                    <a:cubicBezTo>
                      <a:pt x="3" y="12639"/>
                      <a:pt x="1" y="12637"/>
                      <a:pt x="1" y="12635"/>
                    </a:cubicBezTo>
                    <a:close/>
                    <a:moveTo>
                      <a:pt x="1" y="12619"/>
                    </a:moveTo>
                    <a:lnTo>
                      <a:pt x="1" y="12619"/>
                    </a:lnTo>
                    <a:cubicBezTo>
                      <a:pt x="1" y="12617"/>
                      <a:pt x="3" y="12615"/>
                      <a:pt x="5" y="12615"/>
                    </a:cubicBezTo>
                    <a:cubicBezTo>
                      <a:pt x="7" y="12615"/>
                      <a:pt x="9" y="12617"/>
                      <a:pt x="9" y="12619"/>
                    </a:cubicBezTo>
                    <a:cubicBezTo>
                      <a:pt x="9" y="12621"/>
                      <a:pt x="7" y="12623"/>
                      <a:pt x="5" y="12623"/>
                    </a:cubicBezTo>
                    <a:cubicBezTo>
                      <a:pt x="3" y="12623"/>
                      <a:pt x="1" y="12621"/>
                      <a:pt x="1" y="12619"/>
                    </a:cubicBezTo>
                    <a:close/>
                    <a:moveTo>
                      <a:pt x="1" y="12603"/>
                    </a:moveTo>
                    <a:lnTo>
                      <a:pt x="1" y="12603"/>
                    </a:lnTo>
                    <a:cubicBezTo>
                      <a:pt x="1" y="12601"/>
                      <a:pt x="3" y="12599"/>
                      <a:pt x="5" y="12599"/>
                    </a:cubicBezTo>
                    <a:cubicBezTo>
                      <a:pt x="7" y="12599"/>
                      <a:pt x="9" y="12601"/>
                      <a:pt x="9" y="12603"/>
                    </a:cubicBezTo>
                    <a:cubicBezTo>
                      <a:pt x="9" y="12605"/>
                      <a:pt x="7" y="12607"/>
                      <a:pt x="5" y="12607"/>
                    </a:cubicBezTo>
                    <a:cubicBezTo>
                      <a:pt x="3" y="12607"/>
                      <a:pt x="1" y="12605"/>
                      <a:pt x="1" y="12603"/>
                    </a:cubicBezTo>
                    <a:close/>
                    <a:moveTo>
                      <a:pt x="1" y="12587"/>
                    </a:moveTo>
                    <a:lnTo>
                      <a:pt x="1" y="12587"/>
                    </a:lnTo>
                    <a:cubicBezTo>
                      <a:pt x="1" y="12585"/>
                      <a:pt x="3" y="12583"/>
                      <a:pt x="5" y="12583"/>
                    </a:cubicBezTo>
                    <a:cubicBezTo>
                      <a:pt x="7" y="12583"/>
                      <a:pt x="9" y="12585"/>
                      <a:pt x="9" y="12587"/>
                    </a:cubicBezTo>
                    <a:cubicBezTo>
                      <a:pt x="9" y="12589"/>
                      <a:pt x="7" y="12591"/>
                      <a:pt x="5" y="12591"/>
                    </a:cubicBezTo>
                    <a:cubicBezTo>
                      <a:pt x="3" y="12591"/>
                      <a:pt x="1" y="12589"/>
                      <a:pt x="1" y="12587"/>
                    </a:cubicBezTo>
                    <a:close/>
                    <a:moveTo>
                      <a:pt x="1" y="12571"/>
                    </a:moveTo>
                    <a:lnTo>
                      <a:pt x="1" y="12571"/>
                    </a:lnTo>
                    <a:cubicBezTo>
                      <a:pt x="1" y="12569"/>
                      <a:pt x="3" y="12567"/>
                      <a:pt x="5" y="12567"/>
                    </a:cubicBezTo>
                    <a:cubicBezTo>
                      <a:pt x="7" y="12567"/>
                      <a:pt x="9" y="12569"/>
                      <a:pt x="9" y="12571"/>
                    </a:cubicBezTo>
                    <a:cubicBezTo>
                      <a:pt x="9" y="12573"/>
                      <a:pt x="7" y="12575"/>
                      <a:pt x="5" y="12575"/>
                    </a:cubicBezTo>
                    <a:cubicBezTo>
                      <a:pt x="3" y="12575"/>
                      <a:pt x="1" y="12573"/>
                      <a:pt x="1" y="12571"/>
                    </a:cubicBezTo>
                    <a:close/>
                    <a:moveTo>
                      <a:pt x="1" y="12555"/>
                    </a:moveTo>
                    <a:lnTo>
                      <a:pt x="1" y="12555"/>
                    </a:lnTo>
                    <a:cubicBezTo>
                      <a:pt x="1" y="12553"/>
                      <a:pt x="3" y="12551"/>
                      <a:pt x="5" y="12551"/>
                    </a:cubicBezTo>
                    <a:cubicBezTo>
                      <a:pt x="7" y="12551"/>
                      <a:pt x="9" y="12553"/>
                      <a:pt x="9" y="12555"/>
                    </a:cubicBezTo>
                    <a:cubicBezTo>
                      <a:pt x="9" y="12557"/>
                      <a:pt x="7" y="12559"/>
                      <a:pt x="5" y="12559"/>
                    </a:cubicBezTo>
                    <a:cubicBezTo>
                      <a:pt x="3" y="12559"/>
                      <a:pt x="1" y="12557"/>
                      <a:pt x="1" y="12555"/>
                    </a:cubicBezTo>
                    <a:close/>
                    <a:moveTo>
                      <a:pt x="1" y="12539"/>
                    </a:moveTo>
                    <a:lnTo>
                      <a:pt x="1" y="12539"/>
                    </a:lnTo>
                    <a:cubicBezTo>
                      <a:pt x="1" y="12537"/>
                      <a:pt x="3" y="12535"/>
                      <a:pt x="5" y="12535"/>
                    </a:cubicBezTo>
                    <a:cubicBezTo>
                      <a:pt x="7" y="12535"/>
                      <a:pt x="9" y="12537"/>
                      <a:pt x="9" y="12539"/>
                    </a:cubicBezTo>
                    <a:cubicBezTo>
                      <a:pt x="9" y="12541"/>
                      <a:pt x="7" y="12543"/>
                      <a:pt x="5" y="12543"/>
                    </a:cubicBezTo>
                    <a:cubicBezTo>
                      <a:pt x="3" y="12543"/>
                      <a:pt x="1" y="12541"/>
                      <a:pt x="1" y="12539"/>
                    </a:cubicBezTo>
                    <a:close/>
                    <a:moveTo>
                      <a:pt x="1" y="12523"/>
                    </a:moveTo>
                    <a:lnTo>
                      <a:pt x="1" y="12523"/>
                    </a:lnTo>
                    <a:cubicBezTo>
                      <a:pt x="1" y="12521"/>
                      <a:pt x="3" y="12519"/>
                      <a:pt x="5" y="12519"/>
                    </a:cubicBezTo>
                    <a:cubicBezTo>
                      <a:pt x="7" y="12519"/>
                      <a:pt x="9" y="12521"/>
                      <a:pt x="9" y="12523"/>
                    </a:cubicBezTo>
                    <a:cubicBezTo>
                      <a:pt x="9" y="12525"/>
                      <a:pt x="7" y="12527"/>
                      <a:pt x="5" y="12527"/>
                    </a:cubicBezTo>
                    <a:cubicBezTo>
                      <a:pt x="3" y="12527"/>
                      <a:pt x="1" y="12525"/>
                      <a:pt x="1" y="12523"/>
                    </a:cubicBezTo>
                    <a:close/>
                    <a:moveTo>
                      <a:pt x="1" y="12507"/>
                    </a:moveTo>
                    <a:lnTo>
                      <a:pt x="1" y="12507"/>
                    </a:lnTo>
                    <a:cubicBezTo>
                      <a:pt x="1" y="12505"/>
                      <a:pt x="3" y="12503"/>
                      <a:pt x="5" y="12503"/>
                    </a:cubicBezTo>
                    <a:cubicBezTo>
                      <a:pt x="7" y="12503"/>
                      <a:pt x="9" y="12505"/>
                      <a:pt x="9" y="12507"/>
                    </a:cubicBezTo>
                    <a:cubicBezTo>
                      <a:pt x="9" y="12509"/>
                      <a:pt x="7" y="12511"/>
                      <a:pt x="5" y="12511"/>
                    </a:cubicBezTo>
                    <a:cubicBezTo>
                      <a:pt x="3" y="12511"/>
                      <a:pt x="1" y="12509"/>
                      <a:pt x="1" y="12507"/>
                    </a:cubicBezTo>
                    <a:close/>
                    <a:moveTo>
                      <a:pt x="1" y="12491"/>
                    </a:moveTo>
                    <a:lnTo>
                      <a:pt x="1" y="12491"/>
                    </a:lnTo>
                    <a:cubicBezTo>
                      <a:pt x="1" y="12489"/>
                      <a:pt x="3" y="12487"/>
                      <a:pt x="5" y="12487"/>
                    </a:cubicBezTo>
                    <a:cubicBezTo>
                      <a:pt x="7" y="12487"/>
                      <a:pt x="9" y="12489"/>
                      <a:pt x="9" y="12491"/>
                    </a:cubicBezTo>
                    <a:cubicBezTo>
                      <a:pt x="9" y="12493"/>
                      <a:pt x="7" y="12495"/>
                      <a:pt x="5" y="12495"/>
                    </a:cubicBezTo>
                    <a:cubicBezTo>
                      <a:pt x="3" y="12495"/>
                      <a:pt x="1" y="12493"/>
                      <a:pt x="1" y="12491"/>
                    </a:cubicBezTo>
                    <a:close/>
                    <a:moveTo>
                      <a:pt x="1" y="12475"/>
                    </a:moveTo>
                    <a:lnTo>
                      <a:pt x="1" y="12475"/>
                    </a:lnTo>
                    <a:cubicBezTo>
                      <a:pt x="1" y="12473"/>
                      <a:pt x="3" y="12471"/>
                      <a:pt x="5" y="12471"/>
                    </a:cubicBezTo>
                    <a:cubicBezTo>
                      <a:pt x="7" y="12471"/>
                      <a:pt x="9" y="12473"/>
                      <a:pt x="9" y="12475"/>
                    </a:cubicBezTo>
                    <a:cubicBezTo>
                      <a:pt x="9" y="12477"/>
                      <a:pt x="7" y="12479"/>
                      <a:pt x="5" y="12479"/>
                    </a:cubicBezTo>
                    <a:cubicBezTo>
                      <a:pt x="3" y="12479"/>
                      <a:pt x="1" y="12477"/>
                      <a:pt x="1" y="12475"/>
                    </a:cubicBezTo>
                    <a:close/>
                    <a:moveTo>
                      <a:pt x="1" y="12459"/>
                    </a:moveTo>
                    <a:lnTo>
                      <a:pt x="1" y="12459"/>
                    </a:lnTo>
                    <a:cubicBezTo>
                      <a:pt x="1" y="12457"/>
                      <a:pt x="3" y="12455"/>
                      <a:pt x="5" y="12455"/>
                    </a:cubicBezTo>
                    <a:cubicBezTo>
                      <a:pt x="7" y="12455"/>
                      <a:pt x="9" y="12457"/>
                      <a:pt x="9" y="12459"/>
                    </a:cubicBezTo>
                    <a:cubicBezTo>
                      <a:pt x="9" y="12461"/>
                      <a:pt x="7" y="12463"/>
                      <a:pt x="5" y="12463"/>
                    </a:cubicBezTo>
                    <a:cubicBezTo>
                      <a:pt x="3" y="12463"/>
                      <a:pt x="1" y="12461"/>
                      <a:pt x="1" y="12459"/>
                    </a:cubicBezTo>
                    <a:close/>
                    <a:moveTo>
                      <a:pt x="1" y="12443"/>
                    </a:moveTo>
                    <a:lnTo>
                      <a:pt x="1" y="12443"/>
                    </a:lnTo>
                    <a:cubicBezTo>
                      <a:pt x="1" y="12441"/>
                      <a:pt x="3" y="12439"/>
                      <a:pt x="5" y="12439"/>
                    </a:cubicBezTo>
                    <a:cubicBezTo>
                      <a:pt x="7" y="12439"/>
                      <a:pt x="9" y="12441"/>
                      <a:pt x="9" y="12443"/>
                    </a:cubicBezTo>
                    <a:cubicBezTo>
                      <a:pt x="9" y="12445"/>
                      <a:pt x="7" y="12447"/>
                      <a:pt x="5" y="12447"/>
                    </a:cubicBezTo>
                    <a:cubicBezTo>
                      <a:pt x="3" y="12447"/>
                      <a:pt x="1" y="12445"/>
                      <a:pt x="1" y="12443"/>
                    </a:cubicBezTo>
                    <a:close/>
                    <a:moveTo>
                      <a:pt x="1" y="12427"/>
                    </a:moveTo>
                    <a:lnTo>
                      <a:pt x="1" y="12427"/>
                    </a:lnTo>
                    <a:cubicBezTo>
                      <a:pt x="1" y="12425"/>
                      <a:pt x="3" y="12423"/>
                      <a:pt x="5" y="12423"/>
                    </a:cubicBezTo>
                    <a:cubicBezTo>
                      <a:pt x="7" y="12423"/>
                      <a:pt x="9" y="12425"/>
                      <a:pt x="9" y="12427"/>
                    </a:cubicBezTo>
                    <a:cubicBezTo>
                      <a:pt x="9" y="12429"/>
                      <a:pt x="7" y="12431"/>
                      <a:pt x="5" y="12431"/>
                    </a:cubicBezTo>
                    <a:cubicBezTo>
                      <a:pt x="3" y="12431"/>
                      <a:pt x="1" y="12429"/>
                      <a:pt x="1" y="12427"/>
                    </a:cubicBezTo>
                    <a:close/>
                    <a:moveTo>
                      <a:pt x="1" y="12411"/>
                    </a:moveTo>
                    <a:lnTo>
                      <a:pt x="1" y="12411"/>
                    </a:lnTo>
                    <a:cubicBezTo>
                      <a:pt x="1" y="12409"/>
                      <a:pt x="3" y="12407"/>
                      <a:pt x="5" y="12407"/>
                    </a:cubicBezTo>
                    <a:cubicBezTo>
                      <a:pt x="7" y="12407"/>
                      <a:pt x="9" y="12409"/>
                      <a:pt x="9" y="12411"/>
                    </a:cubicBezTo>
                    <a:cubicBezTo>
                      <a:pt x="9" y="12413"/>
                      <a:pt x="7" y="12415"/>
                      <a:pt x="5" y="12415"/>
                    </a:cubicBezTo>
                    <a:cubicBezTo>
                      <a:pt x="3" y="12415"/>
                      <a:pt x="1" y="12413"/>
                      <a:pt x="1" y="12411"/>
                    </a:cubicBezTo>
                    <a:close/>
                    <a:moveTo>
                      <a:pt x="1" y="12395"/>
                    </a:moveTo>
                    <a:lnTo>
                      <a:pt x="1" y="12395"/>
                    </a:lnTo>
                    <a:cubicBezTo>
                      <a:pt x="1" y="12393"/>
                      <a:pt x="3" y="12391"/>
                      <a:pt x="5" y="12391"/>
                    </a:cubicBezTo>
                    <a:cubicBezTo>
                      <a:pt x="7" y="12391"/>
                      <a:pt x="9" y="12393"/>
                      <a:pt x="9" y="12395"/>
                    </a:cubicBezTo>
                    <a:cubicBezTo>
                      <a:pt x="9" y="12397"/>
                      <a:pt x="7" y="12399"/>
                      <a:pt x="5" y="12399"/>
                    </a:cubicBezTo>
                    <a:cubicBezTo>
                      <a:pt x="3" y="12399"/>
                      <a:pt x="1" y="12397"/>
                      <a:pt x="1" y="12395"/>
                    </a:cubicBezTo>
                    <a:close/>
                    <a:moveTo>
                      <a:pt x="1" y="12379"/>
                    </a:moveTo>
                    <a:lnTo>
                      <a:pt x="1" y="12379"/>
                    </a:lnTo>
                    <a:cubicBezTo>
                      <a:pt x="1" y="12377"/>
                      <a:pt x="3" y="12375"/>
                      <a:pt x="5" y="12375"/>
                    </a:cubicBezTo>
                    <a:cubicBezTo>
                      <a:pt x="7" y="12375"/>
                      <a:pt x="9" y="12377"/>
                      <a:pt x="9" y="12379"/>
                    </a:cubicBezTo>
                    <a:cubicBezTo>
                      <a:pt x="9" y="12381"/>
                      <a:pt x="7" y="12383"/>
                      <a:pt x="5" y="12383"/>
                    </a:cubicBezTo>
                    <a:cubicBezTo>
                      <a:pt x="3" y="12383"/>
                      <a:pt x="1" y="12381"/>
                      <a:pt x="1" y="12379"/>
                    </a:cubicBezTo>
                    <a:close/>
                    <a:moveTo>
                      <a:pt x="1" y="12363"/>
                    </a:moveTo>
                    <a:lnTo>
                      <a:pt x="1" y="12363"/>
                    </a:lnTo>
                    <a:cubicBezTo>
                      <a:pt x="1" y="12361"/>
                      <a:pt x="3" y="12359"/>
                      <a:pt x="5" y="12359"/>
                    </a:cubicBezTo>
                    <a:cubicBezTo>
                      <a:pt x="7" y="12359"/>
                      <a:pt x="9" y="12361"/>
                      <a:pt x="9" y="12363"/>
                    </a:cubicBezTo>
                    <a:cubicBezTo>
                      <a:pt x="9" y="12365"/>
                      <a:pt x="7" y="12367"/>
                      <a:pt x="5" y="12367"/>
                    </a:cubicBezTo>
                    <a:cubicBezTo>
                      <a:pt x="3" y="12367"/>
                      <a:pt x="1" y="12365"/>
                      <a:pt x="1" y="12363"/>
                    </a:cubicBezTo>
                    <a:close/>
                    <a:moveTo>
                      <a:pt x="1" y="12347"/>
                    </a:moveTo>
                    <a:lnTo>
                      <a:pt x="1" y="12347"/>
                    </a:lnTo>
                    <a:cubicBezTo>
                      <a:pt x="1" y="12345"/>
                      <a:pt x="3" y="12343"/>
                      <a:pt x="5" y="12343"/>
                    </a:cubicBezTo>
                    <a:cubicBezTo>
                      <a:pt x="7" y="12343"/>
                      <a:pt x="9" y="12345"/>
                      <a:pt x="9" y="12347"/>
                    </a:cubicBezTo>
                    <a:cubicBezTo>
                      <a:pt x="9" y="12349"/>
                      <a:pt x="7" y="12351"/>
                      <a:pt x="5" y="12351"/>
                    </a:cubicBezTo>
                    <a:cubicBezTo>
                      <a:pt x="3" y="12351"/>
                      <a:pt x="1" y="12349"/>
                      <a:pt x="1" y="12347"/>
                    </a:cubicBezTo>
                    <a:close/>
                    <a:moveTo>
                      <a:pt x="1" y="12331"/>
                    </a:moveTo>
                    <a:lnTo>
                      <a:pt x="1" y="12331"/>
                    </a:lnTo>
                    <a:cubicBezTo>
                      <a:pt x="1" y="12329"/>
                      <a:pt x="3" y="12327"/>
                      <a:pt x="5" y="12327"/>
                    </a:cubicBezTo>
                    <a:cubicBezTo>
                      <a:pt x="7" y="12327"/>
                      <a:pt x="9" y="12329"/>
                      <a:pt x="9" y="12331"/>
                    </a:cubicBezTo>
                    <a:cubicBezTo>
                      <a:pt x="9" y="12333"/>
                      <a:pt x="7" y="12335"/>
                      <a:pt x="5" y="12335"/>
                    </a:cubicBezTo>
                    <a:cubicBezTo>
                      <a:pt x="3" y="12335"/>
                      <a:pt x="1" y="12333"/>
                      <a:pt x="1" y="12331"/>
                    </a:cubicBezTo>
                    <a:close/>
                    <a:moveTo>
                      <a:pt x="1" y="12315"/>
                    </a:moveTo>
                    <a:lnTo>
                      <a:pt x="1" y="12315"/>
                    </a:lnTo>
                    <a:cubicBezTo>
                      <a:pt x="1" y="12313"/>
                      <a:pt x="3" y="12311"/>
                      <a:pt x="5" y="12311"/>
                    </a:cubicBezTo>
                    <a:cubicBezTo>
                      <a:pt x="7" y="12311"/>
                      <a:pt x="9" y="12313"/>
                      <a:pt x="9" y="12315"/>
                    </a:cubicBezTo>
                    <a:cubicBezTo>
                      <a:pt x="9" y="12317"/>
                      <a:pt x="7" y="12319"/>
                      <a:pt x="5" y="12319"/>
                    </a:cubicBezTo>
                    <a:cubicBezTo>
                      <a:pt x="3" y="12319"/>
                      <a:pt x="1" y="12317"/>
                      <a:pt x="1" y="12315"/>
                    </a:cubicBezTo>
                    <a:close/>
                    <a:moveTo>
                      <a:pt x="1" y="12299"/>
                    </a:moveTo>
                    <a:lnTo>
                      <a:pt x="1" y="12299"/>
                    </a:lnTo>
                    <a:cubicBezTo>
                      <a:pt x="1" y="12297"/>
                      <a:pt x="3" y="12295"/>
                      <a:pt x="5" y="12295"/>
                    </a:cubicBezTo>
                    <a:cubicBezTo>
                      <a:pt x="7" y="12295"/>
                      <a:pt x="9" y="12297"/>
                      <a:pt x="9" y="12299"/>
                    </a:cubicBezTo>
                    <a:cubicBezTo>
                      <a:pt x="9" y="12301"/>
                      <a:pt x="7" y="12303"/>
                      <a:pt x="5" y="12303"/>
                    </a:cubicBezTo>
                    <a:cubicBezTo>
                      <a:pt x="3" y="12303"/>
                      <a:pt x="1" y="12301"/>
                      <a:pt x="1" y="12299"/>
                    </a:cubicBezTo>
                    <a:close/>
                    <a:moveTo>
                      <a:pt x="1" y="12283"/>
                    </a:moveTo>
                    <a:lnTo>
                      <a:pt x="1" y="12283"/>
                    </a:lnTo>
                    <a:cubicBezTo>
                      <a:pt x="1" y="12281"/>
                      <a:pt x="3" y="12279"/>
                      <a:pt x="5" y="12279"/>
                    </a:cubicBezTo>
                    <a:cubicBezTo>
                      <a:pt x="7" y="12279"/>
                      <a:pt x="9" y="12281"/>
                      <a:pt x="9" y="12283"/>
                    </a:cubicBezTo>
                    <a:cubicBezTo>
                      <a:pt x="9" y="12285"/>
                      <a:pt x="7" y="12287"/>
                      <a:pt x="5" y="12287"/>
                    </a:cubicBezTo>
                    <a:cubicBezTo>
                      <a:pt x="3" y="12287"/>
                      <a:pt x="1" y="12285"/>
                      <a:pt x="1" y="12283"/>
                    </a:cubicBezTo>
                    <a:close/>
                    <a:moveTo>
                      <a:pt x="1" y="12267"/>
                    </a:moveTo>
                    <a:lnTo>
                      <a:pt x="1" y="12267"/>
                    </a:lnTo>
                    <a:cubicBezTo>
                      <a:pt x="1" y="12265"/>
                      <a:pt x="3" y="12263"/>
                      <a:pt x="5" y="12263"/>
                    </a:cubicBezTo>
                    <a:cubicBezTo>
                      <a:pt x="7" y="12263"/>
                      <a:pt x="9" y="12265"/>
                      <a:pt x="9" y="12267"/>
                    </a:cubicBezTo>
                    <a:cubicBezTo>
                      <a:pt x="9" y="12269"/>
                      <a:pt x="7" y="12271"/>
                      <a:pt x="5" y="12271"/>
                    </a:cubicBezTo>
                    <a:cubicBezTo>
                      <a:pt x="3" y="12271"/>
                      <a:pt x="1" y="12269"/>
                      <a:pt x="1" y="12267"/>
                    </a:cubicBezTo>
                    <a:close/>
                    <a:moveTo>
                      <a:pt x="1" y="12251"/>
                    </a:moveTo>
                    <a:lnTo>
                      <a:pt x="1" y="12251"/>
                    </a:lnTo>
                    <a:cubicBezTo>
                      <a:pt x="1" y="12249"/>
                      <a:pt x="3" y="12247"/>
                      <a:pt x="5" y="12247"/>
                    </a:cubicBezTo>
                    <a:cubicBezTo>
                      <a:pt x="7" y="12247"/>
                      <a:pt x="9" y="12249"/>
                      <a:pt x="9" y="12251"/>
                    </a:cubicBezTo>
                    <a:cubicBezTo>
                      <a:pt x="9" y="12253"/>
                      <a:pt x="7" y="12255"/>
                      <a:pt x="5" y="12255"/>
                    </a:cubicBezTo>
                    <a:cubicBezTo>
                      <a:pt x="3" y="12255"/>
                      <a:pt x="1" y="12253"/>
                      <a:pt x="1" y="12251"/>
                    </a:cubicBezTo>
                    <a:close/>
                    <a:moveTo>
                      <a:pt x="1" y="12235"/>
                    </a:moveTo>
                    <a:lnTo>
                      <a:pt x="1" y="12235"/>
                    </a:lnTo>
                    <a:cubicBezTo>
                      <a:pt x="1" y="12233"/>
                      <a:pt x="3" y="12231"/>
                      <a:pt x="5" y="12231"/>
                    </a:cubicBezTo>
                    <a:cubicBezTo>
                      <a:pt x="7" y="12231"/>
                      <a:pt x="9" y="12233"/>
                      <a:pt x="9" y="12235"/>
                    </a:cubicBezTo>
                    <a:cubicBezTo>
                      <a:pt x="9" y="12237"/>
                      <a:pt x="7" y="12239"/>
                      <a:pt x="5" y="12239"/>
                    </a:cubicBezTo>
                    <a:cubicBezTo>
                      <a:pt x="3" y="12239"/>
                      <a:pt x="1" y="12237"/>
                      <a:pt x="1" y="12235"/>
                    </a:cubicBezTo>
                    <a:close/>
                    <a:moveTo>
                      <a:pt x="1" y="12219"/>
                    </a:moveTo>
                    <a:lnTo>
                      <a:pt x="1" y="12219"/>
                    </a:lnTo>
                    <a:cubicBezTo>
                      <a:pt x="1" y="12217"/>
                      <a:pt x="3" y="12215"/>
                      <a:pt x="5" y="12215"/>
                    </a:cubicBezTo>
                    <a:cubicBezTo>
                      <a:pt x="7" y="12215"/>
                      <a:pt x="9" y="12217"/>
                      <a:pt x="9" y="12219"/>
                    </a:cubicBezTo>
                    <a:cubicBezTo>
                      <a:pt x="9" y="12221"/>
                      <a:pt x="7" y="12223"/>
                      <a:pt x="5" y="12223"/>
                    </a:cubicBezTo>
                    <a:cubicBezTo>
                      <a:pt x="3" y="12223"/>
                      <a:pt x="1" y="12221"/>
                      <a:pt x="1" y="12219"/>
                    </a:cubicBezTo>
                    <a:close/>
                    <a:moveTo>
                      <a:pt x="1" y="12203"/>
                    </a:moveTo>
                    <a:lnTo>
                      <a:pt x="1" y="12203"/>
                    </a:lnTo>
                    <a:cubicBezTo>
                      <a:pt x="1" y="12201"/>
                      <a:pt x="3" y="12199"/>
                      <a:pt x="5" y="12199"/>
                    </a:cubicBezTo>
                    <a:cubicBezTo>
                      <a:pt x="7" y="12199"/>
                      <a:pt x="9" y="12201"/>
                      <a:pt x="9" y="12203"/>
                    </a:cubicBezTo>
                    <a:cubicBezTo>
                      <a:pt x="9" y="12205"/>
                      <a:pt x="7" y="12207"/>
                      <a:pt x="5" y="12207"/>
                    </a:cubicBezTo>
                    <a:cubicBezTo>
                      <a:pt x="3" y="12207"/>
                      <a:pt x="1" y="12205"/>
                      <a:pt x="1" y="12203"/>
                    </a:cubicBezTo>
                    <a:close/>
                    <a:moveTo>
                      <a:pt x="1" y="12187"/>
                    </a:moveTo>
                    <a:lnTo>
                      <a:pt x="1" y="12187"/>
                    </a:lnTo>
                    <a:cubicBezTo>
                      <a:pt x="1" y="12185"/>
                      <a:pt x="3" y="12183"/>
                      <a:pt x="5" y="12183"/>
                    </a:cubicBezTo>
                    <a:cubicBezTo>
                      <a:pt x="7" y="12183"/>
                      <a:pt x="9" y="12185"/>
                      <a:pt x="9" y="12187"/>
                    </a:cubicBezTo>
                    <a:cubicBezTo>
                      <a:pt x="9" y="12189"/>
                      <a:pt x="7" y="12191"/>
                      <a:pt x="5" y="12191"/>
                    </a:cubicBezTo>
                    <a:cubicBezTo>
                      <a:pt x="3" y="12191"/>
                      <a:pt x="1" y="12189"/>
                      <a:pt x="1" y="12187"/>
                    </a:cubicBezTo>
                    <a:close/>
                    <a:moveTo>
                      <a:pt x="1" y="12171"/>
                    </a:moveTo>
                    <a:lnTo>
                      <a:pt x="1" y="12171"/>
                    </a:lnTo>
                    <a:cubicBezTo>
                      <a:pt x="1" y="12169"/>
                      <a:pt x="3" y="12167"/>
                      <a:pt x="5" y="12167"/>
                    </a:cubicBezTo>
                    <a:cubicBezTo>
                      <a:pt x="7" y="12167"/>
                      <a:pt x="9" y="12169"/>
                      <a:pt x="9" y="12171"/>
                    </a:cubicBezTo>
                    <a:cubicBezTo>
                      <a:pt x="9" y="12173"/>
                      <a:pt x="7" y="12175"/>
                      <a:pt x="5" y="12175"/>
                    </a:cubicBezTo>
                    <a:cubicBezTo>
                      <a:pt x="3" y="12175"/>
                      <a:pt x="1" y="12173"/>
                      <a:pt x="1" y="12171"/>
                    </a:cubicBezTo>
                    <a:close/>
                    <a:moveTo>
                      <a:pt x="1" y="12155"/>
                    </a:moveTo>
                    <a:lnTo>
                      <a:pt x="1" y="12155"/>
                    </a:lnTo>
                    <a:cubicBezTo>
                      <a:pt x="1" y="12153"/>
                      <a:pt x="3" y="12151"/>
                      <a:pt x="5" y="12151"/>
                    </a:cubicBezTo>
                    <a:cubicBezTo>
                      <a:pt x="7" y="12151"/>
                      <a:pt x="9" y="12153"/>
                      <a:pt x="9" y="12155"/>
                    </a:cubicBezTo>
                    <a:cubicBezTo>
                      <a:pt x="9" y="12157"/>
                      <a:pt x="7" y="12159"/>
                      <a:pt x="5" y="12159"/>
                    </a:cubicBezTo>
                    <a:cubicBezTo>
                      <a:pt x="3" y="12159"/>
                      <a:pt x="1" y="12157"/>
                      <a:pt x="1" y="12155"/>
                    </a:cubicBezTo>
                    <a:close/>
                    <a:moveTo>
                      <a:pt x="1" y="12139"/>
                    </a:moveTo>
                    <a:lnTo>
                      <a:pt x="1" y="12139"/>
                    </a:lnTo>
                    <a:cubicBezTo>
                      <a:pt x="1" y="12137"/>
                      <a:pt x="3" y="12135"/>
                      <a:pt x="5" y="12135"/>
                    </a:cubicBezTo>
                    <a:cubicBezTo>
                      <a:pt x="7" y="12135"/>
                      <a:pt x="9" y="12137"/>
                      <a:pt x="9" y="12139"/>
                    </a:cubicBezTo>
                    <a:cubicBezTo>
                      <a:pt x="9" y="12141"/>
                      <a:pt x="7" y="12143"/>
                      <a:pt x="5" y="12143"/>
                    </a:cubicBezTo>
                    <a:cubicBezTo>
                      <a:pt x="3" y="12143"/>
                      <a:pt x="1" y="12141"/>
                      <a:pt x="1" y="12139"/>
                    </a:cubicBezTo>
                    <a:close/>
                    <a:moveTo>
                      <a:pt x="1" y="12123"/>
                    </a:moveTo>
                    <a:lnTo>
                      <a:pt x="1" y="12123"/>
                    </a:lnTo>
                    <a:cubicBezTo>
                      <a:pt x="1" y="12121"/>
                      <a:pt x="3" y="12119"/>
                      <a:pt x="5" y="12119"/>
                    </a:cubicBezTo>
                    <a:cubicBezTo>
                      <a:pt x="7" y="12119"/>
                      <a:pt x="9" y="12121"/>
                      <a:pt x="9" y="12123"/>
                    </a:cubicBezTo>
                    <a:cubicBezTo>
                      <a:pt x="9" y="12125"/>
                      <a:pt x="7" y="12127"/>
                      <a:pt x="5" y="12127"/>
                    </a:cubicBezTo>
                    <a:cubicBezTo>
                      <a:pt x="3" y="12127"/>
                      <a:pt x="1" y="12125"/>
                      <a:pt x="1" y="12123"/>
                    </a:cubicBezTo>
                    <a:close/>
                    <a:moveTo>
                      <a:pt x="1" y="12107"/>
                    </a:moveTo>
                    <a:lnTo>
                      <a:pt x="1" y="12107"/>
                    </a:lnTo>
                    <a:cubicBezTo>
                      <a:pt x="1" y="12105"/>
                      <a:pt x="3" y="12103"/>
                      <a:pt x="5" y="12103"/>
                    </a:cubicBezTo>
                    <a:cubicBezTo>
                      <a:pt x="7" y="12103"/>
                      <a:pt x="9" y="12105"/>
                      <a:pt x="9" y="12107"/>
                    </a:cubicBezTo>
                    <a:cubicBezTo>
                      <a:pt x="9" y="12109"/>
                      <a:pt x="7" y="12111"/>
                      <a:pt x="5" y="12111"/>
                    </a:cubicBezTo>
                    <a:cubicBezTo>
                      <a:pt x="3" y="12111"/>
                      <a:pt x="1" y="12109"/>
                      <a:pt x="1" y="12107"/>
                    </a:cubicBezTo>
                    <a:close/>
                    <a:moveTo>
                      <a:pt x="1" y="12091"/>
                    </a:moveTo>
                    <a:lnTo>
                      <a:pt x="1" y="12091"/>
                    </a:lnTo>
                    <a:cubicBezTo>
                      <a:pt x="1" y="12089"/>
                      <a:pt x="3" y="12087"/>
                      <a:pt x="5" y="12087"/>
                    </a:cubicBezTo>
                    <a:cubicBezTo>
                      <a:pt x="7" y="12087"/>
                      <a:pt x="9" y="12089"/>
                      <a:pt x="9" y="12091"/>
                    </a:cubicBezTo>
                    <a:cubicBezTo>
                      <a:pt x="9" y="12093"/>
                      <a:pt x="7" y="12095"/>
                      <a:pt x="5" y="12095"/>
                    </a:cubicBezTo>
                    <a:cubicBezTo>
                      <a:pt x="3" y="12095"/>
                      <a:pt x="1" y="12093"/>
                      <a:pt x="1" y="12091"/>
                    </a:cubicBezTo>
                    <a:close/>
                    <a:moveTo>
                      <a:pt x="1" y="12075"/>
                    </a:moveTo>
                    <a:lnTo>
                      <a:pt x="1" y="12075"/>
                    </a:lnTo>
                    <a:cubicBezTo>
                      <a:pt x="1" y="12073"/>
                      <a:pt x="3" y="12071"/>
                      <a:pt x="5" y="12071"/>
                    </a:cubicBezTo>
                    <a:cubicBezTo>
                      <a:pt x="7" y="12071"/>
                      <a:pt x="9" y="12073"/>
                      <a:pt x="9" y="12075"/>
                    </a:cubicBezTo>
                    <a:cubicBezTo>
                      <a:pt x="9" y="12077"/>
                      <a:pt x="7" y="12079"/>
                      <a:pt x="5" y="12079"/>
                    </a:cubicBezTo>
                    <a:cubicBezTo>
                      <a:pt x="3" y="12079"/>
                      <a:pt x="1" y="12077"/>
                      <a:pt x="1" y="12075"/>
                    </a:cubicBezTo>
                    <a:close/>
                    <a:moveTo>
                      <a:pt x="1" y="12059"/>
                    </a:moveTo>
                    <a:lnTo>
                      <a:pt x="1" y="12059"/>
                    </a:lnTo>
                    <a:cubicBezTo>
                      <a:pt x="1" y="12057"/>
                      <a:pt x="3" y="12055"/>
                      <a:pt x="5" y="12055"/>
                    </a:cubicBezTo>
                    <a:cubicBezTo>
                      <a:pt x="7" y="12055"/>
                      <a:pt x="9" y="12057"/>
                      <a:pt x="9" y="12059"/>
                    </a:cubicBezTo>
                    <a:cubicBezTo>
                      <a:pt x="9" y="12061"/>
                      <a:pt x="7" y="12063"/>
                      <a:pt x="5" y="12063"/>
                    </a:cubicBezTo>
                    <a:cubicBezTo>
                      <a:pt x="3" y="12063"/>
                      <a:pt x="1" y="12061"/>
                      <a:pt x="1" y="12059"/>
                    </a:cubicBezTo>
                    <a:close/>
                    <a:moveTo>
                      <a:pt x="1" y="12043"/>
                    </a:moveTo>
                    <a:lnTo>
                      <a:pt x="1" y="12043"/>
                    </a:lnTo>
                    <a:cubicBezTo>
                      <a:pt x="1" y="12041"/>
                      <a:pt x="3" y="12039"/>
                      <a:pt x="5" y="12039"/>
                    </a:cubicBezTo>
                    <a:cubicBezTo>
                      <a:pt x="7" y="12039"/>
                      <a:pt x="9" y="12041"/>
                      <a:pt x="9" y="12043"/>
                    </a:cubicBezTo>
                    <a:cubicBezTo>
                      <a:pt x="9" y="12045"/>
                      <a:pt x="7" y="12047"/>
                      <a:pt x="5" y="12047"/>
                    </a:cubicBezTo>
                    <a:cubicBezTo>
                      <a:pt x="3" y="12047"/>
                      <a:pt x="1" y="12045"/>
                      <a:pt x="1" y="12043"/>
                    </a:cubicBezTo>
                    <a:close/>
                    <a:moveTo>
                      <a:pt x="1" y="12027"/>
                    </a:moveTo>
                    <a:lnTo>
                      <a:pt x="1" y="12027"/>
                    </a:lnTo>
                    <a:cubicBezTo>
                      <a:pt x="1" y="12025"/>
                      <a:pt x="3" y="12023"/>
                      <a:pt x="5" y="12023"/>
                    </a:cubicBezTo>
                    <a:cubicBezTo>
                      <a:pt x="7" y="12023"/>
                      <a:pt x="9" y="12025"/>
                      <a:pt x="9" y="12027"/>
                    </a:cubicBezTo>
                    <a:cubicBezTo>
                      <a:pt x="9" y="12029"/>
                      <a:pt x="7" y="12031"/>
                      <a:pt x="5" y="12031"/>
                    </a:cubicBezTo>
                    <a:cubicBezTo>
                      <a:pt x="3" y="12031"/>
                      <a:pt x="1" y="12029"/>
                      <a:pt x="1" y="12027"/>
                    </a:cubicBezTo>
                    <a:close/>
                    <a:moveTo>
                      <a:pt x="1" y="12011"/>
                    </a:moveTo>
                    <a:lnTo>
                      <a:pt x="1" y="12011"/>
                    </a:lnTo>
                    <a:cubicBezTo>
                      <a:pt x="1" y="12009"/>
                      <a:pt x="3" y="12007"/>
                      <a:pt x="5" y="12007"/>
                    </a:cubicBezTo>
                    <a:cubicBezTo>
                      <a:pt x="7" y="12007"/>
                      <a:pt x="9" y="12009"/>
                      <a:pt x="9" y="12011"/>
                    </a:cubicBezTo>
                    <a:cubicBezTo>
                      <a:pt x="9" y="12013"/>
                      <a:pt x="7" y="12015"/>
                      <a:pt x="5" y="12015"/>
                    </a:cubicBezTo>
                    <a:cubicBezTo>
                      <a:pt x="3" y="12015"/>
                      <a:pt x="1" y="12013"/>
                      <a:pt x="1" y="12011"/>
                    </a:cubicBezTo>
                    <a:close/>
                    <a:moveTo>
                      <a:pt x="1" y="11995"/>
                    </a:moveTo>
                    <a:lnTo>
                      <a:pt x="1" y="11995"/>
                    </a:lnTo>
                    <a:cubicBezTo>
                      <a:pt x="1" y="11993"/>
                      <a:pt x="3" y="11991"/>
                      <a:pt x="5" y="11991"/>
                    </a:cubicBezTo>
                    <a:cubicBezTo>
                      <a:pt x="7" y="11991"/>
                      <a:pt x="9" y="11993"/>
                      <a:pt x="9" y="11995"/>
                    </a:cubicBezTo>
                    <a:cubicBezTo>
                      <a:pt x="9" y="11997"/>
                      <a:pt x="7" y="11999"/>
                      <a:pt x="5" y="11999"/>
                    </a:cubicBezTo>
                    <a:cubicBezTo>
                      <a:pt x="3" y="11999"/>
                      <a:pt x="1" y="11997"/>
                      <a:pt x="1" y="11995"/>
                    </a:cubicBezTo>
                    <a:close/>
                    <a:moveTo>
                      <a:pt x="1" y="11979"/>
                    </a:moveTo>
                    <a:lnTo>
                      <a:pt x="1" y="11979"/>
                    </a:lnTo>
                    <a:cubicBezTo>
                      <a:pt x="1" y="11977"/>
                      <a:pt x="3" y="11975"/>
                      <a:pt x="5" y="11975"/>
                    </a:cubicBezTo>
                    <a:cubicBezTo>
                      <a:pt x="7" y="11975"/>
                      <a:pt x="9" y="11977"/>
                      <a:pt x="9" y="11979"/>
                    </a:cubicBezTo>
                    <a:cubicBezTo>
                      <a:pt x="9" y="11981"/>
                      <a:pt x="7" y="11983"/>
                      <a:pt x="5" y="11983"/>
                    </a:cubicBezTo>
                    <a:cubicBezTo>
                      <a:pt x="3" y="11983"/>
                      <a:pt x="1" y="11981"/>
                      <a:pt x="1" y="11979"/>
                    </a:cubicBezTo>
                    <a:close/>
                    <a:moveTo>
                      <a:pt x="1" y="11963"/>
                    </a:moveTo>
                    <a:lnTo>
                      <a:pt x="1" y="11963"/>
                    </a:lnTo>
                    <a:cubicBezTo>
                      <a:pt x="1" y="11961"/>
                      <a:pt x="3" y="11959"/>
                      <a:pt x="5" y="11959"/>
                    </a:cubicBezTo>
                    <a:cubicBezTo>
                      <a:pt x="7" y="11959"/>
                      <a:pt x="9" y="11961"/>
                      <a:pt x="9" y="11963"/>
                    </a:cubicBezTo>
                    <a:cubicBezTo>
                      <a:pt x="9" y="11965"/>
                      <a:pt x="7" y="11967"/>
                      <a:pt x="5" y="11967"/>
                    </a:cubicBezTo>
                    <a:cubicBezTo>
                      <a:pt x="3" y="11967"/>
                      <a:pt x="1" y="11965"/>
                      <a:pt x="1" y="11963"/>
                    </a:cubicBezTo>
                    <a:close/>
                    <a:moveTo>
                      <a:pt x="1" y="11947"/>
                    </a:moveTo>
                    <a:lnTo>
                      <a:pt x="1" y="11947"/>
                    </a:lnTo>
                    <a:cubicBezTo>
                      <a:pt x="1" y="11945"/>
                      <a:pt x="3" y="11943"/>
                      <a:pt x="5" y="11943"/>
                    </a:cubicBezTo>
                    <a:cubicBezTo>
                      <a:pt x="7" y="11943"/>
                      <a:pt x="9" y="11945"/>
                      <a:pt x="9" y="11947"/>
                    </a:cubicBezTo>
                    <a:cubicBezTo>
                      <a:pt x="9" y="11949"/>
                      <a:pt x="7" y="11951"/>
                      <a:pt x="5" y="11951"/>
                    </a:cubicBezTo>
                    <a:cubicBezTo>
                      <a:pt x="3" y="11951"/>
                      <a:pt x="1" y="11949"/>
                      <a:pt x="1" y="11947"/>
                    </a:cubicBezTo>
                    <a:close/>
                    <a:moveTo>
                      <a:pt x="1" y="11931"/>
                    </a:moveTo>
                    <a:lnTo>
                      <a:pt x="1" y="11931"/>
                    </a:lnTo>
                    <a:cubicBezTo>
                      <a:pt x="1" y="11928"/>
                      <a:pt x="3" y="11927"/>
                      <a:pt x="5" y="11927"/>
                    </a:cubicBezTo>
                    <a:cubicBezTo>
                      <a:pt x="7" y="11927"/>
                      <a:pt x="9" y="11928"/>
                      <a:pt x="9" y="11931"/>
                    </a:cubicBezTo>
                    <a:cubicBezTo>
                      <a:pt x="9" y="11933"/>
                      <a:pt x="7" y="11935"/>
                      <a:pt x="5" y="11935"/>
                    </a:cubicBezTo>
                    <a:cubicBezTo>
                      <a:pt x="3" y="11935"/>
                      <a:pt x="1" y="11933"/>
                      <a:pt x="1" y="11931"/>
                    </a:cubicBezTo>
                    <a:close/>
                    <a:moveTo>
                      <a:pt x="1" y="11915"/>
                    </a:moveTo>
                    <a:lnTo>
                      <a:pt x="1" y="11915"/>
                    </a:lnTo>
                    <a:cubicBezTo>
                      <a:pt x="1" y="11912"/>
                      <a:pt x="3" y="11911"/>
                      <a:pt x="5" y="11911"/>
                    </a:cubicBezTo>
                    <a:cubicBezTo>
                      <a:pt x="7" y="11911"/>
                      <a:pt x="9" y="11912"/>
                      <a:pt x="9" y="11915"/>
                    </a:cubicBezTo>
                    <a:cubicBezTo>
                      <a:pt x="9" y="11917"/>
                      <a:pt x="7" y="11919"/>
                      <a:pt x="5" y="11919"/>
                    </a:cubicBezTo>
                    <a:cubicBezTo>
                      <a:pt x="3" y="11919"/>
                      <a:pt x="1" y="11917"/>
                      <a:pt x="1" y="11915"/>
                    </a:cubicBezTo>
                    <a:close/>
                    <a:moveTo>
                      <a:pt x="1" y="11899"/>
                    </a:moveTo>
                    <a:lnTo>
                      <a:pt x="1" y="11899"/>
                    </a:lnTo>
                    <a:cubicBezTo>
                      <a:pt x="1" y="11896"/>
                      <a:pt x="3" y="11895"/>
                      <a:pt x="5" y="11895"/>
                    </a:cubicBezTo>
                    <a:cubicBezTo>
                      <a:pt x="7" y="11895"/>
                      <a:pt x="9" y="11896"/>
                      <a:pt x="9" y="11899"/>
                    </a:cubicBezTo>
                    <a:cubicBezTo>
                      <a:pt x="9" y="11901"/>
                      <a:pt x="7" y="11903"/>
                      <a:pt x="5" y="11903"/>
                    </a:cubicBezTo>
                    <a:cubicBezTo>
                      <a:pt x="3" y="11903"/>
                      <a:pt x="1" y="11901"/>
                      <a:pt x="1" y="11899"/>
                    </a:cubicBezTo>
                    <a:close/>
                    <a:moveTo>
                      <a:pt x="1" y="11883"/>
                    </a:moveTo>
                    <a:lnTo>
                      <a:pt x="1" y="11883"/>
                    </a:lnTo>
                    <a:cubicBezTo>
                      <a:pt x="1" y="11880"/>
                      <a:pt x="3" y="11879"/>
                      <a:pt x="5" y="11879"/>
                    </a:cubicBezTo>
                    <a:cubicBezTo>
                      <a:pt x="7" y="11879"/>
                      <a:pt x="9" y="11880"/>
                      <a:pt x="9" y="11883"/>
                    </a:cubicBezTo>
                    <a:cubicBezTo>
                      <a:pt x="9" y="11885"/>
                      <a:pt x="7" y="11887"/>
                      <a:pt x="5" y="11887"/>
                    </a:cubicBezTo>
                    <a:cubicBezTo>
                      <a:pt x="3" y="11887"/>
                      <a:pt x="1" y="11885"/>
                      <a:pt x="1" y="11883"/>
                    </a:cubicBezTo>
                    <a:close/>
                    <a:moveTo>
                      <a:pt x="1" y="11867"/>
                    </a:moveTo>
                    <a:lnTo>
                      <a:pt x="1" y="11867"/>
                    </a:lnTo>
                    <a:cubicBezTo>
                      <a:pt x="1" y="11864"/>
                      <a:pt x="3" y="11863"/>
                      <a:pt x="5" y="11863"/>
                    </a:cubicBezTo>
                    <a:cubicBezTo>
                      <a:pt x="7" y="11863"/>
                      <a:pt x="9" y="11864"/>
                      <a:pt x="9" y="11867"/>
                    </a:cubicBezTo>
                    <a:cubicBezTo>
                      <a:pt x="9" y="11869"/>
                      <a:pt x="7" y="11871"/>
                      <a:pt x="5" y="11871"/>
                    </a:cubicBezTo>
                    <a:cubicBezTo>
                      <a:pt x="3" y="11871"/>
                      <a:pt x="1" y="11869"/>
                      <a:pt x="1" y="11867"/>
                    </a:cubicBezTo>
                    <a:close/>
                    <a:moveTo>
                      <a:pt x="1" y="11851"/>
                    </a:moveTo>
                    <a:lnTo>
                      <a:pt x="1" y="11851"/>
                    </a:lnTo>
                    <a:cubicBezTo>
                      <a:pt x="1" y="11848"/>
                      <a:pt x="3" y="11847"/>
                      <a:pt x="5" y="11847"/>
                    </a:cubicBezTo>
                    <a:cubicBezTo>
                      <a:pt x="7" y="11847"/>
                      <a:pt x="9" y="11848"/>
                      <a:pt x="9" y="11851"/>
                    </a:cubicBezTo>
                    <a:cubicBezTo>
                      <a:pt x="9" y="11853"/>
                      <a:pt x="7" y="11855"/>
                      <a:pt x="5" y="11855"/>
                    </a:cubicBezTo>
                    <a:cubicBezTo>
                      <a:pt x="3" y="11855"/>
                      <a:pt x="1" y="11853"/>
                      <a:pt x="1" y="11851"/>
                    </a:cubicBezTo>
                    <a:close/>
                    <a:moveTo>
                      <a:pt x="1" y="11835"/>
                    </a:moveTo>
                    <a:lnTo>
                      <a:pt x="1" y="11835"/>
                    </a:lnTo>
                    <a:cubicBezTo>
                      <a:pt x="1" y="11832"/>
                      <a:pt x="3" y="11831"/>
                      <a:pt x="5" y="11831"/>
                    </a:cubicBezTo>
                    <a:cubicBezTo>
                      <a:pt x="7" y="11831"/>
                      <a:pt x="9" y="11832"/>
                      <a:pt x="9" y="11835"/>
                    </a:cubicBezTo>
                    <a:cubicBezTo>
                      <a:pt x="9" y="11837"/>
                      <a:pt x="7" y="11839"/>
                      <a:pt x="5" y="11839"/>
                    </a:cubicBezTo>
                    <a:cubicBezTo>
                      <a:pt x="3" y="11839"/>
                      <a:pt x="1" y="11837"/>
                      <a:pt x="1" y="11835"/>
                    </a:cubicBezTo>
                    <a:close/>
                    <a:moveTo>
                      <a:pt x="1" y="11819"/>
                    </a:moveTo>
                    <a:lnTo>
                      <a:pt x="1" y="11819"/>
                    </a:lnTo>
                    <a:cubicBezTo>
                      <a:pt x="1" y="11816"/>
                      <a:pt x="3" y="11815"/>
                      <a:pt x="5" y="11815"/>
                    </a:cubicBezTo>
                    <a:cubicBezTo>
                      <a:pt x="7" y="11815"/>
                      <a:pt x="9" y="11816"/>
                      <a:pt x="9" y="11819"/>
                    </a:cubicBezTo>
                    <a:cubicBezTo>
                      <a:pt x="9" y="11821"/>
                      <a:pt x="7" y="11823"/>
                      <a:pt x="5" y="11823"/>
                    </a:cubicBezTo>
                    <a:cubicBezTo>
                      <a:pt x="3" y="11823"/>
                      <a:pt x="1" y="11821"/>
                      <a:pt x="1" y="11819"/>
                    </a:cubicBezTo>
                    <a:close/>
                    <a:moveTo>
                      <a:pt x="1" y="11803"/>
                    </a:moveTo>
                    <a:lnTo>
                      <a:pt x="1" y="11803"/>
                    </a:lnTo>
                    <a:cubicBezTo>
                      <a:pt x="1" y="11800"/>
                      <a:pt x="3" y="11799"/>
                      <a:pt x="5" y="11799"/>
                    </a:cubicBezTo>
                    <a:cubicBezTo>
                      <a:pt x="7" y="11799"/>
                      <a:pt x="9" y="11800"/>
                      <a:pt x="9" y="11803"/>
                    </a:cubicBezTo>
                    <a:cubicBezTo>
                      <a:pt x="9" y="11805"/>
                      <a:pt x="7" y="11807"/>
                      <a:pt x="5" y="11807"/>
                    </a:cubicBezTo>
                    <a:cubicBezTo>
                      <a:pt x="3" y="11807"/>
                      <a:pt x="1" y="11805"/>
                      <a:pt x="1" y="11803"/>
                    </a:cubicBezTo>
                    <a:close/>
                    <a:moveTo>
                      <a:pt x="1" y="11787"/>
                    </a:moveTo>
                    <a:lnTo>
                      <a:pt x="1" y="11787"/>
                    </a:lnTo>
                    <a:cubicBezTo>
                      <a:pt x="1" y="11784"/>
                      <a:pt x="3" y="11783"/>
                      <a:pt x="5" y="11783"/>
                    </a:cubicBezTo>
                    <a:cubicBezTo>
                      <a:pt x="7" y="11783"/>
                      <a:pt x="9" y="11784"/>
                      <a:pt x="9" y="11787"/>
                    </a:cubicBezTo>
                    <a:cubicBezTo>
                      <a:pt x="9" y="11789"/>
                      <a:pt x="7" y="11791"/>
                      <a:pt x="5" y="11791"/>
                    </a:cubicBezTo>
                    <a:cubicBezTo>
                      <a:pt x="3" y="11791"/>
                      <a:pt x="1" y="11789"/>
                      <a:pt x="1" y="11787"/>
                    </a:cubicBezTo>
                    <a:close/>
                    <a:moveTo>
                      <a:pt x="1" y="11771"/>
                    </a:moveTo>
                    <a:lnTo>
                      <a:pt x="1" y="11771"/>
                    </a:lnTo>
                    <a:cubicBezTo>
                      <a:pt x="1" y="11768"/>
                      <a:pt x="3" y="11767"/>
                      <a:pt x="5" y="11767"/>
                    </a:cubicBezTo>
                    <a:cubicBezTo>
                      <a:pt x="7" y="11767"/>
                      <a:pt x="9" y="11768"/>
                      <a:pt x="9" y="11771"/>
                    </a:cubicBezTo>
                    <a:cubicBezTo>
                      <a:pt x="9" y="11773"/>
                      <a:pt x="7" y="11775"/>
                      <a:pt x="5" y="11775"/>
                    </a:cubicBezTo>
                    <a:cubicBezTo>
                      <a:pt x="3" y="11775"/>
                      <a:pt x="1" y="11773"/>
                      <a:pt x="1" y="11771"/>
                    </a:cubicBezTo>
                    <a:close/>
                    <a:moveTo>
                      <a:pt x="1" y="11755"/>
                    </a:moveTo>
                    <a:lnTo>
                      <a:pt x="1" y="11755"/>
                    </a:lnTo>
                    <a:cubicBezTo>
                      <a:pt x="1" y="11752"/>
                      <a:pt x="3" y="11751"/>
                      <a:pt x="5" y="11751"/>
                    </a:cubicBezTo>
                    <a:cubicBezTo>
                      <a:pt x="7" y="11751"/>
                      <a:pt x="9" y="11752"/>
                      <a:pt x="9" y="11755"/>
                    </a:cubicBezTo>
                    <a:cubicBezTo>
                      <a:pt x="9" y="11757"/>
                      <a:pt x="7" y="11759"/>
                      <a:pt x="5" y="11759"/>
                    </a:cubicBezTo>
                    <a:cubicBezTo>
                      <a:pt x="3" y="11759"/>
                      <a:pt x="1" y="11757"/>
                      <a:pt x="1" y="11755"/>
                    </a:cubicBezTo>
                    <a:close/>
                    <a:moveTo>
                      <a:pt x="1" y="11739"/>
                    </a:moveTo>
                    <a:lnTo>
                      <a:pt x="1" y="11739"/>
                    </a:lnTo>
                    <a:cubicBezTo>
                      <a:pt x="1" y="11736"/>
                      <a:pt x="3" y="11735"/>
                      <a:pt x="5" y="11735"/>
                    </a:cubicBezTo>
                    <a:cubicBezTo>
                      <a:pt x="7" y="11735"/>
                      <a:pt x="9" y="11736"/>
                      <a:pt x="9" y="11739"/>
                    </a:cubicBezTo>
                    <a:cubicBezTo>
                      <a:pt x="9" y="11741"/>
                      <a:pt x="7" y="11743"/>
                      <a:pt x="5" y="11743"/>
                    </a:cubicBezTo>
                    <a:cubicBezTo>
                      <a:pt x="3" y="11743"/>
                      <a:pt x="1" y="11741"/>
                      <a:pt x="1" y="11739"/>
                    </a:cubicBezTo>
                    <a:close/>
                    <a:moveTo>
                      <a:pt x="1" y="11723"/>
                    </a:moveTo>
                    <a:lnTo>
                      <a:pt x="1" y="11723"/>
                    </a:lnTo>
                    <a:cubicBezTo>
                      <a:pt x="1" y="11720"/>
                      <a:pt x="3" y="11719"/>
                      <a:pt x="5" y="11719"/>
                    </a:cubicBezTo>
                    <a:cubicBezTo>
                      <a:pt x="7" y="11719"/>
                      <a:pt x="9" y="11720"/>
                      <a:pt x="9" y="11723"/>
                    </a:cubicBezTo>
                    <a:cubicBezTo>
                      <a:pt x="9" y="11725"/>
                      <a:pt x="7" y="11727"/>
                      <a:pt x="5" y="11727"/>
                    </a:cubicBezTo>
                    <a:cubicBezTo>
                      <a:pt x="3" y="11727"/>
                      <a:pt x="1" y="11725"/>
                      <a:pt x="1" y="11723"/>
                    </a:cubicBezTo>
                    <a:close/>
                    <a:moveTo>
                      <a:pt x="1" y="11707"/>
                    </a:moveTo>
                    <a:lnTo>
                      <a:pt x="1" y="11707"/>
                    </a:lnTo>
                    <a:cubicBezTo>
                      <a:pt x="1" y="11704"/>
                      <a:pt x="3" y="11703"/>
                      <a:pt x="5" y="11703"/>
                    </a:cubicBezTo>
                    <a:cubicBezTo>
                      <a:pt x="7" y="11703"/>
                      <a:pt x="9" y="11704"/>
                      <a:pt x="9" y="11707"/>
                    </a:cubicBezTo>
                    <a:cubicBezTo>
                      <a:pt x="9" y="11709"/>
                      <a:pt x="7" y="11711"/>
                      <a:pt x="5" y="11711"/>
                    </a:cubicBezTo>
                    <a:cubicBezTo>
                      <a:pt x="3" y="11711"/>
                      <a:pt x="1" y="11709"/>
                      <a:pt x="1" y="11707"/>
                    </a:cubicBezTo>
                    <a:close/>
                    <a:moveTo>
                      <a:pt x="1" y="11691"/>
                    </a:moveTo>
                    <a:lnTo>
                      <a:pt x="1" y="11691"/>
                    </a:lnTo>
                    <a:cubicBezTo>
                      <a:pt x="1" y="11688"/>
                      <a:pt x="3" y="11687"/>
                      <a:pt x="5" y="11687"/>
                    </a:cubicBezTo>
                    <a:cubicBezTo>
                      <a:pt x="7" y="11687"/>
                      <a:pt x="9" y="11688"/>
                      <a:pt x="9" y="11691"/>
                    </a:cubicBezTo>
                    <a:cubicBezTo>
                      <a:pt x="9" y="11693"/>
                      <a:pt x="7" y="11695"/>
                      <a:pt x="5" y="11695"/>
                    </a:cubicBezTo>
                    <a:cubicBezTo>
                      <a:pt x="3" y="11695"/>
                      <a:pt x="1" y="11693"/>
                      <a:pt x="1" y="11691"/>
                    </a:cubicBezTo>
                    <a:close/>
                    <a:moveTo>
                      <a:pt x="1" y="11675"/>
                    </a:moveTo>
                    <a:lnTo>
                      <a:pt x="1" y="11675"/>
                    </a:lnTo>
                    <a:cubicBezTo>
                      <a:pt x="1" y="11672"/>
                      <a:pt x="3" y="11671"/>
                      <a:pt x="5" y="11671"/>
                    </a:cubicBezTo>
                    <a:cubicBezTo>
                      <a:pt x="7" y="11671"/>
                      <a:pt x="9" y="11672"/>
                      <a:pt x="9" y="11675"/>
                    </a:cubicBezTo>
                    <a:cubicBezTo>
                      <a:pt x="9" y="11677"/>
                      <a:pt x="7" y="11679"/>
                      <a:pt x="5" y="11679"/>
                    </a:cubicBezTo>
                    <a:cubicBezTo>
                      <a:pt x="3" y="11679"/>
                      <a:pt x="1" y="11677"/>
                      <a:pt x="1" y="11675"/>
                    </a:cubicBezTo>
                    <a:close/>
                    <a:moveTo>
                      <a:pt x="1" y="11659"/>
                    </a:moveTo>
                    <a:lnTo>
                      <a:pt x="1" y="11659"/>
                    </a:lnTo>
                    <a:cubicBezTo>
                      <a:pt x="1" y="11656"/>
                      <a:pt x="3" y="11655"/>
                      <a:pt x="5" y="11655"/>
                    </a:cubicBezTo>
                    <a:cubicBezTo>
                      <a:pt x="7" y="11655"/>
                      <a:pt x="9" y="11656"/>
                      <a:pt x="9" y="11659"/>
                    </a:cubicBezTo>
                    <a:cubicBezTo>
                      <a:pt x="9" y="11661"/>
                      <a:pt x="7" y="11663"/>
                      <a:pt x="5" y="11663"/>
                    </a:cubicBezTo>
                    <a:cubicBezTo>
                      <a:pt x="3" y="11663"/>
                      <a:pt x="1" y="11661"/>
                      <a:pt x="1" y="11659"/>
                    </a:cubicBezTo>
                    <a:close/>
                    <a:moveTo>
                      <a:pt x="1" y="11643"/>
                    </a:moveTo>
                    <a:lnTo>
                      <a:pt x="1" y="11643"/>
                    </a:lnTo>
                    <a:cubicBezTo>
                      <a:pt x="1" y="11640"/>
                      <a:pt x="3" y="11639"/>
                      <a:pt x="5" y="11639"/>
                    </a:cubicBezTo>
                    <a:cubicBezTo>
                      <a:pt x="7" y="11639"/>
                      <a:pt x="9" y="11640"/>
                      <a:pt x="9" y="11643"/>
                    </a:cubicBezTo>
                    <a:cubicBezTo>
                      <a:pt x="9" y="11645"/>
                      <a:pt x="7" y="11647"/>
                      <a:pt x="5" y="11647"/>
                    </a:cubicBezTo>
                    <a:cubicBezTo>
                      <a:pt x="3" y="11647"/>
                      <a:pt x="1" y="11645"/>
                      <a:pt x="1" y="11643"/>
                    </a:cubicBezTo>
                    <a:close/>
                    <a:moveTo>
                      <a:pt x="1" y="11627"/>
                    </a:moveTo>
                    <a:lnTo>
                      <a:pt x="1" y="11627"/>
                    </a:lnTo>
                    <a:cubicBezTo>
                      <a:pt x="1" y="11624"/>
                      <a:pt x="3" y="11623"/>
                      <a:pt x="5" y="11623"/>
                    </a:cubicBezTo>
                    <a:cubicBezTo>
                      <a:pt x="7" y="11623"/>
                      <a:pt x="9" y="11624"/>
                      <a:pt x="9" y="11627"/>
                    </a:cubicBezTo>
                    <a:cubicBezTo>
                      <a:pt x="9" y="11629"/>
                      <a:pt x="7" y="11631"/>
                      <a:pt x="5" y="11631"/>
                    </a:cubicBezTo>
                    <a:cubicBezTo>
                      <a:pt x="3" y="11631"/>
                      <a:pt x="1" y="11629"/>
                      <a:pt x="1" y="11627"/>
                    </a:cubicBezTo>
                    <a:close/>
                    <a:moveTo>
                      <a:pt x="1" y="11611"/>
                    </a:moveTo>
                    <a:lnTo>
                      <a:pt x="1" y="11611"/>
                    </a:lnTo>
                    <a:cubicBezTo>
                      <a:pt x="1" y="11608"/>
                      <a:pt x="3" y="11607"/>
                      <a:pt x="5" y="11607"/>
                    </a:cubicBezTo>
                    <a:cubicBezTo>
                      <a:pt x="7" y="11607"/>
                      <a:pt x="9" y="11608"/>
                      <a:pt x="9" y="11611"/>
                    </a:cubicBezTo>
                    <a:cubicBezTo>
                      <a:pt x="9" y="11613"/>
                      <a:pt x="7" y="11615"/>
                      <a:pt x="5" y="11615"/>
                    </a:cubicBezTo>
                    <a:cubicBezTo>
                      <a:pt x="3" y="11615"/>
                      <a:pt x="1" y="11613"/>
                      <a:pt x="1" y="11611"/>
                    </a:cubicBezTo>
                    <a:close/>
                    <a:moveTo>
                      <a:pt x="1" y="11595"/>
                    </a:moveTo>
                    <a:lnTo>
                      <a:pt x="1" y="11595"/>
                    </a:lnTo>
                    <a:cubicBezTo>
                      <a:pt x="1" y="11592"/>
                      <a:pt x="3" y="11591"/>
                      <a:pt x="5" y="11591"/>
                    </a:cubicBezTo>
                    <a:cubicBezTo>
                      <a:pt x="7" y="11591"/>
                      <a:pt x="9" y="11592"/>
                      <a:pt x="9" y="11595"/>
                    </a:cubicBezTo>
                    <a:cubicBezTo>
                      <a:pt x="9" y="11597"/>
                      <a:pt x="7" y="11599"/>
                      <a:pt x="5" y="11599"/>
                    </a:cubicBezTo>
                    <a:cubicBezTo>
                      <a:pt x="3" y="11599"/>
                      <a:pt x="1" y="11597"/>
                      <a:pt x="1" y="11595"/>
                    </a:cubicBezTo>
                    <a:close/>
                    <a:moveTo>
                      <a:pt x="1" y="11579"/>
                    </a:moveTo>
                    <a:lnTo>
                      <a:pt x="1" y="11579"/>
                    </a:lnTo>
                    <a:cubicBezTo>
                      <a:pt x="1" y="11576"/>
                      <a:pt x="3" y="11575"/>
                      <a:pt x="5" y="11575"/>
                    </a:cubicBezTo>
                    <a:cubicBezTo>
                      <a:pt x="7" y="11575"/>
                      <a:pt x="9" y="11576"/>
                      <a:pt x="9" y="11579"/>
                    </a:cubicBezTo>
                    <a:cubicBezTo>
                      <a:pt x="9" y="11581"/>
                      <a:pt x="7" y="11583"/>
                      <a:pt x="5" y="11583"/>
                    </a:cubicBezTo>
                    <a:cubicBezTo>
                      <a:pt x="3" y="11583"/>
                      <a:pt x="1" y="11581"/>
                      <a:pt x="1" y="11579"/>
                    </a:cubicBezTo>
                    <a:close/>
                    <a:moveTo>
                      <a:pt x="1" y="11563"/>
                    </a:moveTo>
                    <a:lnTo>
                      <a:pt x="1" y="11563"/>
                    </a:lnTo>
                    <a:cubicBezTo>
                      <a:pt x="1" y="11560"/>
                      <a:pt x="3" y="11558"/>
                      <a:pt x="5" y="11558"/>
                    </a:cubicBezTo>
                    <a:cubicBezTo>
                      <a:pt x="7" y="11558"/>
                      <a:pt x="9" y="11560"/>
                      <a:pt x="9" y="11563"/>
                    </a:cubicBezTo>
                    <a:cubicBezTo>
                      <a:pt x="9" y="11565"/>
                      <a:pt x="7" y="11567"/>
                      <a:pt x="5" y="11567"/>
                    </a:cubicBezTo>
                    <a:cubicBezTo>
                      <a:pt x="3" y="11567"/>
                      <a:pt x="1" y="11565"/>
                      <a:pt x="1" y="11563"/>
                    </a:cubicBezTo>
                    <a:close/>
                    <a:moveTo>
                      <a:pt x="1" y="11547"/>
                    </a:moveTo>
                    <a:lnTo>
                      <a:pt x="1" y="11546"/>
                    </a:lnTo>
                    <a:cubicBezTo>
                      <a:pt x="1" y="11544"/>
                      <a:pt x="3" y="11542"/>
                      <a:pt x="5" y="11542"/>
                    </a:cubicBezTo>
                    <a:cubicBezTo>
                      <a:pt x="7" y="11542"/>
                      <a:pt x="9" y="11544"/>
                      <a:pt x="9" y="11546"/>
                    </a:cubicBezTo>
                    <a:lnTo>
                      <a:pt x="9" y="11547"/>
                    </a:lnTo>
                    <a:cubicBezTo>
                      <a:pt x="9" y="11549"/>
                      <a:pt x="7" y="11551"/>
                      <a:pt x="5" y="11551"/>
                    </a:cubicBezTo>
                    <a:cubicBezTo>
                      <a:pt x="3" y="11551"/>
                      <a:pt x="1" y="11549"/>
                      <a:pt x="1" y="11547"/>
                    </a:cubicBezTo>
                    <a:close/>
                    <a:moveTo>
                      <a:pt x="1" y="11530"/>
                    </a:moveTo>
                    <a:lnTo>
                      <a:pt x="1" y="11530"/>
                    </a:lnTo>
                    <a:cubicBezTo>
                      <a:pt x="1" y="11528"/>
                      <a:pt x="3" y="11526"/>
                      <a:pt x="5" y="11526"/>
                    </a:cubicBezTo>
                    <a:cubicBezTo>
                      <a:pt x="7" y="11526"/>
                      <a:pt x="9" y="11528"/>
                      <a:pt x="9" y="11530"/>
                    </a:cubicBezTo>
                    <a:cubicBezTo>
                      <a:pt x="9" y="11533"/>
                      <a:pt x="7" y="11534"/>
                      <a:pt x="5" y="11534"/>
                    </a:cubicBezTo>
                    <a:cubicBezTo>
                      <a:pt x="3" y="11534"/>
                      <a:pt x="1" y="11533"/>
                      <a:pt x="1" y="11530"/>
                    </a:cubicBezTo>
                    <a:close/>
                    <a:moveTo>
                      <a:pt x="1" y="11514"/>
                    </a:moveTo>
                    <a:lnTo>
                      <a:pt x="1" y="11514"/>
                    </a:lnTo>
                    <a:cubicBezTo>
                      <a:pt x="1" y="11512"/>
                      <a:pt x="3" y="11510"/>
                      <a:pt x="5" y="11510"/>
                    </a:cubicBezTo>
                    <a:cubicBezTo>
                      <a:pt x="7" y="11510"/>
                      <a:pt x="9" y="11512"/>
                      <a:pt x="9" y="11514"/>
                    </a:cubicBezTo>
                    <a:cubicBezTo>
                      <a:pt x="9" y="11517"/>
                      <a:pt x="7" y="11518"/>
                      <a:pt x="5" y="11518"/>
                    </a:cubicBezTo>
                    <a:cubicBezTo>
                      <a:pt x="3" y="11518"/>
                      <a:pt x="1" y="11517"/>
                      <a:pt x="1" y="11514"/>
                    </a:cubicBezTo>
                    <a:close/>
                    <a:moveTo>
                      <a:pt x="1" y="11498"/>
                    </a:moveTo>
                    <a:lnTo>
                      <a:pt x="1" y="11498"/>
                    </a:lnTo>
                    <a:cubicBezTo>
                      <a:pt x="1" y="11496"/>
                      <a:pt x="3" y="11494"/>
                      <a:pt x="5" y="11494"/>
                    </a:cubicBezTo>
                    <a:cubicBezTo>
                      <a:pt x="7" y="11494"/>
                      <a:pt x="9" y="11496"/>
                      <a:pt x="9" y="11498"/>
                    </a:cubicBezTo>
                    <a:cubicBezTo>
                      <a:pt x="9" y="11501"/>
                      <a:pt x="7" y="11502"/>
                      <a:pt x="5" y="11502"/>
                    </a:cubicBezTo>
                    <a:cubicBezTo>
                      <a:pt x="3" y="11502"/>
                      <a:pt x="1" y="11501"/>
                      <a:pt x="1" y="11498"/>
                    </a:cubicBezTo>
                    <a:close/>
                    <a:moveTo>
                      <a:pt x="1" y="11482"/>
                    </a:moveTo>
                    <a:lnTo>
                      <a:pt x="1" y="11482"/>
                    </a:lnTo>
                    <a:cubicBezTo>
                      <a:pt x="1" y="11480"/>
                      <a:pt x="3" y="11478"/>
                      <a:pt x="5" y="11478"/>
                    </a:cubicBezTo>
                    <a:cubicBezTo>
                      <a:pt x="7" y="11478"/>
                      <a:pt x="9" y="11480"/>
                      <a:pt x="9" y="11482"/>
                    </a:cubicBezTo>
                    <a:cubicBezTo>
                      <a:pt x="9" y="11485"/>
                      <a:pt x="7" y="11486"/>
                      <a:pt x="5" y="11486"/>
                    </a:cubicBezTo>
                    <a:cubicBezTo>
                      <a:pt x="3" y="11486"/>
                      <a:pt x="1" y="11485"/>
                      <a:pt x="1" y="11482"/>
                    </a:cubicBezTo>
                    <a:close/>
                    <a:moveTo>
                      <a:pt x="1" y="11466"/>
                    </a:moveTo>
                    <a:lnTo>
                      <a:pt x="1" y="11466"/>
                    </a:lnTo>
                    <a:cubicBezTo>
                      <a:pt x="1" y="11464"/>
                      <a:pt x="3" y="11462"/>
                      <a:pt x="5" y="11462"/>
                    </a:cubicBezTo>
                    <a:cubicBezTo>
                      <a:pt x="7" y="11462"/>
                      <a:pt x="9" y="11464"/>
                      <a:pt x="9" y="11466"/>
                    </a:cubicBezTo>
                    <a:cubicBezTo>
                      <a:pt x="9" y="11469"/>
                      <a:pt x="7" y="11470"/>
                      <a:pt x="5" y="11470"/>
                    </a:cubicBezTo>
                    <a:cubicBezTo>
                      <a:pt x="3" y="11470"/>
                      <a:pt x="1" y="11469"/>
                      <a:pt x="1" y="11466"/>
                    </a:cubicBezTo>
                    <a:close/>
                    <a:moveTo>
                      <a:pt x="1" y="11450"/>
                    </a:moveTo>
                    <a:lnTo>
                      <a:pt x="1" y="11450"/>
                    </a:lnTo>
                    <a:cubicBezTo>
                      <a:pt x="1" y="11448"/>
                      <a:pt x="3" y="11446"/>
                      <a:pt x="5" y="11446"/>
                    </a:cubicBezTo>
                    <a:cubicBezTo>
                      <a:pt x="7" y="11446"/>
                      <a:pt x="9" y="11448"/>
                      <a:pt x="9" y="11450"/>
                    </a:cubicBezTo>
                    <a:cubicBezTo>
                      <a:pt x="9" y="11453"/>
                      <a:pt x="7" y="11454"/>
                      <a:pt x="5" y="11454"/>
                    </a:cubicBezTo>
                    <a:cubicBezTo>
                      <a:pt x="3" y="11454"/>
                      <a:pt x="1" y="11453"/>
                      <a:pt x="1" y="11450"/>
                    </a:cubicBezTo>
                    <a:close/>
                    <a:moveTo>
                      <a:pt x="1" y="11434"/>
                    </a:moveTo>
                    <a:lnTo>
                      <a:pt x="1" y="11434"/>
                    </a:lnTo>
                    <a:cubicBezTo>
                      <a:pt x="1" y="11432"/>
                      <a:pt x="3" y="11430"/>
                      <a:pt x="5" y="11430"/>
                    </a:cubicBezTo>
                    <a:cubicBezTo>
                      <a:pt x="7" y="11430"/>
                      <a:pt x="9" y="11432"/>
                      <a:pt x="9" y="11434"/>
                    </a:cubicBezTo>
                    <a:cubicBezTo>
                      <a:pt x="9" y="11437"/>
                      <a:pt x="7" y="11438"/>
                      <a:pt x="5" y="11438"/>
                    </a:cubicBezTo>
                    <a:cubicBezTo>
                      <a:pt x="3" y="11438"/>
                      <a:pt x="1" y="11437"/>
                      <a:pt x="1" y="11434"/>
                    </a:cubicBezTo>
                    <a:close/>
                    <a:moveTo>
                      <a:pt x="1" y="11418"/>
                    </a:moveTo>
                    <a:lnTo>
                      <a:pt x="1" y="11418"/>
                    </a:lnTo>
                    <a:cubicBezTo>
                      <a:pt x="1" y="11416"/>
                      <a:pt x="3" y="11414"/>
                      <a:pt x="5" y="11414"/>
                    </a:cubicBezTo>
                    <a:cubicBezTo>
                      <a:pt x="7" y="11414"/>
                      <a:pt x="9" y="11416"/>
                      <a:pt x="9" y="11418"/>
                    </a:cubicBezTo>
                    <a:cubicBezTo>
                      <a:pt x="9" y="11421"/>
                      <a:pt x="7" y="11422"/>
                      <a:pt x="5" y="11422"/>
                    </a:cubicBezTo>
                    <a:cubicBezTo>
                      <a:pt x="3" y="11422"/>
                      <a:pt x="1" y="11421"/>
                      <a:pt x="1" y="11418"/>
                    </a:cubicBezTo>
                    <a:close/>
                    <a:moveTo>
                      <a:pt x="1" y="11402"/>
                    </a:moveTo>
                    <a:lnTo>
                      <a:pt x="1" y="11402"/>
                    </a:lnTo>
                    <a:cubicBezTo>
                      <a:pt x="1" y="11400"/>
                      <a:pt x="3" y="11398"/>
                      <a:pt x="5" y="11398"/>
                    </a:cubicBezTo>
                    <a:cubicBezTo>
                      <a:pt x="7" y="11398"/>
                      <a:pt x="9" y="11400"/>
                      <a:pt x="9" y="11402"/>
                    </a:cubicBezTo>
                    <a:cubicBezTo>
                      <a:pt x="9" y="11405"/>
                      <a:pt x="7" y="11406"/>
                      <a:pt x="5" y="11406"/>
                    </a:cubicBezTo>
                    <a:cubicBezTo>
                      <a:pt x="3" y="11406"/>
                      <a:pt x="1" y="11405"/>
                      <a:pt x="1" y="11402"/>
                    </a:cubicBezTo>
                    <a:close/>
                    <a:moveTo>
                      <a:pt x="1" y="11386"/>
                    </a:moveTo>
                    <a:lnTo>
                      <a:pt x="1" y="11386"/>
                    </a:lnTo>
                    <a:cubicBezTo>
                      <a:pt x="1" y="11384"/>
                      <a:pt x="3" y="11382"/>
                      <a:pt x="5" y="11382"/>
                    </a:cubicBezTo>
                    <a:cubicBezTo>
                      <a:pt x="7" y="11382"/>
                      <a:pt x="9" y="11384"/>
                      <a:pt x="9" y="11386"/>
                    </a:cubicBezTo>
                    <a:cubicBezTo>
                      <a:pt x="9" y="11389"/>
                      <a:pt x="7" y="11390"/>
                      <a:pt x="5" y="11390"/>
                    </a:cubicBezTo>
                    <a:cubicBezTo>
                      <a:pt x="3" y="11390"/>
                      <a:pt x="1" y="11389"/>
                      <a:pt x="1" y="11386"/>
                    </a:cubicBezTo>
                    <a:close/>
                    <a:moveTo>
                      <a:pt x="1" y="11370"/>
                    </a:moveTo>
                    <a:lnTo>
                      <a:pt x="1" y="11370"/>
                    </a:lnTo>
                    <a:cubicBezTo>
                      <a:pt x="1" y="11368"/>
                      <a:pt x="3" y="11366"/>
                      <a:pt x="5" y="11366"/>
                    </a:cubicBezTo>
                    <a:cubicBezTo>
                      <a:pt x="7" y="11366"/>
                      <a:pt x="9" y="11368"/>
                      <a:pt x="9" y="11370"/>
                    </a:cubicBezTo>
                    <a:cubicBezTo>
                      <a:pt x="9" y="11373"/>
                      <a:pt x="7" y="11374"/>
                      <a:pt x="5" y="11374"/>
                    </a:cubicBezTo>
                    <a:cubicBezTo>
                      <a:pt x="3" y="11374"/>
                      <a:pt x="1" y="11373"/>
                      <a:pt x="1" y="11370"/>
                    </a:cubicBezTo>
                    <a:close/>
                    <a:moveTo>
                      <a:pt x="1" y="11354"/>
                    </a:moveTo>
                    <a:lnTo>
                      <a:pt x="1" y="11354"/>
                    </a:lnTo>
                    <a:cubicBezTo>
                      <a:pt x="1" y="11352"/>
                      <a:pt x="3" y="11350"/>
                      <a:pt x="5" y="11350"/>
                    </a:cubicBezTo>
                    <a:cubicBezTo>
                      <a:pt x="7" y="11350"/>
                      <a:pt x="9" y="11352"/>
                      <a:pt x="9" y="11354"/>
                    </a:cubicBezTo>
                    <a:cubicBezTo>
                      <a:pt x="9" y="11357"/>
                      <a:pt x="7" y="11358"/>
                      <a:pt x="5" y="11358"/>
                    </a:cubicBezTo>
                    <a:cubicBezTo>
                      <a:pt x="3" y="11358"/>
                      <a:pt x="1" y="11357"/>
                      <a:pt x="1" y="11354"/>
                    </a:cubicBezTo>
                    <a:close/>
                    <a:moveTo>
                      <a:pt x="1" y="11338"/>
                    </a:moveTo>
                    <a:lnTo>
                      <a:pt x="1" y="11338"/>
                    </a:lnTo>
                    <a:cubicBezTo>
                      <a:pt x="1" y="11336"/>
                      <a:pt x="3" y="11334"/>
                      <a:pt x="5" y="11334"/>
                    </a:cubicBezTo>
                    <a:cubicBezTo>
                      <a:pt x="7" y="11334"/>
                      <a:pt x="9" y="11336"/>
                      <a:pt x="9" y="11338"/>
                    </a:cubicBezTo>
                    <a:cubicBezTo>
                      <a:pt x="9" y="11341"/>
                      <a:pt x="7" y="11342"/>
                      <a:pt x="5" y="11342"/>
                    </a:cubicBezTo>
                    <a:cubicBezTo>
                      <a:pt x="3" y="11342"/>
                      <a:pt x="1" y="11341"/>
                      <a:pt x="1" y="11338"/>
                    </a:cubicBezTo>
                    <a:close/>
                    <a:moveTo>
                      <a:pt x="1" y="11322"/>
                    </a:moveTo>
                    <a:lnTo>
                      <a:pt x="1" y="11322"/>
                    </a:lnTo>
                    <a:cubicBezTo>
                      <a:pt x="1" y="11320"/>
                      <a:pt x="3" y="11318"/>
                      <a:pt x="5" y="11318"/>
                    </a:cubicBezTo>
                    <a:cubicBezTo>
                      <a:pt x="7" y="11318"/>
                      <a:pt x="9" y="11320"/>
                      <a:pt x="9" y="11322"/>
                    </a:cubicBezTo>
                    <a:cubicBezTo>
                      <a:pt x="9" y="11325"/>
                      <a:pt x="7" y="11326"/>
                      <a:pt x="5" y="11326"/>
                    </a:cubicBezTo>
                    <a:cubicBezTo>
                      <a:pt x="3" y="11326"/>
                      <a:pt x="1" y="11325"/>
                      <a:pt x="1" y="11322"/>
                    </a:cubicBezTo>
                    <a:close/>
                    <a:moveTo>
                      <a:pt x="1" y="11306"/>
                    </a:moveTo>
                    <a:lnTo>
                      <a:pt x="1" y="11306"/>
                    </a:lnTo>
                    <a:cubicBezTo>
                      <a:pt x="1" y="11304"/>
                      <a:pt x="3" y="11302"/>
                      <a:pt x="5" y="11302"/>
                    </a:cubicBezTo>
                    <a:cubicBezTo>
                      <a:pt x="7" y="11302"/>
                      <a:pt x="9" y="11304"/>
                      <a:pt x="9" y="11306"/>
                    </a:cubicBezTo>
                    <a:cubicBezTo>
                      <a:pt x="9" y="11309"/>
                      <a:pt x="7" y="11310"/>
                      <a:pt x="5" y="11310"/>
                    </a:cubicBezTo>
                    <a:cubicBezTo>
                      <a:pt x="3" y="11310"/>
                      <a:pt x="1" y="11309"/>
                      <a:pt x="1" y="11306"/>
                    </a:cubicBezTo>
                    <a:close/>
                    <a:moveTo>
                      <a:pt x="1" y="11290"/>
                    </a:moveTo>
                    <a:lnTo>
                      <a:pt x="1" y="11290"/>
                    </a:lnTo>
                    <a:cubicBezTo>
                      <a:pt x="1" y="11288"/>
                      <a:pt x="3" y="11286"/>
                      <a:pt x="5" y="11286"/>
                    </a:cubicBezTo>
                    <a:cubicBezTo>
                      <a:pt x="7" y="11286"/>
                      <a:pt x="9" y="11288"/>
                      <a:pt x="9" y="11290"/>
                    </a:cubicBezTo>
                    <a:cubicBezTo>
                      <a:pt x="9" y="11293"/>
                      <a:pt x="7" y="11294"/>
                      <a:pt x="5" y="11294"/>
                    </a:cubicBezTo>
                    <a:cubicBezTo>
                      <a:pt x="3" y="11294"/>
                      <a:pt x="1" y="11293"/>
                      <a:pt x="1" y="11290"/>
                    </a:cubicBezTo>
                    <a:close/>
                    <a:moveTo>
                      <a:pt x="1" y="11274"/>
                    </a:moveTo>
                    <a:lnTo>
                      <a:pt x="1" y="11274"/>
                    </a:lnTo>
                    <a:cubicBezTo>
                      <a:pt x="1" y="11272"/>
                      <a:pt x="3" y="11270"/>
                      <a:pt x="5" y="11270"/>
                    </a:cubicBezTo>
                    <a:cubicBezTo>
                      <a:pt x="7" y="11270"/>
                      <a:pt x="9" y="11272"/>
                      <a:pt x="9" y="11274"/>
                    </a:cubicBezTo>
                    <a:cubicBezTo>
                      <a:pt x="9" y="11277"/>
                      <a:pt x="7" y="11278"/>
                      <a:pt x="5" y="11278"/>
                    </a:cubicBezTo>
                    <a:cubicBezTo>
                      <a:pt x="3" y="11278"/>
                      <a:pt x="1" y="11277"/>
                      <a:pt x="1" y="11274"/>
                    </a:cubicBezTo>
                    <a:close/>
                    <a:moveTo>
                      <a:pt x="1" y="11258"/>
                    </a:moveTo>
                    <a:lnTo>
                      <a:pt x="1" y="11258"/>
                    </a:lnTo>
                    <a:cubicBezTo>
                      <a:pt x="1" y="11256"/>
                      <a:pt x="3" y="11254"/>
                      <a:pt x="5" y="11254"/>
                    </a:cubicBezTo>
                    <a:cubicBezTo>
                      <a:pt x="7" y="11254"/>
                      <a:pt x="9" y="11256"/>
                      <a:pt x="9" y="11258"/>
                    </a:cubicBezTo>
                    <a:cubicBezTo>
                      <a:pt x="9" y="11261"/>
                      <a:pt x="7" y="11262"/>
                      <a:pt x="5" y="11262"/>
                    </a:cubicBezTo>
                    <a:cubicBezTo>
                      <a:pt x="3" y="11262"/>
                      <a:pt x="1" y="11261"/>
                      <a:pt x="1" y="11258"/>
                    </a:cubicBezTo>
                    <a:close/>
                    <a:moveTo>
                      <a:pt x="1" y="11242"/>
                    </a:moveTo>
                    <a:lnTo>
                      <a:pt x="1" y="11242"/>
                    </a:lnTo>
                    <a:cubicBezTo>
                      <a:pt x="1" y="11240"/>
                      <a:pt x="3" y="11238"/>
                      <a:pt x="5" y="11238"/>
                    </a:cubicBezTo>
                    <a:cubicBezTo>
                      <a:pt x="7" y="11238"/>
                      <a:pt x="9" y="11240"/>
                      <a:pt x="9" y="11242"/>
                    </a:cubicBezTo>
                    <a:cubicBezTo>
                      <a:pt x="9" y="11245"/>
                      <a:pt x="7" y="11246"/>
                      <a:pt x="5" y="11246"/>
                    </a:cubicBezTo>
                    <a:cubicBezTo>
                      <a:pt x="3" y="11246"/>
                      <a:pt x="1" y="11245"/>
                      <a:pt x="1" y="11242"/>
                    </a:cubicBezTo>
                    <a:close/>
                    <a:moveTo>
                      <a:pt x="1" y="11226"/>
                    </a:moveTo>
                    <a:lnTo>
                      <a:pt x="1" y="11226"/>
                    </a:lnTo>
                    <a:cubicBezTo>
                      <a:pt x="1" y="11224"/>
                      <a:pt x="3" y="11222"/>
                      <a:pt x="5" y="11222"/>
                    </a:cubicBezTo>
                    <a:cubicBezTo>
                      <a:pt x="7" y="11222"/>
                      <a:pt x="9" y="11224"/>
                      <a:pt x="9" y="11226"/>
                    </a:cubicBezTo>
                    <a:cubicBezTo>
                      <a:pt x="9" y="11229"/>
                      <a:pt x="7" y="11230"/>
                      <a:pt x="5" y="11230"/>
                    </a:cubicBezTo>
                    <a:cubicBezTo>
                      <a:pt x="3" y="11230"/>
                      <a:pt x="1" y="11229"/>
                      <a:pt x="1" y="11226"/>
                    </a:cubicBezTo>
                    <a:close/>
                    <a:moveTo>
                      <a:pt x="1" y="11210"/>
                    </a:moveTo>
                    <a:lnTo>
                      <a:pt x="1" y="11210"/>
                    </a:lnTo>
                    <a:cubicBezTo>
                      <a:pt x="1" y="11208"/>
                      <a:pt x="3" y="11206"/>
                      <a:pt x="5" y="11206"/>
                    </a:cubicBezTo>
                    <a:cubicBezTo>
                      <a:pt x="7" y="11206"/>
                      <a:pt x="9" y="11208"/>
                      <a:pt x="9" y="11210"/>
                    </a:cubicBezTo>
                    <a:cubicBezTo>
                      <a:pt x="9" y="11213"/>
                      <a:pt x="7" y="11214"/>
                      <a:pt x="5" y="11214"/>
                    </a:cubicBezTo>
                    <a:cubicBezTo>
                      <a:pt x="3" y="11214"/>
                      <a:pt x="1" y="11213"/>
                      <a:pt x="1" y="11210"/>
                    </a:cubicBezTo>
                    <a:close/>
                    <a:moveTo>
                      <a:pt x="1" y="11194"/>
                    </a:moveTo>
                    <a:lnTo>
                      <a:pt x="1" y="11194"/>
                    </a:lnTo>
                    <a:cubicBezTo>
                      <a:pt x="1" y="11192"/>
                      <a:pt x="3" y="11190"/>
                      <a:pt x="5" y="11190"/>
                    </a:cubicBezTo>
                    <a:cubicBezTo>
                      <a:pt x="7" y="11190"/>
                      <a:pt x="9" y="11192"/>
                      <a:pt x="9" y="11194"/>
                    </a:cubicBezTo>
                    <a:cubicBezTo>
                      <a:pt x="9" y="11197"/>
                      <a:pt x="7" y="11198"/>
                      <a:pt x="5" y="11198"/>
                    </a:cubicBezTo>
                    <a:cubicBezTo>
                      <a:pt x="3" y="11198"/>
                      <a:pt x="1" y="11197"/>
                      <a:pt x="1" y="11194"/>
                    </a:cubicBezTo>
                    <a:close/>
                    <a:moveTo>
                      <a:pt x="1" y="11178"/>
                    </a:moveTo>
                    <a:lnTo>
                      <a:pt x="1" y="11178"/>
                    </a:lnTo>
                    <a:cubicBezTo>
                      <a:pt x="1" y="11176"/>
                      <a:pt x="3" y="11174"/>
                      <a:pt x="5" y="11174"/>
                    </a:cubicBezTo>
                    <a:cubicBezTo>
                      <a:pt x="7" y="11174"/>
                      <a:pt x="9" y="11176"/>
                      <a:pt x="9" y="11178"/>
                    </a:cubicBezTo>
                    <a:cubicBezTo>
                      <a:pt x="9" y="11181"/>
                      <a:pt x="7" y="11182"/>
                      <a:pt x="5" y="11182"/>
                    </a:cubicBezTo>
                    <a:cubicBezTo>
                      <a:pt x="3" y="11182"/>
                      <a:pt x="1" y="11181"/>
                      <a:pt x="1" y="11178"/>
                    </a:cubicBezTo>
                    <a:close/>
                    <a:moveTo>
                      <a:pt x="1" y="11162"/>
                    </a:moveTo>
                    <a:lnTo>
                      <a:pt x="1" y="11162"/>
                    </a:lnTo>
                    <a:cubicBezTo>
                      <a:pt x="1" y="11160"/>
                      <a:pt x="3" y="11158"/>
                      <a:pt x="5" y="11158"/>
                    </a:cubicBezTo>
                    <a:cubicBezTo>
                      <a:pt x="7" y="11158"/>
                      <a:pt x="9" y="11160"/>
                      <a:pt x="9" y="11162"/>
                    </a:cubicBezTo>
                    <a:cubicBezTo>
                      <a:pt x="9" y="11164"/>
                      <a:pt x="7" y="11166"/>
                      <a:pt x="5" y="11166"/>
                    </a:cubicBezTo>
                    <a:cubicBezTo>
                      <a:pt x="3" y="11166"/>
                      <a:pt x="1" y="11164"/>
                      <a:pt x="1" y="11162"/>
                    </a:cubicBezTo>
                    <a:close/>
                    <a:moveTo>
                      <a:pt x="1" y="11146"/>
                    </a:moveTo>
                    <a:lnTo>
                      <a:pt x="1" y="11146"/>
                    </a:lnTo>
                    <a:cubicBezTo>
                      <a:pt x="1" y="11144"/>
                      <a:pt x="3" y="11142"/>
                      <a:pt x="5" y="11142"/>
                    </a:cubicBezTo>
                    <a:cubicBezTo>
                      <a:pt x="7" y="11142"/>
                      <a:pt x="9" y="11144"/>
                      <a:pt x="9" y="11146"/>
                    </a:cubicBezTo>
                    <a:cubicBezTo>
                      <a:pt x="9" y="11148"/>
                      <a:pt x="7" y="11150"/>
                      <a:pt x="5" y="11150"/>
                    </a:cubicBezTo>
                    <a:cubicBezTo>
                      <a:pt x="3" y="11150"/>
                      <a:pt x="1" y="11148"/>
                      <a:pt x="1" y="11146"/>
                    </a:cubicBezTo>
                    <a:close/>
                    <a:moveTo>
                      <a:pt x="1" y="11130"/>
                    </a:moveTo>
                    <a:lnTo>
                      <a:pt x="1" y="11130"/>
                    </a:lnTo>
                    <a:cubicBezTo>
                      <a:pt x="1" y="11128"/>
                      <a:pt x="3" y="11126"/>
                      <a:pt x="5" y="11126"/>
                    </a:cubicBezTo>
                    <a:cubicBezTo>
                      <a:pt x="7" y="11126"/>
                      <a:pt x="9" y="11128"/>
                      <a:pt x="9" y="11130"/>
                    </a:cubicBezTo>
                    <a:cubicBezTo>
                      <a:pt x="9" y="11132"/>
                      <a:pt x="7" y="11134"/>
                      <a:pt x="5" y="11134"/>
                    </a:cubicBezTo>
                    <a:cubicBezTo>
                      <a:pt x="3" y="11134"/>
                      <a:pt x="1" y="11132"/>
                      <a:pt x="1" y="11130"/>
                    </a:cubicBezTo>
                    <a:close/>
                    <a:moveTo>
                      <a:pt x="1" y="11114"/>
                    </a:moveTo>
                    <a:lnTo>
                      <a:pt x="1" y="11114"/>
                    </a:lnTo>
                    <a:cubicBezTo>
                      <a:pt x="1" y="11112"/>
                      <a:pt x="3" y="11110"/>
                      <a:pt x="5" y="11110"/>
                    </a:cubicBezTo>
                    <a:cubicBezTo>
                      <a:pt x="7" y="11110"/>
                      <a:pt x="9" y="11112"/>
                      <a:pt x="9" y="11114"/>
                    </a:cubicBezTo>
                    <a:cubicBezTo>
                      <a:pt x="9" y="11116"/>
                      <a:pt x="7" y="11118"/>
                      <a:pt x="5" y="11118"/>
                    </a:cubicBezTo>
                    <a:cubicBezTo>
                      <a:pt x="3" y="11118"/>
                      <a:pt x="1" y="11116"/>
                      <a:pt x="1" y="11114"/>
                    </a:cubicBezTo>
                    <a:close/>
                    <a:moveTo>
                      <a:pt x="1" y="11098"/>
                    </a:moveTo>
                    <a:lnTo>
                      <a:pt x="1" y="11098"/>
                    </a:lnTo>
                    <a:cubicBezTo>
                      <a:pt x="1" y="11096"/>
                      <a:pt x="3" y="11094"/>
                      <a:pt x="5" y="11094"/>
                    </a:cubicBezTo>
                    <a:cubicBezTo>
                      <a:pt x="7" y="11094"/>
                      <a:pt x="9" y="11096"/>
                      <a:pt x="9" y="11098"/>
                    </a:cubicBezTo>
                    <a:cubicBezTo>
                      <a:pt x="9" y="11100"/>
                      <a:pt x="7" y="11102"/>
                      <a:pt x="5" y="11102"/>
                    </a:cubicBezTo>
                    <a:cubicBezTo>
                      <a:pt x="3" y="11102"/>
                      <a:pt x="1" y="11100"/>
                      <a:pt x="1" y="11098"/>
                    </a:cubicBezTo>
                    <a:close/>
                    <a:moveTo>
                      <a:pt x="1" y="11082"/>
                    </a:moveTo>
                    <a:lnTo>
                      <a:pt x="1" y="11082"/>
                    </a:lnTo>
                    <a:cubicBezTo>
                      <a:pt x="1" y="11080"/>
                      <a:pt x="3" y="11078"/>
                      <a:pt x="5" y="11078"/>
                    </a:cubicBezTo>
                    <a:cubicBezTo>
                      <a:pt x="7" y="11078"/>
                      <a:pt x="9" y="11080"/>
                      <a:pt x="9" y="11082"/>
                    </a:cubicBezTo>
                    <a:cubicBezTo>
                      <a:pt x="9" y="11084"/>
                      <a:pt x="7" y="11086"/>
                      <a:pt x="5" y="11086"/>
                    </a:cubicBezTo>
                    <a:cubicBezTo>
                      <a:pt x="3" y="11086"/>
                      <a:pt x="1" y="11084"/>
                      <a:pt x="1" y="11082"/>
                    </a:cubicBezTo>
                    <a:close/>
                    <a:moveTo>
                      <a:pt x="1" y="11066"/>
                    </a:moveTo>
                    <a:lnTo>
                      <a:pt x="1" y="11066"/>
                    </a:lnTo>
                    <a:cubicBezTo>
                      <a:pt x="1" y="11064"/>
                      <a:pt x="3" y="11062"/>
                      <a:pt x="5" y="11062"/>
                    </a:cubicBezTo>
                    <a:cubicBezTo>
                      <a:pt x="7" y="11062"/>
                      <a:pt x="9" y="11064"/>
                      <a:pt x="9" y="11066"/>
                    </a:cubicBezTo>
                    <a:cubicBezTo>
                      <a:pt x="9" y="11068"/>
                      <a:pt x="7" y="11070"/>
                      <a:pt x="5" y="11070"/>
                    </a:cubicBezTo>
                    <a:cubicBezTo>
                      <a:pt x="3" y="11070"/>
                      <a:pt x="1" y="11068"/>
                      <a:pt x="1" y="11066"/>
                    </a:cubicBezTo>
                    <a:close/>
                    <a:moveTo>
                      <a:pt x="1" y="11050"/>
                    </a:moveTo>
                    <a:lnTo>
                      <a:pt x="1" y="11050"/>
                    </a:lnTo>
                    <a:cubicBezTo>
                      <a:pt x="1" y="11048"/>
                      <a:pt x="3" y="11046"/>
                      <a:pt x="5" y="11046"/>
                    </a:cubicBezTo>
                    <a:cubicBezTo>
                      <a:pt x="7" y="11046"/>
                      <a:pt x="9" y="11048"/>
                      <a:pt x="9" y="11050"/>
                    </a:cubicBezTo>
                    <a:cubicBezTo>
                      <a:pt x="9" y="11052"/>
                      <a:pt x="7" y="11054"/>
                      <a:pt x="5" y="11054"/>
                    </a:cubicBezTo>
                    <a:cubicBezTo>
                      <a:pt x="3" y="11054"/>
                      <a:pt x="1" y="11052"/>
                      <a:pt x="1" y="11050"/>
                    </a:cubicBezTo>
                    <a:close/>
                    <a:moveTo>
                      <a:pt x="1" y="11034"/>
                    </a:moveTo>
                    <a:lnTo>
                      <a:pt x="1" y="11034"/>
                    </a:lnTo>
                    <a:cubicBezTo>
                      <a:pt x="1" y="11032"/>
                      <a:pt x="3" y="11030"/>
                      <a:pt x="5" y="11030"/>
                    </a:cubicBezTo>
                    <a:cubicBezTo>
                      <a:pt x="7" y="11030"/>
                      <a:pt x="9" y="11032"/>
                      <a:pt x="9" y="11034"/>
                    </a:cubicBezTo>
                    <a:cubicBezTo>
                      <a:pt x="9" y="11036"/>
                      <a:pt x="7" y="11038"/>
                      <a:pt x="5" y="11038"/>
                    </a:cubicBezTo>
                    <a:cubicBezTo>
                      <a:pt x="3" y="11038"/>
                      <a:pt x="1" y="11036"/>
                      <a:pt x="1" y="11034"/>
                    </a:cubicBezTo>
                    <a:close/>
                    <a:moveTo>
                      <a:pt x="1" y="11018"/>
                    </a:moveTo>
                    <a:lnTo>
                      <a:pt x="1" y="11018"/>
                    </a:lnTo>
                    <a:cubicBezTo>
                      <a:pt x="1" y="11016"/>
                      <a:pt x="3" y="11014"/>
                      <a:pt x="5" y="11014"/>
                    </a:cubicBezTo>
                    <a:cubicBezTo>
                      <a:pt x="7" y="11014"/>
                      <a:pt x="9" y="11016"/>
                      <a:pt x="9" y="11018"/>
                    </a:cubicBezTo>
                    <a:cubicBezTo>
                      <a:pt x="9" y="11020"/>
                      <a:pt x="7" y="11022"/>
                      <a:pt x="5" y="11022"/>
                    </a:cubicBezTo>
                    <a:cubicBezTo>
                      <a:pt x="3" y="11022"/>
                      <a:pt x="1" y="11020"/>
                      <a:pt x="1" y="11018"/>
                    </a:cubicBezTo>
                    <a:close/>
                    <a:moveTo>
                      <a:pt x="1" y="11002"/>
                    </a:moveTo>
                    <a:lnTo>
                      <a:pt x="1" y="11002"/>
                    </a:lnTo>
                    <a:cubicBezTo>
                      <a:pt x="1" y="11000"/>
                      <a:pt x="3" y="10998"/>
                      <a:pt x="5" y="10998"/>
                    </a:cubicBezTo>
                    <a:cubicBezTo>
                      <a:pt x="7" y="10998"/>
                      <a:pt x="9" y="11000"/>
                      <a:pt x="9" y="11002"/>
                    </a:cubicBezTo>
                    <a:cubicBezTo>
                      <a:pt x="9" y="11004"/>
                      <a:pt x="7" y="11006"/>
                      <a:pt x="5" y="11006"/>
                    </a:cubicBezTo>
                    <a:cubicBezTo>
                      <a:pt x="3" y="11006"/>
                      <a:pt x="1" y="11004"/>
                      <a:pt x="1" y="11002"/>
                    </a:cubicBezTo>
                    <a:close/>
                    <a:moveTo>
                      <a:pt x="1" y="10986"/>
                    </a:moveTo>
                    <a:lnTo>
                      <a:pt x="1" y="10986"/>
                    </a:lnTo>
                    <a:cubicBezTo>
                      <a:pt x="1" y="10984"/>
                      <a:pt x="3" y="10982"/>
                      <a:pt x="5" y="10982"/>
                    </a:cubicBezTo>
                    <a:cubicBezTo>
                      <a:pt x="7" y="10982"/>
                      <a:pt x="9" y="10984"/>
                      <a:pt x="9" y="10986"/>
                    </a:cubicBezTo>
                    <a:cubicBezTo>
                      <a:pt x="9" y="10988"/>
                      <a:pt x="7" y="10990"/>
                      <a:pt x="5" y="10990"/>
                    </a:cubicBezTo>
                    <a:cubicBezTo>
                      <a:pt x="3" y="10990"/>
                      <a:pt x="1" y="10988"/>
                      <a:pt x="1" y="10986"/>
                    </a:cubicBezTo>
                    <a:close/>
                    <a:moveTo>
                      <a:pt x="1" y="10970"/>
                    </a:moveTo>
                    <a:lnTo>
                      <a:pt x="1" y="10970"/>
                    </a:lnTo>
                    <a:cubicBezTo>
                      <a:pt x="1" y="10968"/>
                      <a:pt x="3" y="10966"/>
                      <a:pt x="5" y="10966"/>
                    </a:cubicBezTo>
                    <a:cubicBezTo>
                      <a:pt x="7" y="10966"/>
                      <a:pt x="9" y="10968"/>
                      <a:pt x="9" y="10970"/>
                    </a:cubicBezTo>
                    <a:cubicBezTo>
                      <a:pt x="9" y="10972"/>
                      <a:pt x="7" y="10974"/>
                      <a:pt x="5" y="10974"/>
                    </a:cubicBezTo>
                    <a:cubicBezTo>
                      <a:pt x="3" y="10974"/>
                      <a:pt x="1" y="10972"/>
                      <a:pt x="1" y="10970"/>
                    </a:cubicBezTo>
                    <a:close/>
                    <a:moveTo>
                      <a:pt x="1" y="10954"/>
                    </a:moveTo>
                    <a:lnTo>
                      <a:pt x="1" y="10954"/>
                    </a:lnTo>
                    <a:cubicBezTo>
                      <a:pt x="1" y="10952"/>
                      <a:pt x="3" y="10950"/>
                      <a:pt x="5" y="10950"/>
                    </a:cubicBezTo>
                    <a:cubicBezTo>
                      <a:pt x="7" y="10950"/>
                      <a:pt x="9" y="10952"/>
                      <a:pt x="9" y="10954"/>
                    </a:cubicBezTo>
                    <a:cubicBezTo>
                      <a:pt x="9" y="10956"/>
                      <a:pt x="7" y="10958"/>
                      <a:pt x="5" y="10958"/>
                    </a:cubicBezTo>
                    <a:cubicBezTo>
                      <a:pt x="3" y="10958"/>
                      <a:pt x="1" y="10956"/>
                      <a:pt x="1" y="10954"/>
                    </a:cubicBezTo>
                    <a:close/>
                    <a:moveTo>
                      <a:pt x="1" y="10938"/>
                    </a:moveTo>
                    <a:lnTo>
                      <a:pt x="1" y="10938"/>
                    </a:lnTo>
                    <a:cubicBezTo>
                      <a:pt x="1" y="10936"/>
                      <a:pt x="3" y="10934"/>
                      <a:pt x="5" y="10934"/>
                    </a:cubicBezTo>
                    <a:cubicBezTo>
                      <a:pt x="7" y="10934"/>
                      <a:pt x="9" y="10936"/>
                      <a:pt x="9" y="10938"/>
                    </a:cubicBezTo>
                    <a:cubicBezTo>
                      <a:pt x="9" y="10940"/>
                      <a:pt x="7" y="10942"/>
                      <a:pt x="5" y="10942"/>
                    </a:cubicBezTo>
                    <a:cubicBezTo>
                      <a:pt x="3" y="10942"/>
                      <a:pt x="1" y="10940"/>
                      <a:pt x="1" y="10938"/>
                    </a:cubicBezTo>
                    <a:close/>
                    <a:moveTo>
                      <a:pt x="1" y="10922"/>
                    </a:moveTo>
                    <a:lnTo>
                      <a:pt x="1" y="10922"/>
                    </a:lnTo>
                    <a:cubicBezTo>
                      <a:pt x="1" y="10920"/>
                      <a:pt x="3" y="10918"/>
                      <a:pt x="5" y="10918"/>
                    </a:cubicBezTo>
                    <a:cubicBezTo>
                      <a:pt x="7" y="10918"/>
                      <a:pt x="9" y="10920"/>
                      <a:pt x="9" y="10922"/>
                    </a:cubicBezTo>
                    <a:cubicBezTo>
                      <a:pt x="9" y="10924"/>
                      <a:pt x="7" y="10926"/>
                      <a:pt x="5" y="10926"/>
                    </a:cubicBezTo>
                    <a:cubicBezTo>
                      <a:pt x="3" y="10926"/>
                      <a:pt x="1" y="10924"/>
                      <a:pt x="1" y="10922"/>
                    </a:cubicBezTo>
                    <a:close/>
                    <a:moveTo>
                      <a:pt x="1" y="10906"/>
                    </a:moveTo>
                    <a:lnTo>
                      <a:pt x="1" y="10906"/>
                    </a:lnTo>
                    <a:cubicBezTo>
                      <a:pt x="1" y="10904"/>
                      <a:pt x="3" y="10902"/>
                      <a:pt x="5" y="10902"/>
                    </a:cubicBezTo>
                    <a:cubicBezTo>
                      <a:pt x="7" y="10902"/>
                      <a:pt x="9" y="10904"/>
                      <a:pt x="9" y="10906"/>
                    </a:cubicBezTo>
                    <a:cubicBezTo>
                      <a:pt x="9" y="10908"/>
                      <a:pt x="7" y="10910"/>
                      <a:pt x="5" y="10910"/>
                    </a:cubicBezTo>
                    <a:cubicBezTo>
                      <a:pt x="3" y="10910"/>
                      <a:pt x="1" y="10908"/>
                      <a:pt x="1" y="10906"/>
                    </a:cubicBezTo>
                    <a:close/>
                    <a:moveTo>
                      <a:pt x="1" y="10890"/>
                    </a:moveTo>
                    <a:lnTo>
                      <a:pt x="1" y="10890"/>
                    </a:lnTo>
                    <a:cubicBezTo>
                      <a:pt x="1" y="10888"/>
                      <a:pt x="3" y="10886"/>
                      <a:pt x="5" y="10886"/>
                    </a:cubicBezTo>
                    <a:cubicBezTo>
                      <a:pt x="7" y="10886"/>
                      <a:pt x="9" y="10888"/>
                      <a:pt x="9" y="10890"/>
                    </a:cubicBezTo>
                    <a:cubicBezTo>
                      <a:pt x="9" y="10892"/>
                      <a:pt x="7" y="10894"/>
                      <a:pt x="5" y="10894"/>
                    </a:cubicBezTo>
                    <a:cubicBezTo>
                      <a:pt x="3" y="10894"/>
                      <a:pt x="1" y="10892"/>
                      <a:pt x="1" y="10890"/>
                    </a:cubicBezTo>
                    <a:close/>
                    <a:moveTo>
                      <a:pt x="1" y="10874"/>
                    </a:moveTo>
                    <a:lnTo>
                      <a:pt x="1" y="10874"/>
                    </a:lnTo>
                    <a:cubicBezTo>
                      <a:pt x="1" y="10872"/>
                      <a:pt x="3" y="10870"/>
                      <a:pt x="5" y="10870"/>
                    </a:cubicBezTo>
                    <a:cubicBezTo>
                      <a:pt x="7" y="10870"/>
                      <a:pt x="9" y="10872"/>
                      <a:pt x="9" y="10874"/>
                    </a:cubicBezTo>
                    <a:cubicBezTo>
                      <a:pt x="9" y="10876"/>
                      <a:pt x="7" y="10878"/>
                      <a:pt x="5" y="10878"/>
                    </a:cubicBezTo>
                    <a:cubicBezTo>
                      <a:pt x="3" y="10878"/>
                      <a:pt x="1" y="10876"/>
                      <a:pt x="1" y="10874"/>
                    </a:cubicBezTo>
                    <a:close/>
                    <a:moveTo>
                      <a:pt x="1" y="10858"/>
                    </a:moveTo>
                    <a:lnTo>
                      <a:pt x="1" y="10858"/>
                    </a:lnTo>
                    <a:cubicBezTo>
                      <a:pt x="1" y="10856"/>
                      <a:pt x="3" y="10854"/>
                      <a:pt x="5" y="10854"/>
                    </a:cubicBezTo>
                    <a:cubicBezTo>
                      <a:pt x="7" y="10854"/>
                      <a:pt x="9" y="10856"/>
                      <a:pt x="9" y="10858"/>
                    </a:cubicBezTo>
                    <a:cubicBezTo>
                      <a:pt x="9" y="10860"/>
                      <a:pt x="7" y="10862"/>
                      <a:pt x="5" y="10862"/>
                    </a:cubicBezTo>
                    <a:cubicBezTo>
                      <a:pt x="3" y="10862"/>
                      <a:pt x="1" y="10860"/>
                      <a:pt x="1" y="10858"/>
                    </a:cubicBezTo>
                    <a:close/>
                    <a:moveTo>
                      <a:pt x="1" y="10842"/>
                    </a:moveTo>
                    <a:lnTo>
                      <a:pt x="1" y="10842"/>
                    </a:lnTo>
                    <a:cubicBezTo>
                      <a:pt x="1" y="10840"/>
                      <a:pt x="3" y="10838"/>
                      <a:pt x="5" y="10838"/>
                    </a:cubicBezTo>
                    <a:cubicBezTo>
                      <a:pt x="7" y="10838"/>
                      <a:pt x="9" y="10840"/>
                      <a:pt x="9" y="10842"/>
                    </a:cubicBezTo>
                    <a:cubicBezTo>
                      <a:pt x="9" y="10844"/>
                      <a:pt x="7" y="10846"/>
                      <a:pt x="5" y="10846"/>
                    </a:cubicBezTo>
                    <a:cubicBezTo>
                      <a:pt x="3" y="10846"/>
                      <a:pt x="1" y="10844"/>
                      <a:pt x="1" y="10842"/>
                    </a:cubicBezTo>
                    <a:close/>
                    <a:moveTo>
                      <a:pt x="1" y="10826"/>
                    </a:moveTo>
                    <a:lnTo>
                      <a:pt x="1" y="10826"/>
                    </a:lnTo>
                    <a:cubicBezTo>
                      <a:pt x="1" y="10824"/>
                      <a:pt x="3" y="10822"/>
                      <a:pt x="5" y="10822"/>
                    </a:cubicBezTo>
                    <a:cubicBezTo>
                      <a:pt x="7" y="10822"/>
                      <a:pt x="9" y="10824"/>
                      <a:pt x="9" y="10826"/>
                    </a:cubicBezTo>
                    <a:cubicBezTo>
                      <a:pt x="9" y="10828"/>
                      <a:pt x="7" y="10830"/>
                      <a:pt x="5" y="10830"/>
                    </a:cubicBezTo>
                    <a:cubicBezTo>
                      <a:pt x="3" y="10830"/>
                      <a:pt x="1" y="10828"/>
                      <a:pt x="1" y="10826"/>
                    </a:cubicBezTo>
                    <a:close/>
                    <a:moveTo>
                      <a:pt x="1" y="10810"/>
                    </a:moveTo>
                    <a:lnTo>
                      <a:pt x="1" y="10810"/>
                    </a:lnTo>
                    <a:cubicBezTo>
                      <a:pt x="1" y="10808"/>
                      <a:pt x="3" y="10806"/>
                      <a:pt x="5" y="10806"/>
                    </a:cubicBezTo>
                    <a:cubicBezTo>
                      <a:pt x="7" y="10806"/>
                      <a:pt x="9" y="10808"/>
                      <a:pt x="9" y="10810"/>
                    </a:cubicBezTo>
                    <a:cubicBezTo>
                      <a:pt x="9" y="10812"/>
                      <a:pt x="7" y="10814"/>
                      <a:pt x="5" y="10814"/>
                    </a:cubicBezTo>
                    <a:cubicBezTo>
                      <a:pt x="3" y="10814"/>
                      <a:pt x="1" y="10812"/>
                      <a:pt x="1" y="10810"/>
                    </a:cubicBezTo>
                    <a:close/>
                    <a:moveTo>
                      <a:pt x="1" y="10794"/>
                    </a:moveTo>
                    <a:lnTo>
                      <a:pt x="1" y="10794"/>
                    </a:lnTo>
                    <a:cubicBezTo>
                      <a:pt x="1" y="10792"/>
                      <a:pt x="3" y="10790"/>
                      <a:pt x="5" y="10790"/>
                    </a:cubicBezTo>
                    <a:cubicBezTo>
                      <a:pt x="7" y="10790"/>
                      <a:pt x="9" y="10792"/>
                      <a:pt x="9" y="10794"/>
                    </a:cubicBezTo>
                    <a:cubicBezTo>
                      <a:pt x="9" y="10796"/>
                      <a:pt x="7" y="10798"/>
                      <a:pt x="5" y="10798"/>
                    </a:cubicBezTo>
                    <a:cubicBezTo>
                      <a:pt x="3" y="10798"/>
                      <a:pt x="1" y="10796"/>
                      <a:pt x="1" y="10794"/>
                    </a:cubicBezTo>
                    <a:close/>
                    <a:moveTo>
                      <a:pt x="1" y="10778"/>
                    </a:moveTo>
                    <a:lnTo>
                      <a:pt x="1" y="10778"/>
                    </a:lnTo>
                    <a:cubicBezTo>
                      <a:pt x="1" y="10776"/>
                      <a:pt x="3" y="10774"/>
                      <a:pt x="5" y="10774"/>
                    </a:cubicBezTo>
                    <a:cubicBezTo>
                      <a:pt x="7" y="10774"/>
                      <a:pt x="9" y="10776"/>
                      <a:pt x="9" y="10778"/>
                    </a:cubicBezTo>
                    <a:cubicBezTo>
                      <a:pt x="9" y="10780"/>
                      <a:pt x="7" y="10782"/>
                      <a:pt x="5" y="10782"/>
                    </a:cubicBezTo>
                    <a:cubicBezTo>
                      <a:pt x="3" y="10782"/>
                      <a:pt x="1" y="10780"/>
                      <a:pt x="1" y="10778"/>
                    </a:cubicBezTo>
                    <a:close/>
                    <a:moveTo>
                      <a:pt x="1" y="10762"/>
                    </a:moveTo>
                    <a:lnTo>
                      <a:pt x="1" y="10762"/>
                    </a:lnTo>
                    <a:cubicBezTo>
                      <a:pt x="1" y="10760"/>
                      <a:pt x="3" y="10758"/>
                      <a:pt x="5" y="10758"/>
                    </a:cubicBezTo>
                    <a:cubicBezTo>
                      <a:pt x="7" y="10758"/>
                      <a:pt x="9" y="10760"/>
                      <a:pt x="9" y="10762"/>
                    </a:cubicBezTo>
                    <a:cubicBezTo>
                      <a:pt x="9" y="10764"/>
                      <a:pt x="7" y="10766"/>
                      <a:pt x="5" y="10766"/>
                    </a:cubicBezTo>
                    <a:cubicBezTo>
                      <a:pt x="3" y="10766"/>
                      <a:pt x="1" y="10764"/>
                      <a:pt x="1" y="10762"/>
                    </a:cubicBezTo>
                    <a:close/>
                    <a:moveTo>
                      <a:pt x="1" y="10746"/>
                    </a:moveTo>
                    <a:lnTo>
                      <a:pt x="1" y="10746"/>
                    </a:lnTo>
                    <a:cubicBezTo>
                      <a:pt x="1" y="10744"/>
                      <a:pt x="3" y="10742"/>
                      <a:pt x="5" y="10742"/>
                    </a:cubicBezTo>
                    <a:cubicBezTo>
                      <a:pt x="7" y="10742"/>
                      <a:pt x="9" y="10744"/>
                      <a:pt x="9" y="10746"/>
                    </a:cubicBezTo>
                    <a:cubicBezTo>
                      <a:pt x="9" y="10748"/>
                      <a:pt x="7" y="10750"/>
                      <a:pt x="5" y="10750"/>
                    </a:cubicBezTo>
                    <a:cubicBezTo>
                      <a:pt x="3" y="10750"/>
                      <a:pt x="1" y="10748"/>
                      <a:pt x="1" y="10746"/>
                    </a:cubicBezTo>
                    <a:close/>
                    <a:moveTo>
                      <a:pt x="1" y="10730"/>
                    </a:moveTo>
                    <a:lnTo>
                      <a:pt x="1" y="10730"/>
                    </a:lnTo>
                    <a:cubicBezTo>
                      <a:pt x="1" y="10728"/>
                      <a:pt x="3" y="10726"/>
                      <a:pt x="5" y="10726"/>
                    </a:cubicBezTo>
                    <a:cubicBezTo>
                      <a:pt x="7" y="10726"/>
                      <a:pt x="9" y="10728"/>
                      <a:pt x="9" y="10730"/>
                    </a:cubicBezTo>
                    <a:cubicBezTo>
                      <a:pt x="9" y="10732"/>
                      <a:pt x="7" y="10734"/>
                      <a:pt x="5" y="10734"/>
                    </a:cubicBezTo>
                    <a:cubicBezTo>
                      <a:pt x="3" y="10734"/>
                      <a:pt x="1" y="10732"/>
                      <a:pt x="1" y="10730"/>
                    </a:cubicBezTo>
                    <a:close/>
                    <a:moveTo>
                      <a:pt x="1" y="10714"/>
                    </a:moveTo>
                    <a:lnTo>
                      <a:pt x="1" y="10714"/>
                    </a:lnTo>
                    <a:cubicBezTo>
                      <a:pt x="1" y="10712"/>
                      <a:pt x="3" y="10710"/>
                      <a:pt x="5" y="10710"/>
                    </a:cubicBezTo>
                    <a:cubicBezTo>
                      <a:pt x="7" y="10710"/>
                      <a:pt x="9" y="10712"/>
                      <a:pt x="9" y="10714"/>
                    </a:cubicBezTo>
                    <a:cubicBezTo>
                      <a:pt x="9" y="10716"/>
                      <a:pt x="7" y="10718"/>
                      <a:pt x="5" y="10718"/>
                    </a:cubicBezTo>
                    <a:cubicBezTo>
                      <a:pt x="3" y="10718"/>
                      <a:pt x="1" y="10716"/>
                      <a:pt x="1" y="10714"/>
                    </a:cubicBezTo>
                    <a:close/>
                    <a:moveTo>
                      <a:pt x="1" y="10698"/>
                    </a:moveTo>
                    <a:lnTo>
                      <a:pt x="1" y="10698"/>
                    </a:lnTo>
                    <a:cubicBezTo>
                      <a:pt x="1" y="10696"/>
                      <a:pt x="3" y="10694"/>
                      <a:pt x="5" y="10694"/>
                    </a:cubicBezTo>
                    <a:cubicBezTo>
                      <a:pt x="7" y="10694"/>
                      <a:pt x="9" y="10696"/>
                      <a:pt x="9" y="10698"/>
                    </a:cubicBezTo>
                    <a:cubicBezTo>
                      <a:pt x="9" y="10700"/>
                      <a:pt x="7" y="10702"/>
                      <a:pt x="5" y="10702"/>
                    </a:cubicBezTo>
                    <a:cubicBezTo>
                      <a:pt x="3" y="10702"/>
                      <a:pt x="1" y="10700"/>
                      <a:pt x="1" y="10698"/>
                    </a:cubicBezTo>
                    <a:close/>
                    <a:moveTo>
                      <a:pt x="1" y="10682"/>
                    </a:moveTo>
                    <a:lnTo>
                      <a:pt x="1" y="10682"/>
                    </a:lnTo>
                    <a:cubicBezTo>
                      <a:pt x="1" y="10680"/>
                      <a:pt x="3" y="10678"/>
                      <a:pt x="5" y="10678"/>
                    </a:cubicBezTo>
                    <a:cubicBezTo>
                      <a:pt x="7" y="10678"/>
                      <a:pt x="9" y="10680"/>
                      <a:pt x="9" y="10682"/>
                    </a:cubicBezTo>
                    <a:cubicBezTo>
                      <a:pt x="9" y="10684"/>
                      <a:pt x="7" y="10686"/>
                      <a:pt x="5" y="10686"/>
                    </a:cubicBezTo>
                    <a:cubicBezTo>
                      <a:pt x="3" y="10686"/>
                      <a:pt x="1" y="10684"/>
                      <a:pt x="1" y="10682"/>
                    </a:cubicBezTo>
                    <a:close/>
                    <a:moveTo>
                      <a:pt x="1" y="10666"/>
                    </a:moveTo>
                    <a:lnTo>
                      <a:pt x="1" y="10666"/>
                    </a:lnTo>
                    <a:cubicBezTo>
                      <a:pt x="1" y="10664"/>
                      <a:pt x="3" y="10662"/>
                      <a:pt x="5" y="10662"/>
                    </a:cubicBezTo>
                    <a:cubicBezTo>
                      <a:pt x="7" y="10662"/>
                      <a:pt x="9" y="10664"/>
                      <a:pt x="9" y="10666"/>
                    </a:cubicBezTo>
                    <a:cubicBezTo>
                      <a:pt x="9" y="10668"/>
                      <a:pt x="7" y="10670"/>
                      <a:pt x="5" y="10670"/>
                    </a:cubicBezTo>
                    <a:cubicBezTo>
                      <a:pt x="3" y="10670"/>
                      <a:pt x="1" y="10668"/>
                      <a:pt x="1" y="10666"/>
                    </a:cubicBezTo>
                    <a:close/>
                    <a:moveTo>
                      <a:pt x="1" y="10650"/>
                    </a:moveTo>
                    <a:lnTo>
                      <a:pt x="1" y="10650"/>
                    </a:lnTo>
                    <a:cubicBezTo>
                      <a:pt x="1" y="10648"/>
                      <a:pt x="3" y="10646"/>
                      <a:pt x="5" y="10646"/>
                    </a:cubicBezTo>
                    <a:cubicBezTo>
                      <a:pt x="7" y="10646"/>
                      <a:pt x="9" y="10648"/>
                      <a:pt x="9" y="10650"/>
                    </a:cubicBezTo>
                    <a:cubicBezTo>
                      <a:pt x="9" y="10652"/>
                      <a:pt x="7" y="10654"/>
                      <a:pt x="5" y="10654"/>
                    </a:cubicBezTo>
                    <a:cubicBezTo>
                      <a:pt x="3" y="10654"/>
                      <a:pt x="1" y="10652"/>
                      <a:pt x="1" y="10650"/>
                    </a:cubicBezTo>
                    <a:close/>
                    <a:moveTo>
                      <a:pt x="1" y="10634"/>
                    </a:moveTo>
                    <a:lnTo>
                      <a:pt x="1" y="10634"/>
                    </a:lnTo>
                    <a:cubicBezTo>
                      <a:pt x="1" y="10632"/>
                      <a:pt x="3" y="10630"/>
                      <a:pt x="5" y="10630"/>
                    </a:cubicBezTo>
                    <a:cubicBezTo>
                      <a:pt x="7" y="10630"/>
                      <a:pt x="9" y="10632"/>
                      <a:pt x="9" y="10634"/>
                    </a:cubicBezTo>
                    <a:cubicBezTo>
                      <a:pt x="9" y="10636"/>
                      <a:pt x="7" y="10638"/>
                      <a:pt x="5" y="10638"/>
                    </a:cubicBezTo>
                    <a:cubicBezTo>
                      <a:pt x="3" y="10638"/>
                      <a:pt x="1" y="10636"/>
                      <a:pt x="1" y="10634"/>
                    </a:cubicBezTo>
                    <a:close/>
                    <a:moveTo>
                      <a:pt x="1" y="10618"/>
                    </a:moveTo>
                    <a:lnTo>
                      <a:pt x="1" y="10618"/>
                    </a:lnTo>
                    <a:cubicBezTo>
                      <a:pt x="1" y="10616"/>
                      <a:pt x="3" y="10614"/>
                      <a:pt x="5" y="10614"/>
                    </a:cubicBezTo>
                    <a:cubicBezTo>
                      <a:pt x="7" y="10614"/>
                      <a:pt x="9" y="10616"/>
                      <a:pt x="9" y="10618"/>
                    </a:cubicBezTo>
                    <a:cubicBezTo>
                      <a:pt x="9" y="10620"/>
                      <a:pt x="7" y="10622"/>
                      <a:pt x="5" y="10622"/>
                    </a:cubicBezTo>
                    <a:cubicBezTo>
                      <a:pt x="3" y="10622"/>
                      <a:pt x="1" y="10620"/>
                      <a:pt x="1" y="10618"/>
                    </a:cubicBezTo>
                    <a:close/>
                    <a:moveTo>
                      <a:pt x="1" y="10602"/>
                    </a:moveTo>
                    <a:lnTo>
                      <a:pt x="1" y="10602"/>
                    </a:lnTo>
                    <a:cubicBezTo>
                      <a:pt x="1" y="10600"/>
                      <a:pt x="3" y="10598"/>
                      <a:pt x="5" y="10598"/>
                    </a:cubicBezTo>
                    <a:cubicBezTo>
                      <a:pt x="7" y="10598"/>
                      <a:pt x="9" y="10600"/>
                      <a:pt x="9" y="10602"/>
                    </a:cubicBezTo>
                    <a:cubicBezTo>
                      <a:pt x="9" y="10604"/>
                      <a:pt x="7" y="10606"/>
                      <a:pt x="5" y="10606"/>
                    </a:cubicBezTo>
                    <a:cubicBezTo>
                      <a:pt x="3" y="10606"/>
                      <a:pt x="1" y="10604"/>
                      <a:pt x="1" y="10602"/>
                    </a:cubicBezTo>
                    <a:close/>
                    <a:moveTo>
                      <a:pt x="1" y="10586"/>
                    </a:moveTo>
                    <a:lnTo>
                      <a:pt x="1" y="10586"/>
                    </a:lnTo>
                    <a:cubicBezTo>
                      <a:pt x="1" y="10584"/>
                      <a:pt x="3" y="10582"/>
                      <a:pt x="5" y="10582"/>
                    </a:cubicBezTo>
                    <a:cubicBezTo>
                      <a:pt x="7" y="10582"/>
                      <a:pt x="9" y="10584"/>
                      <a:pt x="9" y="10586"/>
                    </a:cubicBezTo>
                    <a:cubicBezTo>
                      <a:pt x="9" y="10588"/>
                      <a:pt x="7" y="10590"/>
                      <a:pt x="5" y="10590"/>
                    </a:cubicBezTo>
                    <a:cubicBezTo>
                      <a:pt x="3" y="10590"/>
                      <a:pt x="1" y="10588"/>
                      <a:pt x="1" y="10586"/>
                    </a:cubicBezTo>
                    <a:close/>
                    <a:moveTo>
                      <a:pt x="1" y="10570"/>
                    </a:moveTo>
                    <a:lnTo>
                      <a:pt x="1" y="10570"/>
                    </a:lnTo>
                    <a:cubicBezTo>
                      <a:pt x="1" y="10568"/>
                      <a:pt x="3" y="10566"/>
                      <a:pt x="5" y="10566"/>
                    </a:cubicBezTo>
                    <a:cubicBezTo>
                      <a:pt x="7" y="10566"/>
                      <a:pt x="9" y="10568"/>
                      <a:pt x="9" y="10570"/>
                    </a:cubicBezTo>
                    <a:cubicBezTo>
                      <a:pt x="9" y="10572"/>
                      <a:pt x="7" y="10574"/>
                      <a:pt x="5" y="10574"/>
                    </a:cubicBezTo>
                    <a:cubicBezTo>
                      <a:pt x="3" y="10574"/>
                      <a:pt x="1" y="10572"/>
                      <a:pt x="1" y="10570"/>
                    </a:cubicBezTo>
                    <a:close/>
                    <a:moveTo>
                      <a:pt x="1" y="10554"/>
                    </a:moveTo>
                    <a:lnTo>
                      <a:pt x="1" y="10554"/>
                    </a:lnTo>
                    <a:cubicBezTo>
                      <a:pt x="1" y="10552"/>
                      <a:pt x="3" y="10550"/>
                      <a:pt x="5" y="10550"/>
                    </a:cubicBezTo>
                    <a:cubicBezTo>
                      <a:pt x="7" y="10550"/>
                      <a:pt x="9" y="10552"/>
                      <a:pt x="9" y="10554"/>
                    </a:cubicBezTo>
                    <a:cubicBezTo>
                      <a:pt x="9" y="10556"/>
                      <a:pt x="7" y="10558"/>
                      <a:pt x="5" y="10558"/>
                    </a:cubicBezTo>
                    <a:cubicBezTo>
                      <a:pt x="3" y="10558"/>
                      <a:pt x="1" y="10556"/>
                      <a:pt x="1" y="10554"/>
                    </a:cubicBezTo>
                    <a:close/>
                    <a:moveTo>
                      <a:pt x="1" y="10538"/>
                    </a:moveTo>
                    <a:lnTo>
                      <a:pt x="1" y="10538"/>
                    </a:lnTo>
                    <a:cubicBezTo>
                      <a:pt x="1" y="10536"/>
                      <a:pt x="3" y="10534"/>
                      <a:pt x="5" y="10534"/>
                    </a:cubicBezTo>
                    <a:cubicBezTo>
                      <a:pt x="7" y="10534"/>
                      <a:pt x="9" y="10536"/>
                      <a:pt x="9" y="10538"/>
                    </a:cubicBezTo>
                    <a:cubicBezTo>
                      <a:pt x="9" y="10540"/>
                      <a:pt x="7" y="10542"/>
                      <a:pt x="5" y="10542"/>
                    </a:cubicBezTo>
                    <a:cubicBezTo>
                      <a:pt x="3" y="10542"/>
                      <a:pt x="1" y="10540"/>
                      <a:pt x="1" y="10538"/>
                    </a:cubicBezTo>
                    <a:close/>
                    <a:moveTo>
                      <a:pt x="1" y="10522"/>
                    </a:moveTo>
                    <a:lnTo>
                      <a:pt x="1" y="10522"/>
                    </a:lnTo>
                    <a:cubicBezTo>
                      <a:pt x="1" y="10520"/>
                      <a:pt x="3" y="10518"/>
                      <a:pt x="5" y="10518"/>
                    </a:cubicBezTo>
                    <a:cubicBezTo>
                      <a:pt x="7" y="10518"/>
                      <a:pt x="9" y="10520"/>
                      <a:pt x="9" y="10522"/>
                    </a:cubicBezTo>
                    <a:cubicBezTo>
                      <a:pt x="9" y="10524"/>
                      <a:pt x="7" y="10526"/>
                      <a:pt x="5" y="10526"/>
                    </a:cubicBezTo>
                    <a:cubicBezTo>
                      <a:pt x="3" y="10526"/>
                      <a:pt x="1" y="10524"/>
                      <a:pt x="1" y="10522"/>
                    </a:cubicBezTo>
                    <a:close/>
                    <a:moveTo>
                      <a:pt x="1" y="10506"/>
                    </a:moveTo>
                    <a:lnTo>
                      <a:pt x="1" y="10506"/>
                    </a:lnTo>
                    <a:cubicBezTo>
                      <a:pt x="1" y="10504"/>
                      <a:pt x="3" y="10502"/>
                      <a:pt x="5" y="10502"/>
                    </a:cubicBezTo>
                    <a:cubicBezTo>
                      <a:pt x="7" y="10502"/>
                      <a:pt x="9" y="10504"/>
                      <a:pt x="9" y="10506"/>
                    </a:cubicBezTo>
                    <a:cubicBezTo>
                      <a:pt x="9" y="10508"/>
                      <a:pt x="7" y="10510"/>
                      <a:pt x="5" y="10510"/>
                    </a:cubicBezTo>
                    <a:cubicBezTo>
                      <a:pt x="3" y="10510"/>
                      <a:pt x="1" y="10508"/>
                      <a:pt x="1" y="10506"/>
                    </a:cubicBezTo>
                    <a:close/>
                    <a:moveTo>
                      <a:pt x="1" y="10490"/>
                    </a:moveTo>
                    <a:lnTo>
                      <a:pt x="1" y="10490"/>
                    </a:lnTo>
                    <a:cubicBezTo>
                      <a:pt x="1" y="10488"/>
                      <a:pt x="3" y="10486"/>
                      <a:pt x="5" y="10486"/>
                    </a:cubicBezTo>
                    <a:cubicBezTo>
                      <a:pt x="7" y="10486"/>
                      <a:pt x="9" y="10488"/>
                      <a:pt x="9" y="10490"/>
                    </a:cubicBezTo>
                    <a:cubicBezTo>
                      <a:pt x="9" y="10492"/>
                      <a:pt x="7" y="10494"/>
                      <a:pt x="5" y="10494"/>
                    </a:cubicBezTo>
                    <a:cubicBezTo>
                      <a:pt x="3" y="10494"/>
                      <a:pt x="1" y="10492"/>
                      <a:pt x="1" y="10490"/>
                    </a:cubicBezTo>
                    <a:close/>
                    <a:moveTo>
                      <a:pt x="1" y="10474"/>
                    </a:moveTo>
                    <a:lnTo>
                      <a:pt x="1" y="10474"/>
                    </a:lnTo>
                    <a:cubicBezTo>
                      <a:pt x="1" y="10472"/>
                      <a:pt x="3" y="10470"/>
                      <a:pt x="5" y="10470"/>
                    </a:cubicBezTo>
                    <a:cubicBezTo>
                      <a:pt x="7" y="10470"/>
                      <a:pt x="9" y="10472"/>
                      <a:pt x="9" y="10474"/>
                    </a:cubicBezTo>
                    <a:cubicBezTo>
                      <a:pt x="9" y="10476"/>
                      <a:pt x="7" y="10478"/>
                      <a:pt x="5" y="10478"/>
                    </a:cubicBezTo>
                    <a:cubicBezTo>
                      <a:pt x="3" y="10478"/>
                      <a:pt x="1" y="10476"/>
                      <a:pt x="1" y="10474"/>
                    </a:cubicBezTo>
                    <a:close/>
                    <a:moveTo>
                      <a:pt x="1" y="10458"/>
                    </a:moveTo>
                    <a:lnTo>
                      <a:pt x="1" y="10458"/>
                    </a:lnTo>
                    <a:cubicBezTo>
                      <a:pt x="1" y="10456"/>
                      <a:pt x="3" y="10454"/>
                      <a:pt x="5" y="10454"/>
                    </a:cubicBezTo>
                    <a:cubicBezTo>
                      <a:pt x="7" y="10454"/>
                      <a:pt x="9" y="10456"/>
                      <a:pt x="9" y="10458"/>
                    </a:cubicBezTo>
                    <a:cubicBezTo>
                      <a:pt x="9" y="10460"/>
                      <a:pt x="7" y="10462"/>
                      <a:pt x="5" y="10462"/>
                    </a:cubicBezTo>
                    <a:cubicBezTo>
                      <a:pt x="3" y="10462"/>
                      <a:pt x="1" y="10460"/>
                      <a:pt x="1" y="10458"/>
                    </a:cubicBezTo>
                    <a:close/>
                    <a:moveTo>
                      <a:pt x="1" y="10442"/>
                    </a:moveTo>
                    <a:lnTo>
                      <a:pt x="1" y="10442"/>
                    </a:lnTo>
                    <a:cubicBezTo>
                      <a:pt x="1" y="10440"/>
                      <a:pt x="3" y="10438"/>
                      <a:pt x="5" y="10438"/>
                    </a:cubicBezTo>
                    <a:cubicBezTo>
                      <a:pt x="7" y="10438"/>
                      <a:pt x="9" y="10440"/>
                      <a:pt x="9" y="10442"/>
                    </a:cubicBezTo>
                    <a:cubicBezTo>
                      <a:pt x="9" y="10444"/>
                      <a:pt x="7" y="10446"/>
                      <a:pt x="5" y="10446"/>
                    </a:cubicBezTo>
                    <a:cubicBezTo>
                      <a:pt x="3" y="10446"/>
                      <a:pt x="1" y="10444"/>
                      <a:pt x="1" y="10442"/>
                    </a:cubicBezTo>
                    <a:close/>
                    <a:moveTo>
                      <a:pt x="1" y="10426"/>
                    </a:moveTo>
                    <a:lnTo>
                      <a:pt x="1" y="10426"/>
                    </a:lnTo>
                    <a:cubicBezTo>
                      <a:pt x="1" y="10424"/>
                      <a:pt x="3" y="10422"/>
                      <a:pt x="5" y="10422"/>
                    </a:cubicBezTo>
                    <a:cubicBezTo>
                      <a:pt x="7" y="10422"/>
                      <a:pt x="9" y="10424"/>
                      <a:pt x="9" y="10426"/>
                    </a:cubicBezTo>
                    <a:cubicBezTo>
                      <a:pt x="9" y="10428"/>
                      <a:pt x="7" y="10430"/>
                      <a:pt x="5" y="10430"/>
                    </a:cubicBezTo>
                    <a:cubicBezTo>
                      <a:pt x="3" y="10430"/>
                      <a:pt x="1" y="10428"/>
                      <a:pt x="1" y="10426"/>
                    </a:cubicBezTo>
                    <a:close/>
                    <a:moveTo>
                      <a:pt x="1" y="10410"/>
                    </a:moveTo>
                    <a:lnTo>
                      <a:pt x="1" y="10410"/>
                    </a:lnTo>
                    <a:cubicBezTo>
                      <a:pt x="1" y="10408"/>
                      <a:pt x="3" y="10406"/>
                      <a:pt x="5" y="10406"/>
                    </a:cubicBezTo>
                    <a:cubicBezTo>
                      <a:pt x="7" y="10406"/>
                      <a:pt x="9" y="10408"/>
                      <a:pt x="9" y="10410"/>
                    </a:cubicBezTo>
                    <a:cubicBezTo>
                      <a:pt x="9" y="10412"/>
                      <a:pt x="7" y="10414"/>
                      <a:pt x="5" y="10414"/>
                    </a:cubicBezTo>
                    <a:cubicBezTo>
                      <a:pt x="3" y="10414"/>
                      <a:pt x="1" y="10412"/>
                      <a:pt x="1" y="10410"/>
                    </a:cubicBezTo>
                    <a:close/>
                    <a:moveTo>
                      <a:pt x="1" y="10394"/>
                    </a:moveTo>
                    <a:lnTo>
                      <a:pt x="1" y="10394"/>
                    </a:lnTo>
                    <a:cubicBezTo>
                      <a:pt x="1" y="10392"/>
                      <a:pt x="3" y="10390"/>
                      <a:pt x="5" y="10390"/>
                    </a:cubicBezTo>
                    <a:cubicBezTo>
                      <a:pt x="7" y="10390"/>
                      <a:pt x="9" y="10392"/>
                      <a:pt x="9" y="10394"/>
                    </a:cubicBezTo>
                    <a:cubicBezTo>
                      <a:pt x="9" y="10396"/>
                      <a:pt x="7" y="10398"/>
                      <a:pt x="5" y="10398"/>
                    </a:cubicBezTo>
                    <a:cubicBezTo>
                      <a:pt x="3" y="10398"/>
                      <a:pt x="1" y="10396"/>
                      <a:pt x="1" y="10394"/>
                    </a:cubicBezTo>
                    <a:close/>
                    <a:moveTo>
                      <a:pt x="1" y="10378"/>
                    </a:moveTo>
                    <a:lnTo>
                      <a:pt x="1" y="10378"/>
                    </a:lnTo>
                    <a:cubicBezTo>
                      <a:pt x="1" y="10376"/>
                      <a:pt x="3" y="10374"/>
                      <a:pt x="5" y="10374"/>
                    </a:cubicBezTo>
                    <a:cubicBezTo>
                      <a:pt x="7" y="10374"/>
                      <a:pt x="9" y="10376"/>
                      <a:pt x="9" y="10378"/>
                    </a:cubicBezTo>
                    <a:cubicBezTo>
                      <a:pt x="9" y="10380"/>
                      <a:pt x="7" y="10382"/>
                      <a:pt x="5" y="10382"/>
                    </a:cubicBezTo>
                    <a:cubicBezTo>
                      <a:pt x="3" y="10382"/>
                      <a:pt x="1" y="10380"/>
                      <a:pt x="1" y="10378"/>
                    </a:cubicBezTo>
                    <a:close/>
                    <a:moveTo>
                      <a:pt x="1" y="10362"/>
                    </a:moveTo>
                    <a:lnTo>
                      <a:pt x="1" y="10362"/>
                    </a:lnTo>
                    <a:cubicBezTo>
                      <a:pt x="1" y="10360"/>
                      <a:pt x="3" y="10358"/>
                      <a:pt x="5" y="10358"/>
                    </a:cubicBezTo>
                    <a:cubicBezTo>
                      <a:pt x="7" y="10358"/>
                      <a:pt x="9" y="10360"/>
                      <a:pt x="9" y="10362"/>
                    </a:cubicBezTo>
                    <a:cubicBezTo>
                      <a:pt x="9" y="10364"/>
                      <a:pt x="7" y="10366"/>
                      <a:pt x="5" y="10366"/>
                    </a:cubicBezTo>
                    <a:cubicBezTo>
                      <a:pt x="3" y="10366"/>
                      <a:pt x="1" y="10364"/>
                      <a:pt x="1" y="10362"/>
                    </a:cubicBezTo>
                    <a:close/>
                    <a:moveTo>
                      <a:pt x="1" y="10346"/>
                    </a:moveTo>
                    <a:lnTo>
                      <a:pt x="1" y="10346"/>
                    </a:lnTo>
                    <a:cubicBezTo>
                      <a:pt x="1" y="10344"/>
                      <a:pt x="3" y="10342"/>
                      <a:pt x="5" y="10342"/>
                    </a:cubicBezTo>
                    <a:cubicBezTo>
                      <a:pt x="7" y="10342"/>
                      <a:pt x="9" y="10344"/>
                      <a:pt x="9" y="10346"/>
                    </a:cubicBezTo>
                    <a:cubicBezTo>
                      <a:pt x="9" y="10348"/>
                      <a:pt x="7" y="10350"/>
                      <a:pt x="5" y="10350"/>
                    </a:cubicBezTo>
                    <a:cubicBezTo>
                      <a:pt x="3" y="10350"/>
                      <a:pt x="1" y="10348"/>
                      <a:pt x="1" y="10346"/>
                    </a:cubicBezTo>
                    <a:close/>
                    <a:moveTo>
                      <a:pt x="1" y="10330"/>
                    </a:moveTo>
                    <a:lnTo>
                      <a:pt x="1" y="10330"/>
                    </a:lnTo>
                    <a:cubicBezTo>
                      <a:pt x="1" y="10328"/>
                      <a:pt x="3" y="10326"/>
                      <a:pt x="5" y="10326"/>
                    </a:cubicBezTo>
                    <a:cubicBezTo>
                      <a:pt x="7" y="10326"/>
                      <a:pt x="9" y="10328"/>
                      <a:pt x="9" y="10330"/>
                    </a:cubicBezTo>
                    <a:cubicBezTo>
                      <a:pt x="9" y="10332"/>
                      <a:pt x="7" y="10334"/>
                      <a:pt x="5" y="10334"/>
                    </a:cubicBezTo>
                    <a:cubicBezTo>
                      <a:pt x="3" y="10334"/>
                      <a:pt x="1" y="10332"/>
                      <a:pt x="1" y="10330"/>
                    </a:cubicBezTo>
                    <a:close/>
                    <a:moveTo>
                      <a:pt x="1" y="10314"/>
                    </a:moveTo>
                    <a:lnTo>
                      <a:pt x="1" y="10314"/>
                    </a:lnTo>
                    <a:cubicBezTo>
                      <a:pt x="1" y="10312"/>
                      <a:pt x="3" y="10310"/>
                      <a:pt x="5" y="10310"/>
                    </a:cubicBezTo>
                    <a:cubicBezTo>
                      <a:pt x="7" y="10310"/>
                      <a:pt x="9" y="10312"/>
                      <a:pt x="9" y="10314"/>
                    </a:cubicBezTo>
                    <a:cubicBezTo>
                      <a:pt x="9" y="10316"/>
                      <a:pt x="7" y="10318"/>
                      <a:pt x="5" y="10318"/>
                    </a:cubicBezTo>
                    <a:cubicBezTo>
                      <a:pt x="3" y="10318"/>
                      <a:pt x="1" y="10316"/>
                      <a:pt x="1" y="10314"/>
                    </a:cubicBezTo>
                    <a:close/>
                    <a:moveTo>
                      <a:pt x="1" y="10298"/>
                    </a:moveTo>
                    <a:lnTo>
                      <a:pt x="1" y="10298"/>
                    </a:lnTo>
                    <a:cubicBezTo>
                      <a:pt x="1" y="10296"/>
                      <a:pt x="3" y="10294"/>
                      <a:pt x="5" y="10294"/>
                    </a:cubicBezTo>
                    <a:cubicBezTo>
                      <a:pt x="7" y="10294"/>
                      <a:pt x="9" y="10296"/>
                      <a:pt x="9" y="10298"/>
                    </a:cubicBezTo>
                    <a:cubicBezTo>
                      <a:pt x="9" y="10300"/>
                      <a:pt x="7" y="10302"/>
                      <a:pt x="5" y="10302"/>
                    </a:cubicBezTo>
                    <a:cubicBezTo>
                      <a:pt x="3" y="10302"/>
                      <a:pt x="1" y="10300"/>
                      <a:pt x="1" y="10298"/>
                    </a:cubicBezTo>
                    <a:close/>
                    <a:moveTo>
                      <a:pt x="1" y="10282"/>
                    </a:moveTo>
                    <a:lnTo>
                      <a:pt x="1" y="10282"/>
                    </a:lnTo>
                    <a:cubicBezTo>
                      <a:pt x="1" y="10280"/>
                      <a:pt x="3" y="10278"/>
                      <a:pt x="5" y="10278"/>
                    </a:cubicBezTo>
                    <a:cubicBezTo>
                      <a:pt x="8" y="10278"/>
                      <a:pt x="9" y="10280"/>
                      <a:pt x="9" y="10282"/>
                    </a:cubicBezTo>
                    <a:cubicBezTo>
                      <a:pt x="9" y="10284"/>
                      <a:pt x="8" y="10286"/>
                      <a:pt x="5" y="10286"/>
                    </a:cubicBezTo>
                    <a:cubicBezTo>
                      <a:pt x="3" y="10286"/>
                      <a:pt x="1" y="10284"/>
                      <a:pt x="1" y="10282"/>
                    </a:cubicBezTo>
                    <a:close/>
                    <a:moveTo>
                      <a:pt x="1" y="10266"/>
                    </a:moveTo>
                    <a:lnTo>
                      <a:pt x="1" y="10266"/>
                    </a:lnTo>
                    <a:cubicBezTo>
                      <a:pt x="1" y="10264"/>
                      <a:pt x="3" y="10262"/>
                      <a:pt x="5" y="10262"/>
                    </a:cubicBezTo>
                    <a:cubicBezTo>
                      <a:pt x="8" y="10262"/>
                      <a:pt x="9" y="10264"/>
                      <a:pt x="9" y="10266"/>
                    </a:cubicBezTo>
                    <a:cubicBezTo>
                      <a:pt x="9" y="10268"/>
                      <a:pt x="8" y="10270"/>
                      <a:pt x="5" y="10270"/>
                    </a:cubicBezTo>
                    <a:cubicBezTo>
                      <a:pt x="3" y="10270"/>
                      <a:pt x="1" y="10268"/>
                      <a:pt x="1" y="10266"/>
                    </a:cubicBezTo>
                    <a:close/>
                    <a:moveTo>
                      <a:pt x="1" y="10250"/>
                    </a:moveTo>
                    <a:lnTo>
                      <a:pt x="1" y="10250"/>
                    </a:lnTo>
                    <a:cubicBezTo>
                      <a:pt x="1" y="10248"/>
                      <a:pt x="3" y="10246"/>
                      <a:pt x="5" y="10246"/>
                    </a:cubicBezTo>
                    <a:cubicBezTo>
                      <a:pt x="8" y="10246"/>
                      <a:pt x="9" y="10248"/>
                      <a:pt x="9" y="10250"/>
                    </a:cubicBezTo>
                    <a:cubicBezTo>
                      <a:pt x="9" y="10252"/>
                      <a:pt x="8" y="10254"/>
                      <a:pt x="5" y="10254"/>
                    </a:cubicBezTo>
                    <a:cubicBezTo>
                      <a:pt x="3" y="10254"/>
                      <a:pt x="1" y="10252"/>
                      <a:pt x="1" y="10250"/>
                    </a:cubicBezTo>
                    <a:close/>
                    <a:moveTo>
                      <a:pt x="1" y="10234"/>
                    </a:moveTo>
                    <a:lnTo>
                      <a:pt x="1" y="10234"/>
                    </a:lnTo>
                    <a:cubicBezTo>
                      <a:pt x="1" y="10232"/>
                      <a:pt x="3" y="10230"/>
                      <a:pt x="5" y="10230"/>
                    </a:cubicBezTo>
                    <a:cubicBezTo>
                      <a:pt x="8" y="10230"/>
                      <a:pt x="9" y="10232"/>
                      <a:pt x="9" y="10234"/>
                    </a:cubicBezTo>
                    <a:cubicBezTo>
                      <a:pt x="9" y="10236"/>
                      <a:pt x="8" y="10238"/>
                      <a:pt x="5" y="10238"/>
                    </a:cubicBezTo>
                    <a:cubicBezTo>
                      <a:pt x="3" y="10238"/>
                      <a:pt x="1" y="10236"/>
                      <a:pt x="1" y="10234"/>
                    </a:cubicBezTo>
                    <a:close/>
                    <a:moveTo>
                      <a:pt x="1" y="10218"/>
                    </a:moveTo>
                    <a:lnTo>
                      <a:pt x="1" y="10218"/>
                    </a:lnTo>
                    <a:cubicBezTo>
                      <a:pt x="1" y="10216"/>
                      <a:pt x="3" y="10214"/>
                      <a:pt x="5" y="10214"/>
                    </a:cubicBezTo>
                    <a:cubicBezTo>
                      <a:pt x="8" y="10214"/>
                      <a:pt x="9" y="10216"/>
                      <a:pt x="9" y="10218"/>
                    </a:cubicBezTo>
                    <a:cubicBezTo>
                      <a:pt x="9" y="10220"/>
                      <a:pt x="8" y="10222"/>
                      <a:pt x="5" y="10222"/>
                    </a:cubicBezTo>
                    <a:cubicBezTo>
                      <a:pt x="3" y="10222"/>
                      <a:pt x="1" y="10220"/>
                      <a:pt x="1" y="10218"/>
                    </a:cubicBezTo>
                    <a:close/>
                    <a:moveTo>
                      <a:pt x="1" y="10202"/>
                    </a:moveTo>
                    <a:lnTo>
                      <a:pt x="1" y="10202"/>
                    </a:lnTo>
                    <a:cubicBezTo>
                      <a:pt x="1" y="10200"/>
                      <a:pt x="3" y="10198"/>
                      <a:pt x="5" y="10198"/>
                    </a:cubicBezTo>
                    <a:cubicBezTo>
                      <a:pt x="8" y="10198"/>
                      <a:pt x="9" y="10200"/>
                      <a:pt x="9" y="10202"/>
                    </a:cubicBezTo>
                    <a:cubicBezTo>
                      <a:pt x="9" y="10204"/>
                      <a:pt x="8" y="10206"/>
                      <a:pt x="5" y="10206"/>
                    </a:cubicBezTo>
                    <a:cubicBezTo>
                      <a:pt x="3" y="10206"/>
                      <a:pt x="1" y="10204"/>
                      <a:pt x="1" y="10202"/>
                    </a:cubicBezTo>
                    <a:close/>
                    <a:moveTo>
                      <a:pt x="1" y="10186"/>
                    </a:moveTo>
                    <a:lnTo>
                      <a:pt x="1" y="10186"/>
                    </a:lnTo>
                    <a:cubicBezTo>
                      <a:pt x="1" y="10184"/>
                      <a:pt x="3" y="10182"/>
                      <a:pt x="5" y="10182"/>
                    </a:cubicBezTo>
                    <a:cubicBezTo>
                      <a:pt x="8" y="10182"/>
                      <a:pt x="9" y="10184"/>
                      <a:pt x="9" y="10186"/>
                    </a:cubicBezTo>
                    <a:cubicBezTo>
                      <a:pt x="9" y="10188"/>
                      <a:pt x="8" y="10190"/>
                      <a:pt x="5" y="10190"/>
                    </a:cubicBezTo>
                    <a:cubicBezTo>
                      <a:pt x="3" y="10190"/>
                      <a:pt x="1" y="10188"/>
                      <a:pt x="1" y="10186"/>
                    </a:cubicBezTo>
                    <a:close/>
                    <a:moveTo>
                      <a:pt x="1" y="10170"/>
                    </a:moveTo>
                    <a:lnTo>
                      <a:pt x="1" y="10170"/>
                    </a:lnTo>
                    <a:cubicBezTo>
                      <a:pt x="1" y="10168"/>
                      <a:pt x="3" y="10166"/>
                      <a:pt x="5" y="10166"/>
                    </a:cubicBezTo>
                    <a:cubicBezTo>
                      <a:pt x="8" y="10166"/>
                      <a:pt x="9" y="10168"/>
                      <a:pt x="9" y="10170"/>
                    </a:cubicBezTo>
                    <a:cubicBezTo>
                      <a:pt x="9" y="10172"/>
                      <a:pt x="8" y="10174"/>
                      <a:pt x="5" y="10174"/>
                    </a:cubicBezTo>
                    <a:cubicBezTo>
                      <a:pt x="3" y="10174"/>
                      <a:pt x="1" y="10172"/>
                      <a:pt x="1" y="10170"/>
                    </a:cubicBezTo>
                    <a:close/>
                    <a:moveTo>
                      <a:pt x="1" y="10154"/>
                    </a:moveTo>
                    <a:lnTo>
                      <a:pt x="1" y="10154"/>
                    </a:lnTo>
                    <a:cubicBezTo>
                      <a:pt x="1" y="10152"/>
                      <a:pt x="3" y="10150"/>
                      <a:pt x="5" y="10150"/>
                    </a:cubicBezTo>
                    <a:cubicBezTo>
                      <a:pt x="8" y="10150"/>
                      <a:pt x="9" y="10152"/>
                      <a:pt x="9" y="10154"/>
                    </a:cubicBezTo>
                    <a:cubicBezTo>
                      <a:pt x="9" y="10156"/>
                      <a:pt x="8" y="10158"/>
                      <a:pt x="5" y="10158"/>
                    </a:cubicBezTo>
                    <a:cubicBezTo>
                      <a:pt x="3" y="10158"/>
                      <a:pt x="1" y="10156"/>
                      <a:pt x="1" y="10154"/>
                    </a:cubicBezTo>
                    <a:close/>
                    <a:moveTo>
                      <a:pt x="1" y="10138"/>
                    </a:moveTo>
                    <a:lnTo>
                      <a:pt x="1" y="10138"/>
                    </a:lnTo>
                    <a:cubicBezTo>
                      <a:pt x="1" y="10136"/>
                      <a:pt x="3" y="10134"/>
                      <a:pt x="5" y="10134"/>
                    </a:cubicBezTo>
                    <a:cubicBezTo>
                      <a:pt x="8" y="10134"/>
                      <a:pt x="9" y="10136"/>
                      <a:pt x="9" y="10138"/>
                    </a:cubicBezTo>
                    <a:cubicBezTo>
                      <a:pt x="9" y="10140"/>
                      <a:pt x="8" y="10142"/>
                      <a:pt x="5" y="10142"/>
                    </a:cubicBezTo>
                    <a:cubicBezTo>
                      <a:pt x="3" y="10142"/>
                      <a:pt x="1" y="10140"/>
                      <a:pt x="1" y="10138"/>
                    </a:cubicBezTo>
                    <a:close/>
                    <a:moveTo>
                      <a:pt x="1" y="10122"/>
                    </a:moveTo>
                    <a:lnTo>
                      <a:pt x="1" y="10122"/>
                    </a:lnTo>
                    <a:cubicBezTo>
                      <a:pt x="1" y="10119"/>
                      <a:pt x="3" y="10118"/>
                      <a:pt x="5" y="10118"/>
                    </a:cubicBezTo>
                    <a:cubicBezTo>
                      <a:pt x="8" y="10118"/>
                      <a:pt x="9" y="10119"/>
                      <a:pt x="9" y="10122"/>
                    </a:cubicBezTo>
                    <a:cubicBezTo>
                      <a:pt x="9" y="10124"/>
                      <a:pt x="8" y="10126"/>
                      <a:pt x="5" y="10126"/>
                    </a:cubicBezTo>
                    <a:cubicBezTo>
                      <a:pt x="3" y="10126"/>
                      <a:pt x="1" y="10124"/>
                      <a:pt x="1" y="10122"/>
                    </a:cubicBezTo>
                    <a:close/>
                    <a:moveTo>
                      <a:pt x="1" y="10106"/>
                    </a:moveTo>
                    <a:lnTo>
                      <a:pt x="1" y="10106"/>
                    </a:lnTo>
                    <a:cubicBezTo>
                      <a:pt x="1" y="10103"/>
                      <a:pt x="3" y="10102"/>
                      <a:pt x="5" y="10102"/>
                    </a:cubicBezTo>
                    <a:cubicBezTo>
                      <a:pt x="8" y="10102"/>
                      <a:pt x="9" y="10103"/>
                      <a:pt x="9" y="10106"/>
                    </a:cubicBezTo>
                    <a:cubicBezTo>
                      <a:pt x="9" y="10108"/>
                      <a:pt x="8" y="10110"/>
                      <a:pt x="5" y="10110"/>
                    </a:cubicBezTo>
                    <a:cubicBezTo>
                      <a:pt x="3" y="10110"/>
                      <a:pt x="1" y="10108"/>
                      <a:pt x="1" y="10106"/>
                    </a:cubicBezTo>
                    <a:close/>
                    <a:moveTo>
                      <a:pt x="1" y="10090"/>
                    </a:moveTo>
                    <a:lnTo>
                      <a:pt x="1" y="10090"/>
                    </a:lnTo>
                    <a:cubicBezTo>
                      <a:pt x="1" y="10087"/>
                      <a:pt x="3" y="10086"/>
                      <a:pt x="5" y="10086"/>
                    </a:cubicBezTo>
                    <a:cubicBezTo>
                      <a:pt x="8" y="10086"/>
                      <a:pt x="9" y="10087"/>
                      <a:pt x="9" y="10090"/>
                    </a:cubicBezTo>
                    <a:cubicBezTo>
                      <a:pt x="9" y="10092"/>
                      <a:pt x="8" y="10094"/>
                      <a:pt x="5" y="10094"/>
                    </a:cubicBezTo>
                    <a:cubicBezTo>
                      <a:pt x="3" y="10094"/>
                      <a:pt x="1" y="10092"/>
                      <a:pt x="1" y="10090"/>
                    </a:cubicBezTo>
                    <a:close/>
                    <a:moveTo>
                      <a:pt x="1" y="10074"/>
                    </a:moveTo>
                    <a:lnTo>
                      <a:pt x="1" y="10074"/>
                    </a:lnTo>
                    <a:cubicBezTo>
                      <a:pt x="1" y="10071"/>
                      <a:pt x="3" y="10070"/>
                      <a:pt x="5" y="10070"/>
                    </a:cubicBezTo>
                    <a:cubicBezTo>
                      <a:pt x="8" y="10070"/>
                      <a:pt x="9" y="10071"/>
                      <a:pt x="9" y="10074"/>
                    </a:cubicBezTo>
                    <a:cubicBezTo>
                      <a:pt x="9" y="10076"/>
                      <a:pt x="8" y="10078"/>
                      <a:pt x="5" y="10078"/>
                    </a:cubicBezTo>
                    <a:cubicBezTo>
                      <a:pt x="3" y="10078"/>
                      <a:pt x="1" y="10076"/>
                      <a:pt x="1" y="10074"/>
                    </a:cubicBezTo>
                    <a:close/>
                    <a:moveTo>
                      <a:pt x="1" y="10058"/>
                    </a:moveTo>
                    <a:lnTo>
                      <a:pt x="1" y="10058"/>
                    </a:lnTo>
                    <a:cubicBezTo>
                      <a:pt x="1" y="10055"/>
                      <a:pt x="3" y="10054"/>
                      <a:pt x="5" y="10054"/>
                    </a:cubicBezTo>
                    <a:cubicBezTo>
                      <a:pt x="8" y="10054"/>
                      <a:pt x="9" y="10055"/>
                      <a:pt x="9" y="10058"/>
                    </a:cubicBezTo>
                    <a:cubicBezTo>
                      <a:pt x="9" y="10060"/>
                      <a:pt x="8" y="10062"/>
                      <a:pt x="5" y="10062"/>
                    </a:cubicBezTo>
                    <a:cubicBezTo>
                      <a:pt x="3" y="10062"/>
                      <a:pt x="1" y="10060"/>
                      <a:pt x="1" y="10058"/>
                    </a:cubicBezTo>
                    <a:close/>
                    <a:moveTo>
                      <a:pt x="1" y="10042"/>
                    </a:moveTo>
                    <a:lnTo>
                      <a:pt x="1" y="10042"/>
                    </a:lnTo>
                    <a:cubicBezTo>
                      <a:pt x="1" y="10039"/>
                      <a:pt x="3" y="10038"/>
                      <a:pt x="5" y="10038"/>
                    </a:cubicBezTo>
                    <a:cubicBezTo>
                      <a:pt x="8" y="10038"/>
                      <a:pt x="9" y="10039"/>
                      <a:pt x="9" y="10042"/>
                    </a:cubicBezTo>
                    <a:cubicBezTo>
                      <a:pt x="9" y="10044"/>
                      <a:pt x="8" y="10046"/>
                      <a:pt x="5" y="10046"/>
                    </a:cubicBezTo>
                    <a:cubicBezTo>
                      <a:pt x="3" y="10046"/>
                      <a:pt x="1" y="10044"/>
                      <a:pt x="1" y="10042"/>
                    </a:cubicBezTo>
                    <a:close/>
                    <a:moveTo>
                      <a:pt x="1" y="10026"/>
                    </a:moveTo>
                    <a:lnTo>
                      <a:pt x="1" y="10026"/>
                    </a:lnTo>
                    <a:cubicBezTo>
                      <a:pt x="1" y="10023"/>
                      <a:pt x="3" y="10022"/>
                      <a:pt x="5" y="10022"/>
                    </a:cubicBezTo>
                    <a:cubicBezTo>
                      <a:pt x="8" y="10022"/>
                      <a:pt x="9" y="10023"/>
                      <a:pt x="9" y="10026"/>
                    </a:cubicBezTo>
                    <a:cubicBezTo>
                      <a:pt x="9" y="10028"/>
                      <a:pt x="8" y="10030"/>
                      <a:pt x="5" y="10030"/>
                    </a:cubicBezTo>
                    <a:cubicBezTo>
                      <a:pt x="3" y="10030"/>
                      <a:pt x="1" y="10028"/>
                      <a:pt x="1" y="10026"/>
                    </a:cubicBezTo>
                    <a:close/>
                    <a:moveTo>
                      <a:pt x="1" y="10010"/>
                    </a:moveTo>
                    <a:lnTo>
                      <a:pt x="1" y="10010"/>
                    </a:lnTo>
                    <a:cubicBezTo>
                      <a:pt x="1" y="10007"/>
                      <a:pt x="3" y="10006"/>
                      <a:pt x="5" y="10006"/>
                    </a:cubicBezTo>
                    <a:cubicBezTo>
                      <a:pt x="8" y="10006"/>
                      <a:pt x="9" y="10007"/>
                      <a:pt x="9" y="10010"/>
                    </a:cubicBezTo>
                    <a:cubicBezTo>
                      <a:pt x="9" y="10012"/>
                      <a:pt x="8" y="10014"/>
                      <a:pt x="5" y="10014"/>
                    </a:cubicBezTo>
                    <a:cubicBezTo>
                      <a:pt x="3" y="10014"/>
                      <a:pt x="1" y="10012"/>
                      <a:pt x="1" y="10010"/>
                    </a:cubicBezTo>
                    <a:close/>
                    <a:moveTo>
                      <a:pt x="1" y="9994"/>
                    </a:moveTo>
                    <a:lnTo>
                      <a:pt x="1" y="9994"/>
                    </a:lnTo>
                    <a:cubicBezTo>
                      <a:pt x="1" y="9991"/>
                      <a:pt x="3" y="9990"/>
                      <a:pt x="5" y="9990"/>
                    </a:cubicBezTo>
                    <a:cubicBezTo>
                      <a:pt x="8" y="9990"/>
                      <a:pt x="9" y="9991"/>
                      <a:pt x="9" y="9994"/>
                    </a:cubicBezTo>
                    <a:cubicBezTo>
                      <a:pt x="9" y="9996"/>
                      <a:pt x="8" y="9998"/>
                      <a:pt x="5" y="9998"/>
                    </a:cubicBezTo>
                    <a:cubicBezTo>
                      <a:pt x="3" y="9998"/>
                      <a:pt x="1" y="9996"/>
                      <a:pt x="1" y="9994"/>
                    </a:cubicBezTo>
                    <a:close/>
                    <a:moveTo>
                      <a:pt x="1" y="9978"/>
                    </a:moveTo>
                    <a:lnTo>
                      <a:pt x="1" y="9978"/>
                    </a:lnTo>
                    <a:cubicBezTo>
                      <a:pt x="1" y="9975"/>
                      <a:pt x="3" y="9974"/>
                      <a:pt x="5" y="9974"/>
                    </a:cubicBezTo>
                    <a:cubicBezTo>
                      <a:pt x="8" y="9974"/>
                      <a:pt x="9" y="9975"/>
                      <a:pt x="9" y="9978"/>
                    </a:cubicBezTo>
                    <a:cubicBezTo>
                      <a:pt x="9" y="9980"/>
                      <a:pt x="8" y="9982"/>
                      <a:pt x="5" y="9982"/>
                    </a:cubicBezTo>
                    <a:cubicBezTo>
                      <a:pt x="3" y="9982"/>
                      <a:pt x="1" y="9980"/>
                      <a:pt x="1" y="9978"/>
                    </a:cubicBezTo>
                    <a:close/>
                    <a:moveTo>
                      <a:pt x="1" y="9962"/>
                    </a:moveTo>
                    <a:lnTo>
                      <a:pt x="1" y="9962"/>
                    </a:lnTo>
                    <a:cubicBezTo>
                      <a:pt x="1" y="9959"/>
                      <a:pt x="3" y="9958"/>
                      <a:pt x="5" y="9958"/>
                    </a:cubicBezTo>
                    <a:cubicBezTo>
                      <a:pt x="8" y="9958"/>
                      <a:pt x="9" y="9959"/>
                      <a:pt x="9" y="9962"/>
                    </a:cubicBezTo>
                    <a:cubicBezTo>
                      <a:pt x="9" y="9964"/>
                      <a:pt x="8" y="9966"/>
                      <a:pt x="5" y="9966"/>
                    </a:cubicBezTo>
                    <a:cubicBezTo>
                      <a:pt x="3" y="9966"/>
                      <a:pt x="1" y="9964"/>
                      <a:pt x="1" y="9962"/>
                    </a:cubicBezTo>
                    <a:close/>
                    <a:moveTo>
                      <a:pt x="1" y="9946"/>
                    </a:moveTo>
                    <a:lnTo>
                      <a:pt x="1" y="9946"/>
                    </a:lnTo>
                    <a:cubicBezTo>
                      <a:pt x="1" y="9943"/>
                      <a:pt x="3" y="9942"/>
                      <a:pt x="5" y="9942"/>
                    </a:cubicBezTo>
                    <a:cubicBezTo>
                      <a:pt x="8" y="9942"/>
                      <a:pt x="9" y="9943"/>
                      <a:pt x="9" y="9946"/>
                    </a:cubicBezTo>
                    <a:cubicBezTo>
                      <a:pt x="9" y="9948"/>
                      <a:pt x="8" y="9950"/>
                      <a:pt x="5" y="9950"/>
                    </a:cubicBezTo>
                    <a:cubicBezTo>
                      <a:pt x="3" y="9950"/>
                      <a:pt x="1" y="9948"/>
                      <a:pt x="1" y="9946"/>
                    </a:cubicBezTo>
                    <a:close/>
                    <a:moveTo>
                      <a:pt x="1" y="9930"/>
                    </a:moveTo>
                    <a:lnTo>
                      <a:pt x="1" y="9930"/>
                    </a:lnTo>
                    <a:cubicBezTo>
                      <a:pt x="1" y="9927"/>
                      <a:pt x="3" y="9926"/>
                      <a:pt x="5" y="9926"/>
                    </a:cubicBezTo>
                    <a:cubicBezTo>
                      <a:pt x="8" y="9926"/>
                      <a:pt x="9" y="9927"/>
                      <a:pt x="9" y="9930"/>
                    </a:cubicBezTo>
                    <a:cubicBezTo>
                      <a:pt x="9" y="9932"/>
                      <a:pt x="8" y="9934"/>
                      <a:pt x="5" y="9934"/>
                    </a:cubicBezTo>
                    <a:cubicBezTo>
                      <a:pt x="3" y="9934"/>
                      <a:pt x="1" y="9932"/>
                      <a:pt x="1" y="9930"/>
                    </a:cubicBezTo>
                    <a:close/>
                    <a:moveTo>
                      <a:pt x="1" y="9914"/>
                    </a:moveTo>
                    <a:lnTo>
                      <a:pt x="1" y="9914"/>
                    </a:lnTo>
                    <a:cubicBezTo>
                      <a:pt x="1" y="9911"/>
                      <a:pt x="3" y="9910"/>
                      <a:pt x="5" y="9910"/>
                    </a:cubicBezTo>
                    <a:cubicBezTo>
                      <a:pt x="8" y="9910"/>
                      <a:pt x="9" y="9911"/>
                      <a:pt x="9" y="9914"/>
                    </a:cubicBezTo>
                    <a:cubicBezTo>
                      <a:pt x="9" y="9916"/>
                      <a:pt x="8" y="9918"/>
                      <a:pt x="5" y="9918"/>
                    </a:cubicBezTo>
                    <a:cubicBezTo>
                      <a:pt x="3" y="9918"/>
                      <a:pt x="1" y="9916"/>
                      <a:pt x="1" y="9914"/>
                    </a:cubicBezTo>
                    <a:close/>
                    <a:moveTo>
                      <a:pt x="1" y="9898"/>
                    </a:moveTo>
                    <a:lnTo>
                      <a:pt x="1" y="9898"/>
                    </a:lnTo>
                    <a:cubicBezTo>
                      <a:pt x="1" y="9895"/>
                      <a:pt x="3" y="9894"/>
                      <a:pt x="5" y="9894"/>
                    </a:cubicBezTo>
                    <a:cubicBezTo>
                      <a:pt x="8" y="9894"/>
                      <a:pt x="9" y="9895"/>
                      <a:pt x="9" y="9898"/>
                    </a:cubicBezTo>
                    <a:cubicBezTo>
                      <a:pt x="9" y="9900"/>
                      <a:pt x="8" y="9902"/>
                      <a:pt x="5" y="9902"/>
                    </a:cubicBezTo>
                    <a:cubicBezTo>
                      <a:pt x="3" y="9902"/>
                      <a:pt x="1" y="9900"/>
                      <a:pt x="1" y="9898"/>
                    </a:cubicBezTo>
                    <a:close/>
                    <a:moveTo>
                      <a:pt x="1" y="9882"/>
                    </a:moveTo>
                    <a:lnTo>
                      <a:pt x="1" y="9882"/>
                    </a:lnTo>
                    <a:cubicBezTo>
                      <a:pt x="1" y="9879"/>
                      <a:pt x="3" y="9878"/>
                      <a:pt x="5" y="9878"/>
                    </a:cubicBezTo>
                    <a:cubicBezTo>
                      <a:pt x="8" y="9878"/>
                      <a:pt x="9" y="9879"/>
                      <a:pt x="9" y="9882"/>
                    </a:cubicBezTo>
                    <a:cubicBezTo>
                      <a:pt x="9" y="9884"/>
                      <a:pt x="8" y="9886"/>
                      <a:pt x="5" y="9886"/>
                    </a:cubicBezTo>
                    <a:cubicBezTo>
                      <a:pt x="3" y="9886"/>
                      <a:pt x="1" y="9884"/>
                      <a:pt x="1" y="9882"/>
                    </a:cubicBezTo>
                    <a:close/>
                    <a:moveTo>
                      <a:pt x="1" y="9866"/>
                    </a:moveTo>
                    <a:lnTo>
                      <a:pt x="1" y="9866"/>
                    </a:lnTo>
                    <a:cubicBezTo>
                      <a:pt x="1" y="9863"/>
                      <a:pt x="3" y="9862"/>
                      <a:pt x="5" y="9862"/>
                    </a:cubicBezTo>
                    <a:cubicBezTo>
                      <a:pt x="8" y="9862"/>
                      <a:pt x="9" y="9863"/>
                      <a:pt x="9" y="9866"/>
                    </a:cubicBezTo>
                    <a:cubicBezTo>
                      <a:pt x="9" y="9868"/>
                      <a:pt x="8" y="9870"/>
                      <a:pt x="5" y="9870"/>
                    </a:cubicBezTo>
                    <a:cubicBezTo>
                      <a:pt x="3" y="9870"/>
                      <a:pt x="1" y="9868"/>
                      <a:pt x="1" y="9866"/>
                    </a:cubicBezTo>
                    <a:close/>
                    <a:moveTo>
                      <a:pt x="1" y="9850"/>
                    </a:moveTo>
                    <a:lnTo>
                      <a:pt x="1" y="9850"/>
                    </a:lnTo>
                    <a:cubicBezTo>
                      <a:pt x="1" y="9847"/>
                      <a:pt x="3" y="9846"/>
                      <a:pt x="5" y="9846"/>
                    </a:cubicBezTo>
                    <a:cubicBezTo>
                      <a:pt x="8" y="9846"/>
                      <a:pt x="9" y="9847"/>
                      <a:pt x="9" y="9850"/>
                    </a:cubicBezTo>
                    <a:cubicBezTo>
                      <a:pt x="9" y="9852"/>
                      <a:pt x="8" y="9854"/>
                      <a:pt x="5" y="9854"/>
                    </a:cubicBezTo>
                    <a:cubicBezTo>
                      <a:pt x="3" y="9854"/>
                      <a:pt x="1" y="9852"/>
                      <a:pt x="1" y="9850"/>
                    </a:cubicBezTo>
                    <a:close/>
                    <a:moveTo>
                      <a:pt x="1" y="9834"/>
                    </a:moveTo>
                    <a:lnTo>
                      <a:pt x="1" y="9834"/>
                    </a:lnTo>
                    <a:cubicBezTo>
                      <a:pt x="1" y="9831"/>
                      <a:pt x="3" y="9830"/>
                      <a:pt x="5" y="9830"/>
                    </a:cubicBezTo>
                    <a:cubicBezTo>
                      <a:pt x="8" y="9830"/>
                      <a:pt x="9" y="9831"/>
                      <a:pt x="9" y="9834"/>
                    </a:cubicBezTo>
                    <a:cubicBezTo>
                      <a:pt x="9" y="9836"/>
                      <a:pt x="8" y="9838"/>
                      <a:pt x="5" y="9838"/>
                    </a:cubicBezTo>
                    <a:cubicBezTo>
                      <a:pt x="3" y="9838"/>
                      <a:pt x="1" y="9836"/>
                      <a:pt x="1" y="9834"/>
                    </a:cubicBezTo>
                    <a:close/>
                    <a:moveTo>
                      <a:pt x="1" y="9818"/>
                    </a:moveTo>
                    <a:lnTo>
                      <a:pt x="1" y="9818"/>
                    </a:lnTo>
                    <a:cubicBezTo>
                      <a:pt x="1" y="9815"/>
                      <a:pt x="3" y="9814"/>
                      <a:pt x="5" y="9814"/>
                    </a:cubicBezTo>
                    <a:cubicBezTo>
                      <a:pt x="8" y="9814"/>
                      <a:pt x="9" y="9815"/>
                      <a:pt x="9" y="9818"/>
                    </a:cubicBezTo>
                    <a:cubicBezTo>
                      <a:pt x="9" y="9820"/>
                      <a:pt x="8" y="9822"/>
                      <a:pt x="5" y="9822"/>
                    </a:cubicBezTo>
                    <a:cubicBezTo>
                      <a:pt x="3" y="9822"/>
                      <a:pt x="1" y="9820"/>
                      <a:pt x="1" y="9818"/>
                    </a:cubicBezTo>
                    <a:close/>
                    <a:moveTo>
                      <a:pt x="1" y="9802"/>
                    </a:moveTo>
                    <a:lnTo>
                      <a:pt x="1" y="9802"/>
                    </a:lnTo>
                    <a:cubicBezTo>
                      <a:pt x="1" y="9799"/>
                      <a:pt x="3" y="9798"/>
                      <a:pt x="5" y="9798"/>
                    </a:cubicBezTo>
                    <a:cubicBezTo>
                      <a:pt x="8" y="9798"/>
                      <a:pt x="9" y="9799"/>
                      <a:pt x="9" y="9802"/>
                    </a:cubicBezTo>
                    <a:cubicBezTo>
                      <a:pt x="9" y="9804"/>
                      <a:pt x="8" y="9806"/>
                      <a:pt x="5" y="9806"/>
                    </a:cubicBezTo>
                    <a:cubicBezTo>
                      <a:pt x="3" y="9806"/>
                      <a:pt x="1" y="9804"/>
                      <a:pt x="1" y="9802"/>
                    </a:cubicBezTo>
                    <a:close/>
                    <a:moveTo>
                      <a:pt x="1" y="9786"/>
                    </a:moveTo>
                    <a:lnTo>
                      <a:pt x="1" y="9786"/>
                    </a:lnTo>
                    <a:cubicBezTo>
                      <a:pt x="1" y="9783"/>
                      <a:pt x="3" y="9782"/>
                      <a:pt x="5" y="9782"/>
                    </a:cubicBezTo>
                    <a:cubicBezTo>
                      <a:pt x="8" y="9782"/>
                      <a:pt x="9" y="9783"/>
                      <a:pt x="9" y="9786"/>
                    </a:cubicBezTo>
                    <a:cubicBezTo>
                      <a:pt x="9" y="9788"/>
                      <a:pt x="8" y="9790"/>
                      <a:pt x="5" y="9790"/>
                    </a:cubicBezTo>
                    <a:cubicBezTo>
                      <a:pt x="3" y="9790"/>
                      <a:pt x="1" y="9788"/>
                      <a:pt x="1" y="9786"/>
                    </a:cubicBezTo>
                    <a:close/>
                    <a:moveTo>
                      <a:pt x="1" y="9770"/>
                    </a:moveTo>
                    <a:lnTo>
                      <a:pt x="1" y="9770"/>
                    </a:lnTo>
                    <a:cubicBezTo>
                      <a:pt x="1" y="9767"/>
                      <a:pt x="3" y="9766"/>
                      <a:pt x="5" y="9766"/>
                    </a:cubicBezTo>
                    <a:cubicBezTo>
                      <a:pt x="8" y="9766"/>
                      <a:pt x="9" y="9767"/>
                      <a:pt x="9" y="9770"/>
                    </a:cubicBezTo>
                    <a:cubicBezTo>
                      <a:pt x="9" y="9772"/>
                      <a:pt x="8" y="9774"/>
                      <a:pt x="5" y="9774"/>
                    </a:cubicBezTo>
                    <a:cubicBezTo>
                      <a:pt x="3" y="9774"/>
                      <a:pt x="1" y="9772"/>
                      <a:pt x="1" y="9770"/>
                    </a:cubicBezTo>
                    <a:close/>
                    <a:moveTo>
                      <a:pt x="1" y="9754"/>
                    </a:moveTo>
                    <a:lnTo>
                      <a:pt x="1" y="9754"/>
                    </a:lnTo>
                    <a:cubicBezTo>
                      <a:pt x="1" y="9751"/>
                      <a:pt x="3" y="9750"/>
                      <a:pt x="5" y="9750"/>
                    </a:cubicBezTo>
                    <a:cubicBezTo>
                      <a:pt x="8" y="9750"/>
                      <a:pt x="9" y="9751"/>
                      <a:pt x="9" y="9754"/>
                    </a:cubicBezTo>
                    <a:cubicBezTo>
                      <a:pt x="9" y="9756"/>
                      <a:pt x="8" y="9758"/>
                      <a:pt x="5" y="9758"/>
                    </a:cubicBezTo>
                    <a:cubicBezTo>
                      <a:pt x="3" y="9758"/>
                      <a:pt x="1" y="9756"/>
                      <a:pt x="1" y="9754"/>
                    </a:cubicBezTo>
                    <a:close/>
                    <a:moveTo>
                      <a:pt x="1" y="9738"/>
                    </a:moveTo>
                    <a:lnTo>
                      <a:pt x="1" y="9737"/>
                    </a:lnTo>
                    <a:cubicBezTo>
                      <a:pt x="1" y="9735"/>
                      <a:pt x="3" y="9733"/>
                      <a:pt x="5" y="9733"/>
                    </a:cubicBezTo>
                    <a:cubicBezTo>
                      <a:pt x="8" y="9733"/>
                      <a:pt x="9" y="9735"/>
                      <a:pt x="9" y="9737"/>
                    </a:cubicBezTo>
                    <a:lnTo>
                      <a:pt x="9" y="9738"/>
                    </a:lnTo>
                    <a:cubicBezTo>
                      <a:pt x="9" y="9740"/>
                      <a:pt x="8" y="9742"/>
                      <a:pt x="5" y="9742"/>
                    </a:cubicBezTo>
                    <a:cubicBezTo>
                      <a:pt x="3" y="9742"/>
                      <a:pt x="1" y="9740"/>
                      <a:pt x="1" y="9738"/>
                    </a:cubicBezTo>
                    <a:close/>
                    <a:moveTo>
                      <a:pt x="1" y="9721"/>
                    </a:moveTo>
                    <a:lnTo>
                      <a:pt x="1" y="9721"/>
                    </a:lnTo>
                    <a:cubicBezTo>
                      <a:pt x="1" y="9719"/>
                      <a:pt x="3" y="9717"/>
                      <a:pt x="5" y="9717"/>
                    </a:cubicBezTo>
                    <a:cubicBezTo>
                      <a:pt x="8" y="9717"/>
                      <a:pt x="9" y="9719"/>
                      <a:pt x="9" y="9721"/>
                    </a:cubicBezTo>
                    <a:cubicBezTo>
                      <a:pt x="9" y="9724"/>
                      <a:pt x="8" y="9725"/>
                      <a:pt x="5" y="9725"/>
                    </a:cubicBezTo>
                    <a:cubicBezTo>
                      <a:pt x="3" y="9725"/>
                      <a:pt x="1" y="9724"/>
                      <a:pt x="1" y="9721"/>
                    </a:cubicBezTo>
                    <a:close/>
                    <a:moveTo>
                      <a:pt x="1" y="9705"/>
                    </a:moveTo>
                    <a:lnTo>
                      <a:pt x="1" y="9705"/>
                    </a:lnTo>
                    <a:cubicBezTo>
                      <a:pt x="1" y="9703"/>
                      <a:pt x="3" y="9701"/>
                      <a:pt x="5" y="9701"/>
                    </a:cubicBezTo>
                    <a:cubicBezTo>
                      <a:pt x="8" y="9701"/>
                      <a:pt x="9" y="9703"/>
                      <a:pt x="9" y="9705"/>
                    </a:cubicBezTo>
                    <a:cubicBezTo>
                      <a:pt x="9" y="9708"/>
                      <a:pt x="8" y="9709"/>
                      <a:pt x="5" y="9709"/>
                    </a:cubicBezTo>
                    <a:cubicBezTo>
                      <a:pt x="3" y="9709"/>
                      <a:pt x="1" y="9708"/>
                      <a:pt x="1" y="9705"/>
                    </a:cubicBezTo>
                    <a:close/>
                    <a:moveTo>
                      <a:pt x="1" y="9689"/>
                    </a:moveTo>
                    <a:lnTo>
                      <a:pt x="1" y="9689"/>
                    </a:lnTo>
                    <a:cubicBezTo>
                      <a:pt x="1" y="9687"/>
                      <a:pt x="3" y="9685"/>
                      <a:pt x="5" y="9685"/>
                    </a:cubicBezTo>
                    <a:cubicBezTo>
                      <a:pt x="8" y="9685"/>
                      <a:pt x="9" y="9687"/>
                      <a:pt x="9" y="9689"/>
                    </a:cubicBezTo>
                    <a:cubicBezTo>
                      <a:pt x="9" y="9692"/>
                      <a:pt x="8" y="9693"/>
                      <a:pt x="5" y="9693"/>
                    </a:cubicBezTo>
                    <a:cubicBezTo>
                      <a:pt x="3" y="9693"/>
                      <a:pt x="1" y="9692"/>
                      <a:pt x="1" y="9689"/>
                    </a:cubicBezTo>
                    <a:close/>
                    <a:moveTo>
                      <a:pt x="1" y="9673"/>
                    </a:moveTo>
                    <a:lnTo>
                      <a:pt x="1" y="9673"/>
                    </a:lnTo>
                    <a:cubicBezTo>
                      <a:pt x="1" y="9671"/>
                      <a:pt x="3" y="9669"/>
                      <a:pt x="5" y="9669"/>
                    </a:cubicBezTo>
                    <a:cubicBezTo>
                      <a:pt x="8" y="9669"/>
                      <a:pt x="9" y="9671"/>
                      <a:pt x="9" y="9673"/>
                    </a:cubicBezTo>
                    <a:cubicBezTo>
                      <a:pt x="9" y="9676"/>
                      <a:pt x="8" y="9677"/>
                      <a:pt x="5" y="9677"/>
                    </a:cubicBezTo>
                    <a:cubicBezTo>
                      <a:pt x="3" y="9677"/>
                      <a:pt x="1" y="9676"/>
                      <a:pt x="1" y="9673"/>
                    </a:cubicBezTo>
                    <a:close/>
                    <a:moveTo>
                      <a:pt x="1" y="9657"/>
                    </a:moveTo>
                    <a:lnTo>
                      <a:pt x="1" y="9657"/>
                    </a:lnTo>
                    <a:cubicBezTo>
                      <a:pt x="1" y="9655"/>
                      <a:pt x="3" y="9653"/>
                      <a:pt x="5" y="9653"/>
                    </a:cubicBezTo>
                    <a:cubicBezTo>
                      <a:pt x="8" y="9653"/>
                      <a:pt x="9" y="9655"/>
                      <a:pt x="9" y="9657"/>
                    </a:cubicBezTo>
                    <a:cubicBezTo>
                      <a:pt x="9" y="9660"/>
                      <a:pt x="8" y="9661"/>
                      <a:pt x="5" y="9661"/>
                    </a:cubicBezTo>
                    <a:cubicBezTo>
                      <a:pt x="3" y="9661"/>
                      <a:pt x="1" y="9660"/>
                      <a:pt x="1" y="9657"/>
                    </a:cubicBezTo>
                    <a:close/>
                    <a:moveTo>
                      <a:pt x="1" y="9641"/>
                    </a:moveTo>
                    <a:lnTo>
                      <a:pt x="1" y="9641"/>
                    </a:lnTo>
                    <a:cubicBezTo>
                      <a:pt x="1" y="9639"/>
                      <a:pt x="3" y="9637"/>
                      <a:pt x="5" y="9637"/>
                    </a:cubicBezTo>
                    <a:cubicBezTo>
                      <a:pt x="8" y="9637"/>
                      <a:pt x="9" y="9639"/>
                      <a:pt x="9" y="9641"/>
                    </a:cubicBezTo>
                    <a:cubicBezTo>
                      <a:pt x="9" y="9644"/>
                      <a:pt x="8" y="9645"/>
                      <a:pt x="5" y="9645"/>
                    </a:cubicBezTo>
                    <a:cubicBezTo>
                      <a:pt x="3" y="9645"/>
                      <a:pt x="1" y="9644"/>
                      <a:pt x="1" y="9641"/>
                    </a:cubicBezTo>
                    <a:close/>
                    <a:moveTo>
                      <a:pt x="1" y="9625"/>
                    </a:moveTo>
                    <a:lnTo>
                      <a:pt x="1" y="9625"/>
                    </a:lnTo>
                    <a:cubicBezTo>
                      <a:pt x="1" y="9623"/>
                      <a:pt x="3" y="9621"/>
                      <a:pt x="5" y="9621"/>
                    </a:cubicBezTo>
                    <a:cubicBezTo>
                      <a:pt x="8" y="9621"/>
                      <a:pt x="9" y="9623"/>
                      <a:pt x="9" y="9625"/>
                    </a:cubicBezTo>
                    <a:cubicBezTo>
                      <a:pt x="9" y="9628"/>
                      <a:pt x="8" y="9629"/>
                      <a:pt x="5" y="9629"/>
                    </a:cubicBezTo>
                    <a:cubicBezTo>
                      <a:pt x="3" y="9629"/>
                      <a:pt x="1" y="9628"/>
                      <a:pt x="1" y="9625"/>
                    </a:cubicBezTo>
                    <a:close/>
                    <a:moveTo>
                      <a:pt x="1" y="9609"/>
                    </a:moveTo>
                    <a:lnTo>
                      <a:pt x="1" y="9609"/>
                    </a:lnTo>
                    <a:cubicBezTo>
                      <a:pt x="1" y="9607"/>
                      <a:pt x="3" y="9605"/>
                      <a:pt x="5" y="9605"/>
                    </a:cubicBezTo>
                    <a:cubicBezTo>
                      <a:pt x="8" y="9605"/>
                      <a:pt x="9" y="9607"/>
                      <a:pt x="9" y="9609"/>
                    </a:cubicBezTo>
                    <a:cubicBezTo>
                      <a:pt x="9" y="9612"/>
                      <a:pt x="8" y="9613"/>
                      <a:pt x="5" y="9613"/>
                    </a:cubicBezTo>
                    <a:cubicBezTo>
                      <a:pt x="3" y="9613"/>
                      <a:pt x="1" y="9612"/>
                      <a:pt x="1" y="9609"/>
                    </a:cubicBezTo>
                    <a:close/>
                    <a:moveTo>
                      <a:pt x="1" y="9593"/>
                    </a:moveTo>
                    <a:lnTo>
                      <a:pt x="1" y="9593"/>
                    </a:lnTo>
                    <a:cubicBezTo>
                      <a:pt x="1" y="9591"/>
                      <a:pt x="3" y="9589"/>
                      <a:pt x="5" y="9589"/>
                    </a:cubicBezTo>
                    <a:cubicBezTo>
                      <a:pt x="8" y="9589"/>
                      <a:pt x="9" y="9591"/>
                      <a:pt x="9" y="9593"/>
                    </a:cubicBezTo>
                    <a:cubicBezTo>
                      <a:pt x="9" y="9596"/>
                      <a:pt x="8" y="9597"/>
                      <a:pt x="5" y="9597"/>
                    </a:cubicBezTo>
                    <a:cubicBezTo>
                      <a:pt x="3" y="9597"/>
                      <a:pt x="1" y="9596"/>
                      <a:pt x="1" y="9593"/>
                    </a:cubicBezTo>
                    <a:close/>
                    <a:moveTo>
                      <a:pt x="1" y="9577"/>
                    </a:moveTo>
                    <a:lnTo>
                      <a:pt x="1" y="9577"/>
                    </a:lnTo>
                    <a:cubicBezTo>
                      <a:pt x="1" y="9575"/>
                      <a:pt x="3" y="9573"/>
                      <a:pt x="5" y="9573"/>
                    </a:cubicBezTo>
                    <a:cubicBezTo>
                      <a:pt x="8" y="9573"/>
                      <a:pt x="9" y="9575"/>
                      <a:pt x="9" y="9577"/>
                    </a:cubicBezTo>
                    <a:cubicBezTo>
                      <a:pt x="9" y="9580"/>
                      <a:pt x="8" y="9581"/>
                      <a:pt x="5" y="9581"/>
                    </a:cubicBezTo>
                    <a:cubicBezTo>
                      <a:pt x="3" y="9581"/>
                      <a:pt x="1" y="9580"/>
                      <a:pt x="1" y="9577"/>
                    </a:cubicBezTo>
                    <a:close/>
                    <a:moveTo>
                      <a:pt x="1" y="9561"/>
                    </a:moveTo>
                    <a:lnTo>
                      <a:pt x="1" y="9561"/>
                    </a:lnTo>
                    <a:cubicBezTo>
                      <a:pt x="1" y="9559"/>
                      <a:pt x="3" y="9557"/>
                      <a:pt x="5" y="9557"/>
                    </a:cubicBezTo>
                    <a:cubicBezTo>
                      <a:pt x="8" y="9557"/>
                      <a:pt x="9" y="9559"/>
                      <a:pt x="9" y="9561"/>
                    </a:cubicBezTo>
                    <a:cubicBezTo>
                      <a:pt x="9" y="9564"/>
                      <a:pt x="8" y="9565"/>
                      <a:pt x="5" y="9565"/>
                    </a:cubicBezTo>
                    <a:cubicBezTo>
                      <a:pt x="3" y="9565"/>
                      <a:pt x="1" y="9564"/>
                      <a:pt x="1" y="9561"/>
                    </a:cubicBezTo>
                    <a:close/>
                    <a:moveTo>
                      <a:pt x="1" y="9545"/>
                    </a:moveTo>
                    <a:lnTo>
                      <a:pt x="1" y="9545"/>
                    </a:lnTo>
                    <a:cubicBezTo>
                      <a:pt x="1" y="9543"/>
                      <a:pt x="3" y="9541"/>
                      <a:pt x="5" y="9541"/>
                    </a:cubicBezTo>
                    <a:cubicBezTo>
                      <a:pt x="8" y="9541"/>
                      <a:pt x="9" y="9543"/>
                      <a:pt x="9" y="9545"/>
                    </a:cubicBezTo>
                    <a:cubicBezTo>
                      <a:pt x="9" y="9548"/>
                      <a:pt x="8" y="9549"/>
                      <a:pt x="5" y="9549"/>
                    </a:cubicBezTo>
                    <a:cubicBezTo>
                      <a:pt x="3" y="9549"/>
                      <a:pt x="1" y="9548"/>
                      <a:pt x="1" y="9545"/>
                    </a:cubicBezTo>
                    <a:close/>
                    <a:moveTo>
                      <a:pt x="1" y="9529"/>
                    </a:moveTo>
                    <a:lnTo>
                      <a:pt x="1" y="9529"/>
                    </a:lnTo>
                    <a:cubicBezTo>
                      <a:pt x="1" y="9527"/>
                      <a:pt x="3" y="9525"/>
                      <a:pt x="5" y="9525"/>
                    </a:cubicBezTo>
                    <a:cubicBezTo>
                      <a:pt x="8" y="9525"/>
                      <a:pt x="9" y="9527"/>
                      <a:pt x="9" y="9529"/>
                    </a:cubicBezTo>
                    <a:cubicBezTo>
                      <a:pt x="9" y="9532"/>
                      <a:pt x="8" y="9533"/>
                      <a:pt x="5" y="9533"/>
                    </a:cubicBezTo>
                    <a:cubicBezTo>
                      <a:pt x="3" y="9533"/>
                      <a:pt x="1" y="9532"/>
                      <a:pt x="1" y="9529"/>
                    </a:cubicBezTo>
                    <a:close/>
                    <a:moveTo>
                      <a:pt x="1" y="9513"/>
                    </a:moveTo>
                    <a:lnTo>
                      <a:pt x="1" y="9513"/>
                    </a:lnTo>
                    <a:cubicBezTo>
                      <a:pt x="1" y="9511"/>
                      <a:pt x="3" y="9509"/>
                      <a:pt x="5" y="9509"/>
                    </a:cubicBezTo>
                    <a:cubicBezTo>
                      <a:pt x="8" y="9509"/>
                      <a:pt x="9" y="9511"/>
                      <a:pt x="9" y="9513"/>
                    </a:cubicBezTo>
                    <a:cubicBezTo>
                      <a:pt x="9" y="9516"/>
                      <a:pt x="8" y="9517"/>
                      <a:pt x="5" y="9517"/>
                    </a:cubicBezTo>
                    <a:cubicBezTo>
                      <a:pt x="3" y="9517"/>
                      <a:pt x="1" y="9516"/>
                      <a:pt x="1" y="9513"/>
                    </a:cubicBezTo>
                    <a:close/>
                    <a:moveTo>
                      <a:pt x="1" y="9497"/>
                    </a:moveTo>
                    <a:lnTo>
                      <a:pt x="1" y="9497"/>
                    </a:lnTo>
                    <a:cubicBezTo>
                      <a:pt x="1" y="9495"/>
                      <a:pt x="3" y="9493"/>
                      <a:pt x="5" y="9493"/>
                    </a:cubicBezTo>
                    <a:cubicBezTo>
                      <a:pt x="8" y="9493"/>
                      <a:pt x="9" y="9495"/>
                      <a:pt x="9" y="9497"/>
                    </a:cubicBezTo>
                    <a:cubicBezTo>
                      <a:pt x="9" y="9500"/>
                      <a:pt x="8" y="9501"/>
                      <a:pt x="5" y="9501"/>
                    </a:cubicBezTo>
                    <a:cubicBezTo>
                      <a:pt x="3" y="9501"/>
                      <a:pt x="1" y="9500"/>
                      <a:pt x="1" y="9497"/>
                    </a:cubicBezTo>
                    <a:close/>
                    <a:moveTo>
                      <a:pt x="1" y="9481"/>
                    </a:moveTo>
                    <a:lnTo>
                      <a:pt x="1" y="9481"/>
                    </a:lnTo>
                    <a:cubicBezTo>
                      <a:pt x="1" y="9479"/>
                      <a:pt x="3" y="9477"/>
                      <a:pt x="5" y="9477"/>
                    </a:cubicBezTo>
                    <a:cubicBezTo>
                      <a:pt x="8" y="9477"/>
                      <a:pt x="9" y="9479"/>
                      <a:pt x="9" y="9481"/>
                    </a:cubicBezTo>
                    <a:cubicBezTo>
                      <a:pt x="9" y="9484"/>
                      <a:pt x="8" y="9485"/>
                      <a:pt x="5" y="9485"/>
                    </a:cubicBezTo>
                    <a:cubicBezTo>
                      <a:pt x="3" y="9485"/>
                      <a:pt x="1" y="9484"/>
                      <a:pt x="1" y="9481"/>
                    </a:cubicBezTo>
                    <a:close/>
                    <a:moveTo>
                      <a:pt x="1" y="9465"/>
                    </a:moveTo>
                    <a:lnTo>
                      <a:pt x="1" y="9465"/>
                    </a:lnTo>
                    <a:cubicBezTo>
                      <a:pt x="1" y="9463"/>
                      <a:pt x="3" y="9461"/>
                      <a:pt x="5" y="9461"/>
                    </a:cubicBezTo>
                    <a:cubicBezTo>
                      <a:pt x="8" y="9461"/>
                      <a:pt x="9" y="9463"/>
                      <a:pt x="9" y="9465"/>
                    </a:cubicBezTo>
                    <a:cubicBezTo>
                      <a:pt x="9" y="9468"/>
                      <a:pt x="8" y="9469"/>
                      <a:pt x="5" y="9469"/>
                    </a:cubicBezTo>
                    <a:cubicBezTo>
                      <a:pt x="3" y="9469"/>
                      <a:pt x="1" y="9468"/>
                      <a:pt x="1" y="9465"/>
                    </a:cubicBezTo>
                    <a:close/>
                    <a:moveTo>
                      <a:pt x="1" y="9449"/>
                    </a:moveTo>
                    <a:lnTo>
                      <a:pt x="1" y="9449"/>
                    </a:lnTo>
                    <a:cubicBezTo>
                      <a:pt x="1" y="9447"/>
                      <a:pt x="3" y="9445"/>
                      <a:pt x="5" y="9445"/>
                    </a:cubicBezTo>
                    <a:cubicBezTo>
                      <a:pt x="8" y="9445"/>
                      <a:pt x="9" y="9447"/>
                      <a:pt x="9" y="9449"/>
                    </a:cubicBezTo>
                    <a:cubicBezTo>
                      <a:pt x="9" y="9452"/>
                      <a:pt x="8" y="9453"/>
                      <a:pt x="5" y="9453"/>
                    </a:cubicBezTo>
                    <a:cubicBezTo>
                      <a:pt x="3" y="9453"/>
                      <a:pt x="1" y="9452"/>
                      <a:pt x="1" y="9449"/>
                    </a:cubicBezTo>
                    <a:close/>
                    <a:moveTo>
                      <a:pt x="1" y="9433"/>
                    </a:moveTo>
                    <a:lnTo>
                      <a:pt x="1" y="9433"/>
                    </a:lnTo>
                    <a:cubicBezTo>
                      <a:pt x="1" y="9431"/>
                      <a:pt x="3" y="9429"/>
                      <a:pt x="5" y="9429"/>
                    </a:cubicBezTo>
                    <a:cubicBezTo>
                      <a:pt x="8" y="9429"/>
                      <a:pt x="9" y="9431"/>
                      <a:pt x="9" y="9433"/>
                    </a:cubicBezTo>
                    <a:cubicBezTo>
                      <a:pt x="9" y="9436"/>
                      <a:pt x="8" y="9437"/>
                      <a:pt x="5" y="9437"/>
                    </a:cubicBezTo>
                    <a:cubicBezTo>
                      <a:pt x="3" y="9437"/>
                      <a:pt x="1" y="9436"/>
                      <a:pt x="1" y="9433"/>
                    </a:cubicBezTo>
                    <a:close/>
                    <a:moveTo>
                      <a:pt x="2" y="9417"/>
                    </a:moveTo>
                    <a:lnTo>
                      <a:pt x="2" y="9417"/>
                    </a:lnTo>
                    <a:cubicBezTo>
                      <a:pt x="2" y="9415"/>
                      <a:pt x="3" y="9413"/>
                      <a:pt x="6" y="9413"/>
                    </a:cubicBezTo>
                    <a:cubicBezTo>
                      <a:pt x="8" y="9413"/>
                      <a:pt x="10" y="9415"/>
                      <a:pt x="10" y="9417"/>
                    </a:cubicBezTo>
                    <a:cubicBezTo>
                      <a:pt x="10" y="9420"/>
                      <a:pt x="8" y="9421"/>
                      <a:pt x="6" y="9421"/>
                    </a:cubicBezTo>
                    <a:cubicBezTo>
                      <a:pt x="3" y="9421"/>
                      <a:pt x="2" y="9420"/>
                      <a:pt x="2" y="9417"/>
                    </a:cubicBezTo>
                    <a:close/>
                    <a:moveTo>
                      <a:pt x="2" y="9401"/>
                    </a:moveTo>
                    <a:lnTo>
                      <a:pt x="2" y="9401"/>
                    </a:lnTo>
                    <a:cubicBezTo>
                      <a:pt x="2" y="9399"/>
                      <a:pt x="3" y="9397"/>
                      <a:pt x="6" y="9397"/>
                    </a:cubicBezTo>
                    <a:cubicBezTo>
                      <a:pt x="8" y="9397"/>
                      <a:pt x="10" y="9399"/>
                      <a:pt x="10" y="9401"/>
                    </a:cubicBezTo>
                    <a:cubicBezTo>
                      <a:pt x="10" y="9404"/>
                      <a:pt x="8" y="9405"/>
                      <a:pt x="6" y="9405"/>
                    </a:cubicBezTo>
                    <a:cubicBezTo>
                      <a:pt x="3" y="9405"/>
                      <a:pt x="2" y="9404"/>
                      <a:pt x="2" y="9401"/>
                    </a:cubicBezTo>
                    <a:close/>
                    <a:moveTo>
                      <a:pt x="2" y="9385"/>
                    </a:moveTo>
                    <a:lnTo>
                      <a:pt x="2" y="9385"/>
                    </a:lnTo>
                    <a:cubicBezTo>
                      <a:pt x="2" y="9383"/>
                      <a:pt x="3" y="9381"/>
                      <a:pt x="6" y="9381"/>
                    </a:cubicBezTo>
                    <a:cubicBezTo>
                      <a:pt x="8" y="9381"/>
                      <a:pt x="10" y="9383"/>
                      <a:pt x="10" y="9385"/>
                    </a:cubicBezTo>
                    <a:cubicBezTo>
                      <a:pt x="10" y="9388"/>
                      <a:pt x="8" y="9389"/>
                      <a:pt x="6" y="9389"/>
                    </a:cubicBezTo>
                    <a:cubicBezTo>
                      <a:pt x="3" y="9389"/>
                      <a:pt x="2" y="9388"/>
                      <a:pt x="2" y="9385"/>
                    </a:cubicBezTo>
                    <a:close/>
                    <a:moveTo>
                      <a:pt x="2" y="9369"/>
                    </a:moveTo>
                    <a:lnTo>
                      <a:pt x="2" y="9369"/>
                    </a:lnTo>
                    <a:cubicBezTo>
                      <a:pt x="2" y="9367"/>
                      <a:pt x="3" y="9365"/>
                      <a:pt x="6" y="9365"/>
                    </a:cubicBezTo>
                    <a:cubicBezTo>
                      <a:pt x="8" y="9365"/>
                      <a:pt x="10" y="9367"/>
                      <a:pt x="10" y="9369"/>
                    </a:cubicBezTo>
                    <a:cubicBezTo>
                      <a:pt x="10" y="9372"/>
                      <a:pt x="8" y="9373"/>
                      <a:pt x="6" y="9373"/>
                    </a:cubicBezTo>
                    <a:cubicBezTo>
                      <a:pt x="3" y="9373"/>
                      <a:pt x="2" y="9372"/>
                      <a:pt x="2" y="9369"/>
                    </a:cubicBezTo>
                    <a:close/>
                    <a:moveTo>
                      <a:pt x="2" y="9353"/>
                    </a:moveTo>
                    <a:lnTo>
                      <a:pt x="2" y="9353"/>
                    </a:lnTo>
                    <a:cubicBezTo>
                      <a:pt x="2" y="9351"/>
                      <a:pt x="3" y="9349"/>
                      <a:pt x="6" y="9349"/>
                    </a:cubicBezTo>
                    <a:cubicBezTo>
                      <a:pt x="8" y="9349"/>
                      <a:pt x="10" y="9351"/>
                      <a:pt x="10" y="9353"/>
                    </a:cubicBezTo>
                    <a:cubicBezTo>
                      <a:pt x="10" y="9356"/>
                      <a:pt x="8" y="9357"/>
                      <a:pt x="6" y="9357"/>
                    </a:cubicBezTo>
                    <a:cubicBezTo>
                      <a:pt x="3" y="9357"/>
                      <a:pt x="2" y="9356"/>
                      <a:pt x="2" y="9353"/>
                    </a:cubicBezTo>
                    <a:close/>
                    <a:moveTo>
                      <a:pt x="2" y="9337"/>
                    </a:moveTo>
                    <a:lnTo>
                      <a:pt x="2" y="9337"/>
                    </a:lnTo>
                    <a:cubicBezTo>
                      <a:pt x="2" y="9335"/>
                      <a:pt x="3" y="9333"/>
                      <a:pt x="6" y="9333"/>
                    </a:cubicBezTo>
                    <a:cubicBezTo>
                      <a:pt x="8" y="9333"/>
                      <a:pt x="10" y="9335"/>
                      <a:pt x="10" y="9337"/>
                    </a:cubicBezTo>
                    <a:cubicBezTo>
                      <a:pt x="10" y="9339"/>
                      <a:pt x="8" y="9341"/>
                      <a:pt x="6" y="9341"/>
                    </a:cubicBezTo>
                    <a:cubicBezTo>
                      <a:pt x="3" y="9341"/>
                      <a:pt x="2" y="9339"/>
                      <a:pt x="2" y="9337"/>
                    </a:cubicBezTo>
                    <a:close/>
                    <a:moveTo>
                      <a:pt x="2" y="9321"/>
                    </a:moveTo>
                    <a:lnTo>
                      <a:pt x="2" y="9321"/>
                    </a:lnTo>
                    <a:cubicBezTo>
                      <a:pt x="2" y="9319"/>
                      <a:pt x="3" y="9317"/>
                      <a:pt x="6" y="9317"/>
                    </a:cubicBezTo>
                    <a:cubicBezTo>
                      <a:pt x="8" y="9317"/>
                      <a:pt x="10" y="9319"/>
                      <a:pt x="10" y="9321"/>
                    </a:cubicBezTo>
                    <a:cubicBezTo>
                      <a:pt x="10" y="9323"/>
                      <a:pt x="8" y="9325"/>
                      <a:pt x="6" y="9325"/>
                    </a:cubicBezTo>
                    <a:cubicBezTo>
                      <a:pt x="3" y="9325"/>
                      <a:pt x="2" y="9323"/>
                      <a:pt x="2" y="9321"/>
                    </a:cubicBezTo>
                    <a:close/>
                    <a:moveTo>
                      <a:pt x="2" y="9305"/>
                    </a:moveTo>
                    <a:lnTo>
                      <a:pt x="2" y="9305"/>
                    </a:lnTo>
                    <a:cubicBezTo>
                      <a:pt x="2" y="9303"/>
                      <a:pt x="3" y="9301"/>
                      <a:pt x="6" y="9301"/>
                    </a:cubicBezTo>
                    <a:cubicBezTo>
                      <a:pt x="8" y="9301"/>
                      <a:pt x="10" y="9303"/>
                      <a:pt x="10" y="9305"/>
                    </a:cubicBezTo>
                    <a:cubicBezTo>
                      <a:pt x="10" y="9307"/>
                      <a:pt x="8" y="9309"/>
                      <a:pt x="6" y="9309"/>
                    </a:cubicBezTo>
                    <a:cubicBezTo>
                      <a:pt x="3" y="9309"/>
                      <a:pt x="2" y="9307"/>
                      <a:pt x="2" y="9305"/>
                    </a:cubicBezTo>
                    <a:close/>
                    <a:moveTo>
                      <a:pt x="2" y="9289"/>
                    </a:moveTo>
                    <a:lnTo>
                      <a:pt x="2" y="9289"/>
                    </a:lnTo>
                    <a:cubicBezTo>
                      <a:pt x="2" y="9287"/>
                      <a:pt x="3" y="9285"/>
                      <a:pt x="6" y="9285"/>
                    </a:cubicBezTo>
                    <a:cubicBezTo>
                      <a:pt x="8" y="9285"/>
                      <a:pt x="10" y="9287"/>
                      <a:pt x="10" y="9289"/>
                    </a:cubicBezTo>
                    <a:cubicBezTo>
                      <a:pt x="10" y="9291"/>
                      <a:pt x="8" y="9293"/>
                      <a:pt x="6" y="9293"/>
                    </a:cubicBezTo>
                    <a:cubicBezTo>
                      <a:pt x="3" y="9293"/>
                      <a:pt x="2" y="9291"/>
                      <a:pt x="2" y="9289"/>
                    </a:cubicBezTo>
                    <a:close/>
                    <a:moveTo>
                      <a:pt x="2" y="9273"/>
                    </a:moveTo>
                    <a:lnTo>
                      <a:pt x="2" y="9273"/>
                    </a:lnTo>
                    <a:cubicBezTo>
                      <a:pt x="2" y="9271"/>
                      <a:pt x="3" y="9269"/>
                      <a:pt x="6" y="9269"/>
                    </a:cubicBezTo>
                    <a:cubicBezTo>
                      <a:pt x="8" y="9269"/>
                      <a:pt x="10" y="9271"/>
                      <a:pt x="10" y="9273"/>
                    </a:cubicBezTo>
                    <a:cubicBezTo>
                      <a:pt x="10" y="9275"/>
                      <a:pt x="8" y="9277"/>
                      <a:pt x="6" y="9277"/>
                    </a:cubicBezTo>
                    <a:cubicBezTo>
                      <a:pt x="3" y="9277"/>
                      <a:pt x="2" y="9275"/>
                      <a:pt x="2" y="9273"/>
                    </a:cubicBezTo>
                    <a:close/>
                    <a:moveTo>
                      <a:pt x="2" y="9257"/>
                    </a:moveTo>
                    <a:lnTo>
                      <a:pt x="2" y="9257"/>
                    </a:lnTo>
                    <a:cubicBezTo>
                      <a:pt x="2" y="9255"/>
                      <a:pt x="3" y="9253"/>
                      <a:pt x="6" y="9253"/>
                    </a:cubicBezTo>
                    <a:cubicBezTo>
                      <a:pt x="8" y="9253"/>
                      <a:pt x="10" y="9255"/>
                      <a:pt x="10" y="9257"/>
                    </a:cubicBezTo>
                    <a:cubicBezTo>
                      <a:pt x="10" y="9259"/>
                      <a:pt x="8" y="9261"/>
                      <a:pt x="6" y="9261"/>
                    </a:cubicBezTo>
                    <a:cubicBezTo>
                      <a:pt x="3" y="9261"/>
                      <a:pt x="2" y="9259"/>
                      <a:pt x="2" y="9257"/>
                    </a:cubicBezTo>
                    <a:close/>
                    <a:moveTo>
                      <a:pt x="2" y="9241"/>
                    </a:moveTo>
                    <a:lnTo>
                      <a:pt x="2" y="9241"/>
                    </a:lnTo>
                    <a:cubicBezTo>
                      <a:pt x="2" y="9239"/>
                      <a:pt x="3" y="9237"/>
                      <a:pt x="6" y="9237"/>
                    </a:cubicBezTo>
                    <a:cubicBezTo>
                      <a:pt x="8" y="9237"/>
                      <a:pt x="10" y="9239"/>
                      <a:pt x="10" y="9241"/>
                    </a:cubicBezTo>
                    <a:cubicBezTo>
                      <a:pt x="10" y="9243"/>
                      <a:pt x="8" y="9245"/>
                      <a:pt x="6" y="9245"/>
                    </a:cubicBezTo>
                    <a:cubicBezTo>
                      <a:pt x="3" y="9245"/>
                      <a:pt x="2" y="9243"/>
                      <a:pt x="2" y="9241"/>
                    </a:cubicBezTo>
                    <a:close/>
                    <a:moveTo>
                      <a:pt x="2" y="9225"/>
                    </a:moveTo>
                    <a:lnTo>
                      <a:pt x="2" y="9225"/>
                    </a:lnTo>
                    <a:cubicBezTo>
                      <a:pt x="2" y="9223"/>
                      <a:pt x="3" y="9221"/>
                      <a:pt x="6" y="9221"/>
                    </a:cubicBezTo>
                    <a:cubicBezTo>
                      <a:pt x="8" y="9221"/>
                      <a:pt x="10" y="9223"/>
                      <a:pt x="10" y="9225"/>
                    </a:cubicBezTo>
                    <a:cubicBezTo>
                      <a:pt x="10" y="9227"/>
                      <a:pt x="8" y="9229"/>
                      <a:pt x="6" y="9229"/>
                    </a:cubicBezTo>
                    <a:cubicBezTo>
                      <a:pt x="3" y="9229"/>
                      <a:pt x="2" y="9227"/>
                      <a:pt x="2" y="9225"/>
                    </a:cubicBezTo>
                    <a:close/>
                    <a:moveTo>
                      <a:pt x="2" y="9209"/>
                    </a:moveTo>
                    <a:lnTo>
                      <a:pt x="2" y="9209"/>
                    </a:lnTo>
                    <a:cubicBezTo>
                      <a:pt x="2" y="9207"/>
                      <a:pt x="3" y="9205"/>
                      <a:pt x="6" y="9205"/>
                    </a:cubicBezTo>
                    <a:cubicBezTo>
                      <a:pt x="8" y="9205"/>
                      <a:pt x="10" y="9207"/>
                      <a:pt x="10" y="9209"/>
                    </a:cubicBezTo>
                    <a:cubicBezTo>
                      <a:pt x="10" y="9211"/>
                      <a:pt x="8" y="9213"/>
                      <a:pt x="6" y="9213"/>
                    </a:cubicBezTo>
                    <a:cubicBezTo>
                      <a:pt x="3" y="9213"/>
                      <a:pt x="2" y="9211"/>
                      <a:pt x="2" y="9209"/>
                    </a:cubicBezTo>
                    <a:close/>
                    <a:moveTo>
                      <a:pt x="2" y="9193"/>
                    </a:moveTo>
                    <a:lnTo>
                      <a:pt x="2" y="9193"/>
                    </a:lnTo>
                    <a:cubicBezTo>
                      <a:pt x="2" y="9191"/>
                      <a:pt x="3" y="9189"/>
                      <a:pt x="6" y="9189"/>
                    </a:cubicBezTo>
                    <a:cubicBezTo>
                      <a:pt x="8" y="9189"/>
                      <a:pt x="10" y="9191"/>
                      <a:pt x="10" y="9193"/>
                    </a:cubicBezTo>
                    <a:cubicBezTo>
                      <a:pt x="10" y="9195"/>
                      <a:pt x="8" y="9197"/>
                      <a:pt x="6" y="9197"/>
                    </a:cubicBezTo>
                    <a:cubicBezTo>
                      <a:pt x="3" y="9197"/>
                      <a:pt x="2" y="9195"/>
                      <a:pt x="2" y="9193"/>
                    </a:cubicBezTo>
                    <a:close/>
                    <a:moveTo>
                      <a:pt x="2" y="9177"/>
                    </a:moveTo>
                    <a:lnTo>
                      <a:pt x="2" y="9177"/>
                    </a:lnTo>
                    <a:cubicBezTo>
                      <a:pt x="2" y="9175"/>
                      <a:pt x="3" y="9173"/>
                      <a:pt x="6" y="9173"/>
                    </a:cubicBezTo>
                    <a:cubicBezTo>
                      <a:pt x="8" y="9173"/>
                      <a:pt x="10" y="9175"/>
                      <a:pt x="10" y="9177"/>
                    </a:cubicBezTo>
                    <a:cubicBezTo>
                      <a:pt x="10" y="9179"/>
                      <a:pt x="8" y="9181"/>
                      <a:pt x="6" y="9181"/>
                    </a:cubicBezTo>
                    <a:cubicBezTo>
                      <a:pt x="3" y="9181"/>
                      <a:pt x="2" y="9179"/>
                      <a:pt x="2" y="9177"/>
                    </a:cubicBezTo>
                    <a:close/>
                    <a:moveTo>
                      <a:pt x="2" y="9161"/>
                    </a:moveTo>
                    <a:lnTo>
                      <a:pt x="2" y="9161"/>
                    </a:lnTo>
                    <a:cubicBezTo>
                      <a:pt x="2" y="9159"/>
                      <a:pt x="3" y="9157"/>
                      <a:pt x="6" y="9157"/>
                    </a:cubicBezTo>
                    <a:cubicBezTo>
                      <a:pt x="8" y="9157"/>
                      <a:pt x="10" y="9159"/>
                      <a:pt x="10" y="9161"/>
                    </a:cubicBezTo>
                    <a:cubicBezTo>
                      <a:pt x="10" y="9163"/>
                      <a:pt x="8" y="9165"/>
                      <a:pt x="6" y="9165"/>
                    </a:cubicBezTo>
                    <a:cubicBezTo>
                      <a:pt x="3" y="9165"/>
                      <a:pt x="2" y="9163"/>
                      <a:pt x="2" y="9161"/>
                    </a:cubicBezTo>
                    <a:close/>
                    <a:moveTo>
                      <a:pt x="2" y="9145"/>
                    </a:moveTo>
                    <a:lnTo>
                      <a:pt x="2" y="9145"/>
                    </a:lnTo>
                    <a:cubicBezTo>
                      <a:pt x="2" y="9143"/>
                      <a:pt x="3" y="9141"/>
                      <a:pt x="6" y="9141"/>
                    </a:cubicBezTo>
                    <a:cubicBezTo>
                      <a:pt x="8" y="9141"/>
                      <a:pt x="10" y="9143"/>
                      <a:pt x="10" y="9145"/>
                    </a:cubicBezTo>
                    <a:cubicBezTo>
                      <a:pt x="10" y="9147"/>
                      <a:pt x="8" y="9149"/>
                      <a:pt x="6" y="9149"/>
                    </a:cubicBezTo>
                    <a:cubicBezTo>
                      <a:pt x="3" y="9149"/>
                      <a:pt x="2" y="9147"/>
                      <a:pt x="2" y="9145"/>
                    </a:cubicBezTo>
                    <a:close/>
                    <a:moveTo>
                      <a:pt x="2" y="9129"/>
                    </a:moveTo>
                    <a:lnTo>
                      <a:pt x="2" y="9129"/>
                    </a:lnTo>
                    <a:cubicBezTo>
                      <a:pt x="2" y="9127"/>
                      <a:pt x="3" y="9125"/>
                      <a:pt x="6" y="9125"/>
                    </a:cubicBezTo>
                    <a:cubicBezTo>
                      <a:pt x="8" y="9125"/>
                      <a:pt x="10" y="9127"/>
                      <a:pt x="10" y="9129"/>
                    </a:cubicBezTo>
                    <a:cubicBezTo>
                      <a:pt x="10" y="9131"/>
                      <a:pt x="8" y="9133"/>
                      <a:pt x="6" y="9133"/>
                    </a:cubicBezTo>
                    <a:cubicBezTo>
                      <a:pt x="3" y="9133"/>
                      <a:pt x="2" y="9131"/>
                      <a:pt x="2" y="9129"/>
                    </a:cubicBezTo>
                    <a:close/>
                    <a:moveTo>
                      <a:pt x="2" y="9113"/>
                    </a:moveTo>
                    <a:lnTo>
                      <a:pt x="2" y="9113"/>
                    </a:lnTo>
                    <a:cubicBezTo>
                      <a:pt x="2" y="9111"/>
                      <a:pt x="3" y="9109"/>
                      <a:pt x="6" y="9109"/>
                    </a:cubicBezTo>
                    <a:cubicBezTo>
                      <a:pt x="8" y="9109"/>
                      <a:pt x="10" y="9111"/>
                      <a:pt x="10" y="9113"/>
                    </a:cubicBezTo>
                    <a:cubicBezTo>
                      <a:pt x="10" y="9115"/>
                      <a:pt x="8" y="9117"/>
                      <a:pt x="6" y="9117"/>
                    </a:cubicBezTo>
                    <a:cubicBezTo>
                      <a:pt x="3" y="9117"/>
                      <a:pt x="2" y="9115"/>
                      <a:pt x="2" y="9113"/>
                    </a:cubicBezTo>
                    <a:close/>
                    <a:moveTo>
                      <a:pt x="2" y="9097"/>
                    </a:moveTo>
                    <a:lnTo>
                      <a:pt x="2" y="9097"/>
                    </a:lnTo>
                    <a:cubicBezTo>
                      <a:pt x="2" y="9095"/>
                      <a:pt x="3" y="9093"/>
                      <a:pt x="6" y="9093"/>
                    </a:cubicBezTo>
                    <a:cubicBezTo>
                      <a:pt x="8" y="9093"/>
                      <a:pt x="10" y="9095"/>
                      <a:pt x="10" y="9097"/>
                    </a:cubicBezTo>
                    <a:cubicBezTo>
                      <a:pt x="10" y="9099"/>
                      <a:pt x="8" y="9101"/>
                      <a:pt x="6" y="9101"/>
                    </a:cubicBezTo>
                    <a:cubicBezTo>
                      <a:pt x="3" y="9101"/>
                      <a:pt x="2" y="9099"/>
                      <a:pt x="2" y="9097"/>
                    </a:cubicBezTo>
                    <a:close/>
                    <a:moveTo>
                      <a:pt x="2" y="9081"/>
                    </a:moveTo>
                    <a:lnTo>
                      <a:pt x="2" y="9081"/>
                    </a:lnTo>
                    <a:cubicBezTo>
                      <a:pt x="2" y="9079"/>
                      <a:pt x="3" y="9077"/>
                      <a:pt x="6" y="9077"/>
                    </a:cubicBezTo>
                    <a:cubicBezTo>
                      <a:pt x="8" y="9077"/>
                      <a:pt x="10" y="9079"/>
                      <a:pt x="10" y="9081"/>
                    </a:cubicBezTo>
                    <a:cubicBezTo>
                      <a:pt x="10" y="9083"/>
                      <a:pt x="8" y="9085"/>
                      <a:pt x="6" y="9085"/>
                    </a:cubicBezTo>
                    <a:cubicBezTo>
                      <a:pt x="3" y="9085"/>
                      <a:pt x="2" y="9083"/>
                      <a:pt x="2" y="9081"/>
                    </a:cubicBezTo>
                    <a:close/>
                    <a:moveTo>
                      <a:pt x="2" y="9065"/>
                    </a:moveTo>
                    <a:lnTo>
                      <a:pt x="2" y="9065"/>
                    </a:lnTo>
                    <a:cubicBezTo>
                      <a:pt x="2" y="9063"/>
                      <a:pt x="3" y="9061"/>
                      <a:pt x="6" y="9061"/>
                    </a:cubicBezTo>
                    <a:cubicBezTo>
                      <a:pt x="8" y="9061"/>
                      <a:pt x="10" y="9063"/>
                      <a:pt x="10" y="9065"/>
                    </a:cubicBezTo>
                    <a:cubicBezTo>
                      <a:pt x="10" y="9067"/>
                      <a:pt x="8" y="9069"/>
                      <a:pt x="6" y="9069"/>
                    </a:cubicBezTo>
                    <a:cubicBezTo>
                      <a:pt x="3" y="9069"/>
                      <a:pt x="2" y="9067"/>
                      <a:pt x="2" y="9065"/>
                    </a:cubicBezTo>
                    <a:close/>
                    <a:moveTo>
                      <a:pt x="2" y="9049"/>
                    </a:moveTo>
                    <a:lnTo>
                      <a:pt x="2" y="9049"/>
                    </a:lnTo>
                    <a:cubicBezTo>
                      <a:pt x="2" y="9047"/>
                      <a:pt x="3" y="9045"/>
                      <a:pt x="6" y="9045"/>
                    </a:cubicBezTo>
                    <a:cubicBezTo>
                      <a:pt x="8" y="9045"/>
                      <a:pt x="10" y="9047"/>
                      <a:pt x="10" y="9049"/>
                    </a:cubicBezTo>
                    <a:cubicBezTo>
                      <a:pt x="10" y="9051"/>
                      <a:pt x="8" y="9053"/>
                      <a:pt x="6" y="9053"/>
                    </a:cubicBezTo>
                    <a:cubicBezTo>
                      <a:pt x="3" y="9053"/>
                      <a:pt x="2" y="9051"/>
                      <a:pt x="2" y="9049"/>
                    </a:cubicBezTo>
                    <a:close/>
                    <a:moveTo>
                      <a:pt x="2" y="9033"/>
                    </a:moveTo>
                    <a:lnTo>
                      <a:pt x="2" y="9033"/>
                    </a:lnTo>
                    <a:cubicBezTo>
                      <a:pt x="2" y="9031"/>
                      <a:pt x="3" y="9029"/>
                      <a:pt x="6" y="9029"/>
                    </a:cubicBezTo>
                    <a:cubicBezTo>
                      <a:pt x="8" y="9029"/>
                      <a:pt x="10" y="9031"/>
                      <a:pt x="10" y="9033"/>
                    </a:cubicBezTo>
                    <a:cubicBezTo>
                      <a:pt x="10" y="9035"/>
                      <a:pt x="8" y="9037"/>
                      <a:pt x="6" y="9037"/>
                    </a:cubicBezTo>
                    <a:cubicBezTo>
                      <a:pt x="3" y="9037"/>
                      <a:pt x="2" y="9035"/>
                      <a:pt x="2" y="9033"/>
                    </a:cubicBezTo>
                    <a:close/>
                    <a:moveTo>
                      <a:pt x="2" y="9017"/>
                    </a:moveTo>
                    <a:lnTo>
                      <a:pt x="2" y="9017"/>
                    </a:lnTo>
                    <a:cubicBezTo>
                      <a:pt x="2" y="9015"/>
                      <a:pt x="3" y="9013"/>
                      <a:pt x="6" y="9013"/>
                    </a:cubicBezTo>
                    <a:cubicBezTo>
                      <a:pt x="8" y="9013"/>
                      <a:pt x="10" y="9015"/>
                      <a:pt x="10" y="9017"/>
                    </a:cubicBezTo>
                    <a:cubicBezTo>
                      <a:pt x="10" y="9019"/>
                      <a:pt x="8" y="9021"/>
                      <a:pt x="6" y="9021"/>
                    </a:cubicBezTo>
                    <a:cubicBezTo>
                      <a:pt x="3" y="9021"/>
                      <a:pt x="2" y="9019"/>
                      <a:pt x="2" y="9017"/>
                    </a:cubicBezTo>
                    <a:close/>
                    <a:moveTo>
                      <a:pt x="2" y="9001"/>
                    </a:moveTo>
                    <a:lnTo>
                      <a:pt x="2" y="9001"/>
                    </a:lnTo>
                    <a:cubicBezTo>
                      <a:pt x="2" y="8999"/>
                      <a:pt x="3" y="8997"/>
                      <a:pt x="6" y="8997"/>
                    </a:cubicBezTo>
                    <a:cubicBezTo>
                      <a:pt x="8" y="8997"/>
                      <a:pt x="10" y="8999"/>
                      <a:pt x="10" y="9001"/>
                    </a:cubicBezTo>
                    <a:cubicBezTo>
                      <a:pt x="10" y="9003"/>
                      <a:pt x="8" y="9005"/>
                      <a:pt x="6" y="9005"/>
                    </a:cubicBezTo>
                    <a:cubicBezTo>
                      <a:pt x="3" y="9005"/>
                      <a:pt x="2" y="9003"/>
                      <a:pt x="2" y="9001"/>
                    </a:cubicBezTo>
                    <a:close/>
                    <a:moveTo>
                      <a:pt x="2" y="8985"/>
                    </a:moveTo>
                    <a:lnTo>
                      <a:pt x="2" y="8985"/>
                    </a:lnTo>
                    <a:cubicBezTo>
                      <a:pt x="2" y="8983"/>
                      <a:pt x="3" y="8981"/>
                      <a:pt x="6" y="8981"/>
                    </a:cubicBezTo>
                    <a:cubicBezTo>
                      <a:pt x="8" y="8981"/>
                      <a:pt x="10" y="8983"/>
                      <a:pt x="10" y="8985"/>
                    </a:cubicBezTo>
                    <a:cubicBezTo>
                      <a:pt x="10" y="8987"/>
                      <a:pt x="8" y="8989"/>
                      <a:pt x="6" y="8989"/>
                    </a:cubicBezTo>
                    <a:cubicBezTo>
                      <a:pt x="3" y="8989"/>
                      <a:pt x="2" y="8987"/>
                      <a:pt x="2" y="8985"/>
                    </a:cubicBezTo>
                    <a:close/>
                    <a:moveTo>
                      <a:pt x="2" y="8969"/>
                    </a:moveTo>
                    <a:lnTo>
                      <a:pt x="2" y="8969"/>
                    </a:lnTo>
                    <a:cubicBezTo>
                      <a:pt x="2" y="8967"/>
                      <a:pt x="3" y="8965"/>
                      <a:pt x="6" y="8965"/>
                    </a:cubicBezTo>
                    <a:cubicBezTo>
                      <a:pt x="8" y="8965"/>
                      <a:pt x="10" y="8967"/>
                      <a:pt x="10" y="8969"/>
                    </a:cubicBezTo>
                    <a:cubicBezTo>
                      <a:pt x="10" y="8971"/>
                      <a:pt x="8" y="8973"/>
                      <a:pt x="6" y="8973"/>
                    </a:cubicBezTo>
                    <a:cubicBezTo>
                      <a:pt x="3" y="8973"/>
                      <a:pt x="2" y="8971"/>
                      <a:pt x="2" y="8969"/>
                    </a:cubicBezTo>
                    <a:close/>
                    <a:moveTo>
                      <a:pt x="2" y="8953"/>
                    </a:moveTo>
                    <a:lnTo>
                      <a:pt x="2" y="8953"/>
                    </a:lnTo>
                    <a:cubicBezTo>
                      <a:pt x="2" y="8951"/>
                      <a:pt x="3" y="8949"/>
                      <a:pt x="6" y="8949"/>
                    </a:cubicBezTo>
                    <a:cubicBezTo>
                      <a:pt x="8" y="8949"/>
                      <a:pt x="10" y="8951"/>
                      <a:pt x="10" y="8953"/>
                    </a:cubicBezTo>
                    <a:cubicBezTo>
                      <a:pt x="10" y="8955"/>
                      <a:pt x="8" y="8957"/>
                      <a:pt x="6" y="8957"/>
                    </a:cubicBezTo>
                    <a:cubicBezTo>
                      <a:pt x="3" y="8957"/>
                      <a:pt x="2" y="8955"/>
                      <a:pt x="2" y="8953"/>
                    </a:cubicBezTo>
                    <a:close/>
                    <a:moveTo>
                      <a:pt x="2" y="8937"/>
                    </a:moveTo>
                    <a:lnTo>
                      <a:pt x="2" y="8937"/>
                    </a:lnTo>
                    <a:cubicBezTo>
                      <a:pt x="2" y="8935"/>
                      <a:pt x="3" y="8933"/>
                      <a:pt x="6" y="8933"/>
                    </a:cubicBezTo>
                    <a:cubicBezTo>
                      <a:pt x="8" y="8933"/>
                      <a:pt x="10" y="8935"/>
                      <a:pt x="10" y="8937"/>
                    </a:cubicBezTo>
                    <a:cubicBezTo>
                      <a:pt x="10" y="8939"/>
                      <a:pt x="8" y="8941"/>
                      <a:pt x="6" y="8941"/>
                    </a:cubicBezTo>
                    <a:cubicBezTo>
                      <a:pt x="3" y="8941"/>
                      <a:pt x="2" y="8939"/>
                      <a:pt x="2" y="8937"/>
                    </a:cubicBezTo>
                    <a:close/>
                    <a:moveTo>
                      <a:pt x="2" y="8921"/>
                    </a:moveTo>
                    <a:lnTo>
                      <a:pt x="2" y="8921"/>
                    </a:lnTo>
                    <a:cubicBezTo>
                      <a:pt x="2" y="8919"/>
                      <a:pt x="3" y="8917"/>
                      <a:pt x="6" y="8917"/>
                    </a:cubicBezTo>
                    <a:cubicBezTo>
                      <a:pt x="8" y="8917"/>
                      <a:pt x="10" y="8919"/>
                      <a:pt x="10" y="8921"/>
                    </a:cubicBezTo>
                    <a:cubicBezTo>
                      <a:pt x="10" y="8923"/>
                      <a:pt x="8" y="8925"/>
                      <a:pt x="6" y="8925"/>
                    </a:cubicBezTo>
                    <a:cubicBezTo>
                      <a:pt x="3" y="8925"/>
                      <a:pt x="2" y="8923"/>
                      <a:pt x="2" y="8921"/>
                    </a:cubicBezTo>
                    <a:close/>
                    <a:moveTo>
                      <a:pt x="2" y="8905"/>
                    </a:moveTo>
                    <a:lnTo>
                      <a:pt x="2" y="8905"/>
                    </a:lnTo>
                    <a:cubicBezTo>
                      <a:pt x="2" y="8903"/>
                      <a:pt x="3" y="8901"/>
                      <a:pt x="6" y="8901"/>
                    </a:cubicBezTo>
                    <a:cubicBezTo>
                      <a:pt x="8" y="8901"/>
                      <a:pt x="10" y="8903"/>
                      <a:pt x="10" y="8905"/>
                    </a:cubicBezTo>
                    <a:cubicBezTo>
                      <a:pt x="10" y="8907"/>
                      <a:pt x="8" y="8909"/>
                      <a:pt x="6" y="8909"/>
                    </a:cubicBezTo>
                    <a:cubicBezTo>
                      <a:pt x="3" y="8909"/>
                      <a:pt x="2" y="8907"/>
                      <a:pt x="2" y="8905"/>
                    </a:cubicBezTo>
                    <a:close/>
                    <a:moveTo>
                      <a:pt x="2" y="8889"/>
                    </a:moveTo>
                    <a:lnTo>
                      <a:pt x="2" y="8889"/>
                    </a:lnTo>
                    <a:cubicBezTo>
                      <a:pt x="2" y="8887"/>
                      <a:pt x="3" y="8885"/>
                      <a:pt x="6" y="8885"/>
                    </a:cubicBezTo>
                    <a:cubicBezTo>
                      <a:pt x="8" y="8885"/>
                      <a:pt x="10" y="8887"/>
                      <a:pt x="10" y="8889"/>
                    </a:cubicBezTo>
                    <a:cubicBezTo>
                      <a:pt x="10" y="8891"/>
                      <a:pt x="8" y="8893"/>
                      <a:pt x="6" y="8893"/>
                    </a:cubicBezTo>
                    <a:cubicBezTo>
                      <a:pt x="3" y="8893"/>
                      <a:pt x="2" y="8891"/>
                      <a:pt x="2" y="8889"/>
                    </a:cubicBezTo>
                    <a:close/>
                    <a:moveTo>
                      <a:pt x="2" y="8873"/>
                    </a:moveTo>
                    <a:lnTo>
                      <a:pt x="2" y="8873"/>
                    </a:lnTo>
                    <a:cubicBezTo>
                      <a:pt x="2" y="8871"/>
                      <a:pt x="3" y="8869"/>
                      <a:pt x="6" y="8869"/>
                    </a:cubicBezTo>
                    <a:cubicBezTo>
                      <a:pt x="8" y="8869"/>
                      <a:pt x="10" y="8871"/>
                      <a:pt x="10" y="8873"/>
                    </a:cubicBezTo>
                    <a:cubicBezTo>
                      <a:pt x="10" y="8875"/>
                      <a:pt x="8" y="8877"/>
                      <a:pt x="6" y="8877"/>
                    </a:cubicBezTo>
                    <a:cubicBezTo>
                      <a:pt x="3" y="8877"/>
                      <a:pt x="2" y="8875"/>
                      <a:pt x="2" y="8873"/>
                    </a:cubicBezTo>
                    <a:close/>
                    <a:moveTo>
                      <a:pt x="2" y="8857"/>
                    </a:moveTo>
                    <a:lnTo>
                      <a:pt x="2" y="8857"/>
                    </a:lnTo>
                    <a:cubicBezTo>
                      <a:pt x="2" y="8855"/>
                      <a:pt x="3" y="8853"/>
                      <a:pt x="6" y="8853"/>
                    </a:cubicBezTo>
                    <a:cubicBezTo>
                      <a:pt x="8" y="8853"/>
                      <a:pt x="10" y="8855"/>
                      <a:pt x="10" y="8857"/>
                    </a:cubicBezTo>
                    <a:cubicBezTo>
                      <a:pt x="10" y="8859"/>
                      <a:pt x="8" y="8861"/>
                      <a:pt x="6" y="8861"/>
                    </a:cubicBezTo>
                    <a:cubicBezTo>
                      <a:pt x="3" y="8861"/>
                      <a:pt x="2" y="8859"/>
                      <a:pt x="2" y="8857"/>
                    </a:cubicBezTo>
                    <a:close/>
                    <a:moveTo>
                      <a:pt x="2" y="8841"/>
                    </a:moveTo>
                    <a:lnTo>
                      <a:pt x="2" y="8841"/>
                    </a:lnTo>
                    <a:cubicBezTo>
                      <a:pt x="2" y="8839"/>
                      <a:pt x="3" y="8837"/>
                      <a:pt x="6" y="8837"/>
                    </a:cubicBezTo>
                    <a:cubicBezTo>
                      <a:pt x="8" y="8837"/>
                      <a:pt x="10" y="8839"/>
                      <a:pt x="10" y="8841"/>
                    </a:cubicBezTo>
                    <a:cubicBezTo>
                      <a:pt x="10" y="8843"/>
                      <a:pt x="8" y="8845"/>
                      <a:pt x="6" y="8845"/>
                    </a:cubicBezTo>
                    <a:cubicBezTo>
                      <a:pt x="3" y="8845"/>
                      <a:pt x="2" y="8843"/>
                      <a:pt x="2" y="8841"/>
                    </a:cubicBezTo>
                    <a:close/>
                    <a:moveTo>
                      <a:pt x="2" y="8825"/>
                    </a:moveTo>
                    <a:lnTo>
                      <a:pt x="2" y="8825"/>
                    </a:lnTo>
                    <a:cubicBezTo>
                      <a:pt x="2" y="8823"/>
                      <a:pt x="3" y="8821"/>
                      <a:pt x="6" y="8821"/>
                    </a:cubicBezTo>
                    <a:cubicBezTo>
                      <a:pt x="8" y="8821"/>
                      <a:pt x="10" y="8823"/>
                      <a:pt x="10" y="8825"/>
                    </a:cubicBezTo>
                    <a:cubicBezTo>
                      <a:pt x="10" y="8827"/>
                      <a:pt x="8" y="8829"/>
                      <a:pt x="6" y="8829"/>
                    </a:cubicBezTo>
                    <a:cubicBezTo>
                      <a:pt x="3" y="8829"/>
                      <a:pt x="2" y="8827"/>
                      <a:pt x="2" y="8825"/>
                    </a:cubicBezTo>
                    <a:close/>
                    <a:moveTo>
                      <a:pt x="2" y="8809"/>
                    </a:moveTo>
                    <a:lnTo>
                      <a:pt x="2" y="8809"/>
                    </a:lnTo>
                    <a:cubicBezTo>
                      <a:pt x="2" y="8807"/>
                      <a:pt x="3" y="8805"/>
                      <a:pt x="6" y="8805"/>
                    </a:cubicBezTo>
                    <a:cubicBezTo>
                      <a:pt x="8" y="8805"/>
                      <a:pt x="10" y="8807"/>
                      <a:pt x="10" y="8809"/>
                    </a:cubicBezTo>
                    <a:cubicBezTo>
                      <a:pt x="10" y="8811"/>
                      <a:pt x="8" y="8813"/>
                      <a:pt x="6" y="8813"/>
                    </a:cubicBezTo>
                    <a:cubicBezTo>
                      <a:pt x="3" y="8813"/>
                      <a:pt x="2" y="8811"/>
                      <a:pt x="2" y="8809"/>
                    </a:cubicBezTo>
                    <a:close/>
                    <a:moveTo>
                      <a:pt x="2" y="8793"/>
                    </a:moveTo>
                    <a:lnTo>
                      <a:pt x="2" y="8793"/>
                    </a:lnTo>
                    <a:cubicBezTo>
                      <a:pt x="2" y="8791"/>
                      <a:pt x="3" y="8789"/>
                      <a:pt x="6" y="8789"/>
                    </a:cubicBezTo>
                    <a:cubicBezTo>
                      <a:pt x="8" y="8789"/>
                      <a:pt x="10" y="8791"/>
                      <a:pt x="10" y="8793"/>
                    </a:cubicBezTo>
                    <a:cubicBezTo>
                      <a:pt x="10" y="8795"/>
                      <a:pt x="8" y="8797"/>
                      <a:pt x="6" y="8797"/>
                    </a:cubicBezTo>
                    <a:cubicBezTo>
                      <a:pt x="3" y="8797"/>
                      <a:pt x="2" y="8795"/>
                      <a:pt x="2" y="8793"/>
                    </a:cubicBezTo>
                    <a:close/>
                    <a:moveTo>
                      <a:pt x="2" y="8777"/>
                    </a:moveTo>
                    <a:lnTo>
                      <a:pt x="2" y="8777"/>
                    </a:lnTo>
                    <a:cubicBezTo>
                      <a:pt x="2" y="8775"/>
                      <a:pt x="3" y="8773"/>
                      <a:pt x="6" y="8773"/>
                    </a:cubicBezTo>
                    <a:cubicBezTo>
                      <a:pt x="8" y="8773"/>
                      <a:pt x="10" y="8775"/>
                      <a:pt x="10" y="8777"/>
                    </a:cubicBezTo>
                    <a:cubicBezTo>
                      <a:pt x="10" y="8779"/>
                      <a:pt x="8" y="8781"/>
                      <a:pt x="6" y="8781"/>
                    </a:cubicBezTo>
                    <a:cubicBezTo>
                      <a:pt x="3" y="8781"/>
                      <a:pt x="2" y="8779"/>
                      <a:pt x="2" y="8777"/>
                    </a:cubicBezTo>
                    <a:close/>
                    <a:moveTo>
                      <a:pt x="2" y="8761"/>
                    </a:moveTo>
                    <a:lnTo>
                      <a:pt x="2" y="8761"/>
                    </a:lnTo>
                    <a:cubicBezTo>
                      <a:pt x="2" y="8759"/>
                      <a:pt x="3" y="8757"/>
                      <a:pt x="6" y="8757"/>
                    </a:cubicBezTo>
                    <a:cubicBezTo>
                      <a:pt x="8" y="8757"/>
                      <a:pt x="10" y="8759"/>
                      <a:pt x="10" y="8761"/>
                    </a:cubicBezTo>
                    <a:cubicBezTo>
                      <a:pt x="10" y="8763"/>
                      <a:pt x="8" y="8765"/>
                      <a:pt x="6" y="8765"/>
                    </a:cubicBezTo>
                    <a:cubicBezTo>
                      <a:pt x="3" y="8765"/>
                      <a:pt x="2" y="8763"/>
                      <a:pt x="2" y="8761"/>
                    </a:cubicBezTo>
                    <a:close/>
                    <a:moveTo>
                      <a:pt x="2" y="8745"/>
                    </a:moveTo>
                    <a:lnTo>
                      <a:pt x="2" y="8745"/>
                    </a:lnTo>
                    <a:cubicBezTo>
                      <a:pt x="2" y="8743"/>
                      <a:pt x="3" y="8741"/>
                      <a:pt x="6" y="8741"/>
                    </a:cubicBezTo>
                    <a:cubicBezTo>
                      <a:pt x="8" y="8741"/>
                      <a:pt x="10" y="8743"/>
                      <a:pt x="10" y="8745"/>
                    </a:cubicBezTo>
                    <a:cubicBezTo>
                      <a:pt x="10" y="8747"/>
                      <a:pt x="8" y="8749"/>
                      <a:pt x="6" y="8749"/>
                    </a:cubicBezTo>
                    <a:cubicBezTo>
                      <a:pt x="3" y="8749"/>
                      <a:pt x="2" y="8747"/>
                      <a:pt x="2" y="8745"/>
                    </a:cubicBezTo>
                    <a:close/>
                    <a:moveTo>
                      <a:pt x="2" y="8729"/>
                    </a:moveTo>
                    <a:lnTo>
                      <a:pt x="2" y="8729"/>
                    </a:lnTo>
                    <a:cubicBezTo>
                      <a:pt x="2" y="8727"/>
                      <a:pt x="3" y="8725"/>
                      <a:pt x="6" y="8725"/>
                    </a:cubicBezTo>
                    <a:cubicBezTo>
                      <a:pt x="8" y="8725"/>
                      <a:pt x="10" y="8727"/>
                      <a:pt x="10" y="8729"/>
                    </a:cubicBezTo>
                    <a:cubicBezTo>
                      <a:pt x="10" y="8731"/>
                      <a:pt x="8" y="8733"/>
                      <a:pt x="6" y="8733"/>
                    </a:cubicBezTo>
                    <a:cubicBezTo>
                      <a:pt x="3" y="8733"/>
                      <a:pt x="2" y="8731"/>
                      <a:pt x="2" y="8729"/>
                    </a:cubicBezTo>
                    <a:close/>
                    <a:moveTo>
                      <a:pt x="2" y="8713"/>
                    </a:moveTo>
                    <a:lnTo>
                      <a:pt x="2" y="8713"/>
                    </a:lnTo>
                    <a:cubicBezTo>
                      <a:pt x="2" y="8711"/>
                      <a:pt x="3" y="8709"/>
                      <a:pt x="6" y="8709"/>
                    </a:cubicBezTo>
                    <a:cubicBezTo>
                      <a:pt x="8" y="8709"/>
                      <a:pt x="10" y="8711"/>
                      <a:pt x="10" y="8713"/>
                    </a:cubicBezTo>
                    <a:cubicBezTo>
                      <a:pt x="10" y="8715"/>
                      <a:pt x="8" y="8717"/>
                      <a:pt x="6" y="8717"/>
                    </a:cubicBezTo>
                    <a:cubicBezTo>
                      <a:pt x="3" y="8717"/>
                      <a:pt x="2" y="8715"/>
                      <a:pt x="2" y="8713"/>
                    </a:cubicBezTo>
                    <a:close/>
                    <a:moveTo>
                      <a:pt x="2" y="8697"/>
                    </a:moveTo>
                    <a:lnTo>
                      <a:pt x="2" y="8697"/>
                    </a:lnTo>
                    <a:cubicBezTo>
                      <a:pt x="2" y="8695"/>
                      <a:pt x="3" y="8693"/>
                      <a:pt x="6" y="8693"/>
                    </a:cubicBezTo>
                    <a:cubicBezTo>
                      <a:pt x="8" y="8693"/>
                      <a:pt x="10" y="8695"/>
                      <a:pt x="10" y="8697"/>
                    </a:cubicBezTo>
                    <a:cubicBezTo>
                      <a:pt x="10" y="8699"/>
                      <a:pt x="8" y="8701"/>
                      <a:pt x="6" y="8701"/>
                    </a:cubicBezTo>
                    <a:cubicBezTo>
                      <a:pt x="3" y="8701"/>
                      <a:pt x="2" y="8699"/>
                      <a:pt x="2" y="8697"/>
                    </a:cubicBezTo>
                    <a:close/>
                    <a:moveTo>
                      <a:pt x="2" y="8681"/>
                    </a:moveTo>
                    <a:lnTo>
                      <a:pt x="2" y="8681"/>
                    </a:lnTo>
                    <a:cubicBezTo>
                      <a:pt x="2" y="8679"/>
                      <a:pt x="3" y="8677"/>
                      <a:pt x="6" y="8677"/>
                    </a:cubicBezTo>
                    <a:cubicBezTo>
                      <a:pt x="8" y="8677"/>
                      <a:pt x="10" y="8679"/>
                      <a:pt x="10" y="8681"/>
                    </a:cubicBezTo>
                    <a:cubicBezTo>
                      <a:pt x="10" y="8683"/>
                      <a:pt x="8" y="8685"/>
                      <a:pt x="6" y="8685"/>
                    </a:cubicBezTo>
                    <a:cubicBezTo>
                      <a:pt x="3" y="8685"/>
                      <a:pt x="2" y="8683"/>
                      <a:pt x="2" y="8681"/>
                    </a:cubicBezTo>
                    <a:close/>
                    <a:moveTo>
                      <a:pt x="2" y="8665"/>
                    </a:moveTo>
                    <a:lnTo>
                      <a:pt x="2" y="8665"/>
                    </a:lnTo>
                    <a:cubicBezTo>
                      <a:pt x="2" y="8663"/>
                      <a:pt x="3" y="8661"/>
                      <a:pt x="6" y="8661"/>
                    </a:cubicBezTo>
                    <a:cubicBezTo>
                      <a:pt x="8" y="8661"/>
                      <a:pt x="10" y="8663"/>
                      <a:pt x="10" y="8665"/>
                    </a:cubicBezTo>
                    <a:cubicBezTo>
                      <a:pt x="10" y="8667"/>
                      <a:pt x="8" y="8669"/>
                      <a:pt x="6" y="8669"/>
                    </a:cubicBezTo>
                    <a:cubicBezTo>
                      <a:pt x="3" y="8669"/>
                      <a:pt x="2" y="8667"/>
                      <a:pt x="2" y="8665"/>
                    </a:cubicBezTo>
                    <a:close/>
                    <a:moveTo>
                      <a:pt x="2" y="8649"/>
                    </a:moveTo>
                    <a:lnTo>
                      <a:pt x="2" y="8649"/>
                    </a:lnTo>
                    <a:cubicBezTo>
                      <a:pt x="2" y="8647"/>
                      <a:pt x="3" y="8645"/>
                      <a:pt x="6" y="8645"/>
                    </a:cubicBezTo>
                    <a:cubicBezTo>
                      <a:pt x="8" y="8645"/>
                      <a:pt x="10" y="8647"/>
                      <a:pt x="10" y="8649"/>
                    </a:cubicBezTo>
                    <a:cubicBezTo>
                      <a:pt x="10" y="8651"/>
                      <a:pt x="8" y="8653"/>
                      <a:pt x="6" y="8653"/>
                    </a:cubicBezTo>
                    <a:cubicBezTo>
                      <a:pt x="3" y="8653"/>
                      <a:pt x="2" y="8651"/>
                      <a:pt x="2" y="8649"/>
                    </a:cubicBezTo>
                    <a:close/>
                    <a:moveTo>
                      <a:pt x="2" y="8633"/>
                    </a:moveTo>
                    <a:lnTo>
                      <a:pt x="2" y="8633"/>
                    </a:lnTo>
                    <a:cubicBezTo>
                      <a:pt x="2" y="8631"/>
                      <a:pt x="3" y="8629"/>
                      <a:pt x="6" y="8629"/>
                    </a:cubicBezTo>
                    <a:cubicBezTo>
                      <a:pt x="8" y="8629"/>
                      <a:pt x="10" y="8631"/>
                      <a:pt x="10" y="8633"/>
                    </a:cubicBezTo>
                    <a:cubicBezTo>
                      <a:pt x="10" y="8635"/>
                      <a:pt x="8" y="8637"/>
                      <a:pt x="6" y="8637"/>
                    </a:cubicBezTo>
                    <a:cubicBezTo>
                      <a:pt x="3" y="8637"/>
                      <a:pt x="2" y="8635"/>
                      <a:pt x="2" y="8633"/>
                    </a:cubicBezTo>
                    <a:close/>
                    <a:moveTo>
                      <a:pt x="2" y="8617"/>
                    </a:moveTo>
                    <a:lnTo>
                      <a:pt x="2" y="8617"/>
                    </a:lnTo>
                    <a:cubicBezTo>
                      <a:pt x="2" y="8615"/>
                      <a:pt x="3" y="8613"/>
                      <a:pt x="6" y="8613"/>
                    </a:cubicBezTo>
                    <a:cubicBezTo>
                      <a:pt x="8" y="8613"/>
                      <a:pt x="10" y="8615"/>
                      <a:pt x="10" y="8617"/>
                    </a:cubicBezTo>
                    <a:cubicBezTo>
                      <a:pt x="10" y="8619"/>
                      <a:pt x="8" y="8621"/>
                      <a:pt x="6" y="8621"/>
                    </a:cubicBezTo>
                    <a:cubicBezTo>
                      <a:pt x="3" y="8621"/>
                      <a:pt x="2" y="8619"/>
                      <a:pt x="2" y="8617"/>
                    </a:cubicBezTo>
                    <a:close/>
                    <a:moveTo>
                      <a:pt x="2" y="8601"/>
                    </a:moveTo>
                    <a:lnTo>
                      <a:pt x="2" y="8601"/>
                    </a:lnTo>
                    <a:cubicBezTo>
                      <a:pt x="2" y="8599"/>
                      <a:pt x="3" y="8597"/>
                      <a:pt x="6" y="8597"/>
                    </a:cubicBezTo>
                    <a:cubicBezTo>
                      <a:pt x="8" y="8597"/>
                      <a:pt x="10" y="8599"/>
                      <a:pt x="10" y="8601"/>
                    </a:cubicBezTo>
                    <a:cubicBezTo>
                      <a:pt x="10" y="8603"/>
                      <a:pt x="8" y="8605"/>
                      <a:pt x="6" y="8605"/>
                    </a:cubicBezTo>
                    <a:cubicBezTo>
                      <a:pt x="3" y="8605"/>
                      <a:pt x="2" y="8603"/>
                      <a:pt x="2" y="8601"/>
                    </a:cubicBezTo>
                    <a:close/>
                    <a:moveTo>
                      <a:pt x="2" y="8585"/>
                    </a:moveTo>
                    <a:lnTo>
                      <a:pt x="2" y="8585"/>
                    </a:lnTo>
                    <a:cubicBezTo>
                      <a:pt x="2" y="8583"/>
                      <a:pt x="3" y="8581"/>
                      <a:pt x="6" y="8581"/>
                    </a:cubicBezTo>
                    <a:cubicBezTo>
                      <a:pt x="8" y="8581"/>
                      <a:pt x="10" y="8583"/>
                      <a:pt x="10" y="8585"/>
                    </a:cubicBezTo>
                    <a:cubicBezTo>
                      <a:pt x="10" y="8587"/>
                      <a:pt x="8" y="8589"/>
                      <a:pt x="6" y="8589"/>
                    </a:cubicBezTo>
                    <a:cubicBezTo>
                      <a:pt x="3" y="8589"/>
                      <a:pt x="2" y="8587"/>
                      <a:pt x="2" y="8585"/>
                    </a:cubicBezTo>
                    <a:close/>
                    <a:moveTo>
                      <a:pt x="2" y="8569"/>
                    </a:moveTo>
                    <a:lnTo>
                      <a:pt x="2" y="8569"/>
                    </a:lnTo>
                    <a:cubicBezTo>
                      <a:pt x="2" y="8567"/>
                      <a:pt x="3" y="8565"/>
                      <a:pt x="6" y="8565"/>
                    </a:cubicBezTo>
                    <a:cubicBezTo>
                      <a:pt x="8" y="8565"/>
                      <a:pt x="10" y="8567"/>
                      <a:pt x="10" y="8569"/>
                    </a:cubicBezTo>
                    <a:cubicBezTo>
                      <a:pt x="10" y="8571"/>
                      <a:pt x="8" y="8573"/>
                      <a:pt x="6" y="8573"/>
                    </a:cubicBezTo>
                    <a:cubicBezTo>
                      <a:pt x="3" y="8573"/>
                      <a:pt x="2" y="8571"/>
                      <a:pt x="2" y="8569"/>
                    </a:cubicBezTo>
                    <a:close/>
                    <a:moveTo>
                      <a:pt x="2" y="8553"/>
                    </a:moveTo>
                    <a:lnTo>
                      <a:pt x="2" y="8553"/>
                    </a:lnTo>
                    <a:cubicBezTo>
                      <a:pt x="2" y="8551"/>
                      <a:pt x="4" y="8549"/>
                      <a:pt x="6" y="8549"/>
                    </a:cubicBezTo>
                    <a:cubicBezTo>
                      <a:pt x="8" y="8549"/>
                      <a:pt x="10" y="8551"/>
                      <a:pt x="10" y="8553"/>
                    </a:cubicBezTo>
                    <a:cubicBezTo>
                      <a:pt x="10" y="8555"/>
                      <a:pt x="8" y="8557"/>
                      <a:pt x="6" y="8557"/>
                    </a:cubicBezTo>
                    <a:cubicBezTo>
                      <a:pt x="4" y="8557"/>
                      <a:pt x="2" y="8555"/>
                      <a:pt x="2" y="8553"/>
                    </a:cubicBezTo>
                    <a:close/>
                    <a:moveTo>
                      <a:pt x="2" y="8537"/>
                    </a:moveTo>
                    <a:lnTo>
                      <a:pt x="2" y="8537"/>
                    </a:lnTo>
                    <a:cubicBezTo>
                      <a:pt x="2" y="8535"/>
                      <a:pt x="4" y="8533"/>
                      <a:pt x="6" y="8533"/>
                    </a:cubicBezTo>
                    <a:cubicBezTo>
                      <a:pt x="8" y="8533"/>
                      <a:pt x="10" y="8535"/>
                      <a:pt x="10" y="8537"/>
                    </a:cubicBezTo>
                    <a:cubicBezTo>
                      <a:pt x="10" y="8539"/>
                      <a:pt x="8" y="8541"/>
                      <a:pt x="6" y="8541"/>
                    </a:cubicBezTo>
                    <a:cubicBezTo>
                      <a:pt x="4" y="8541"/>
                      <a:pt x="2" y="8539"/>
                      <a:pt x="2" y="8537"/>
                    </a:cubicBezTo>
                    <a:close/>
                    <a:moveTo>
                      <a:pt x="2" y="8521"/>
                    </a:moveTo>
                    <a:lnTo>
                      <a:pt x="2" y="8521"/>
                    </a:lnTo>
                    <a:cubicBezTo>
                      <a:pt x="2" y="8519"/>
                      <a:pt x="4" y="8517"/>
                      <a:pt x="6" y="8517"/>
                    </a:cubicBezTo>
                    <a:cubicBezTo>
                      <a:pt x="8" y="8517"/>
                      <a:pt x="10" y="8519"/>
                      <a:pt x="10" y="8521"/>
                    </a:cubicBezTo>
                    <a:cubicBezTo>
                      <a:pt x="10" y="8523"/>
                      <a:pt x="8" y="8525"/>
                      <a:pt x="6" y="8525"/>
                    </a:cubicBezTo>
                    <a:cubicBezTo>
                      <a:pt x="4" y="8525"/>
                      <a:pt x="2" y="8523"/>
                      <a:pt x="2" y="8521"/>
                    </a:cubicBezTo>
                    <a:close/>
                    <a:moveTo>
                      <a:pt x="2" y="8505"/>
                    </a:moveTo>
                    <a:lnTo>
                      <a:pt x="2" y="8505"/>
                    </a:lnTo>
                    <a:cubicBezTo>
                      <a:pt x="2" y="8503"/>
                      <a:pt x="4" y="8501"/>
                      <a:pt x="6" y="8501"/>
                    </a:cubicBezTo>
                    <a:cubicBezTo>
                      <a:pt x="8" y="8501"/>
                      <a:pt x="10" y="8503"/>
                      <a:pt x="10" y="8505"/>
                    </a:cubicBezTo>
                    <a:cubicBezTo>
                      <a:pt x="10" y="8507"/>
                      <a:pt x="8" y="8509"/>
                      <a:pt x="6" y="8509"/>
                    </a:cubicBezTo>
                    <a:cubicBezTo>
                      <a:pt x="4" y="8509"/>
                      <a:pt x="2" y="8507"/>
                      <a:pt x="2" y="8505"/>
                    </a:cubicBezTo>
                    <a:close/>
                    <a:moveTo>
                      <a:pt x="2" y="8489"/>
                    </a:moveTo>
                    <a:lnTo>
                      <a:pt x="2" y="8489"/>
                    </a:lnTo>
                    <a:cubicBezTo>
                      <a:pt x="2" y="8487"/>
                      <a:pt x="4" y="8485"/>
                      <a:pt x="6" y="8485"/>
                    </a:cubicBezTo>
                    <a:cubicBezTo>
                      <a:pt x="8" y="8485"/>
                      <a:pt x="10" y="8487"/>
                      <a:pt x="10" y="8489"/>
                    </a:cubicBezTo>
                    <a:cubicBezTo>
                      <a:pt x="10" y="8491"/>
                      <a:pt x="8" y="8493"/>
                      <a:pt x="6" y="8493"/>
                    </a:cubicBezTo>
                    <a:cubicBezTo>
                      <a:pt x="4" y="8493"/>
                      <a:pt x="2" y="8491"/>
                      <a:pt x="2" y="8489"/>
                    </a:cubicBezTo>
                    <a:close/>
                    <a:moveTo>
                      <a:pt x="2" y="8473"/>
                    </a:moveTo>
                    <a:lnTo>
                      <a:pt x="2" y="8473"/>
                    </a:lnTo>
                    <a:cubicBezTo>
                      <a:pt x="2" y="8471"/>
                      <a:pt x="4" y="8469"/>
                      <a:pt x="6" y="8469"/>
                    </a:cubicBezTo>
                    <a:cubicBezTo>
                      <a:pt x="8" y="8469"/>
                      <a:pt x="10" y="8471"/>
                      <a:pt x="10" y="8473"/>
                    </a:cubicBezTo>
                    <a:cubicBezTo>
                      <a:pt x="10" y="8475"/>
                      <a:pt x="8" y="8477"/>
                      <a:pt x="6" y="8477"/>
                    </a:cubicBezTo>
                    <a:cubicBezTo>
                      <a:pt x="4" y="8477"/>
                      <a:pt x="2" y="8475"/>
                      <a:pt x="2" y="8473"/>
                    </a:cubicBezTo>
                    <a:close/>
                    <a:moveTo>
                      <a:pt x="2" y="8457"/>
                    </a:moveTo>
                    <a:lnTo>
                      <a:pt x="2" y="8457"/>
                    </a:lnTo>
                    <a:cubicBezTo>
                      <a:pt x="2" y="8455"/>
                      <a:pt x="4" y="8453"/>
                      <a:pt x="6" y="8453"/>
                    </a:cubicBezTo>
                    <a:cubicBezTo>
                      <a:pt x="8" y="8453"/>
                      <a:pt x="10" y="8455"/>
                      <a:pt x="10" y="8457"/>
                    </a:cubicBezTo>
                    <a:cubicBezTo>
                      <a:pt x="10" y="8459"/>
                      <a:pt x="8" y="8461"/>
                      <a:pt x="6" y="8461"/>
                    </a:cubicBezTo>
                    <a:cubicBezTo>
                      <a:pt x="4" y="8461"/>
                      <a:pt x="2" y="8459"/>
                      <a:pt x="2" y="8457"/>
                    </a:cubicBezTo>
                    <a:close/>
                    <a:moveTo>
                      <a:pt x="2" y="8441"/>
                    </a:moveTo>
                    <a:lnTo>
                      <a:pt x="2" y="8441"/>
                    </a:lnTo>
                    <a:cubicBezTo>
                      <a:pt x="2" y="8439"/>
                      <a:pt x="4" y="8437"/>
                      <a:pt x="6" y="8437"/>
                    </a:cubicBezTo>
                    <a:cubicBezTo>
                      <a:pt x="8" y="8437"/>
                      <a:pt x="10" y="8439"/>
                      <a:pt x="10" y="8441"/>
                    </a:cubicBezTo>
                    <a:cubicBezTo>
                      <a:pt x="10" y="8443"/>
                      <a:pt x="8" y="8445"/>
                      <a:pt x="6" y="8445"/>
                    </a:cubicBezTo>
                    <a:cubicBezTo>
                      <a:pt x="4" y="8445"/>
                      <a:pt x="2" y="8443"/>
                      <a:pt x="2" y="8441"/>
                    </a:cubicBezTo>
                    <a:close/>
                    <a:moveTo>
                      <a:pt x="2" y="8425"/>
                    </a:moveTo>
                    <a:lnTo>
                      <a:pt x="2" y="8425"/>
                    </a:lnTo>
                    <a:cubicBezTo>
                      <a:pt x="2" y="8423"/>
                      <a:pt x="4" y="8421"/>
                      <a:pt x="6" y="8421"/>
                    </a:cubicBezTo>
                    <a:cubicBezTo>
                      <a:pt x="8" y="8421"/>
                      <a:pt x="10" y="8423"/>
                      <a:pt x="10" y="8425"/>
                    </a:cubicBezTo>
                    <a:cubicBezTo>
                      <a:pt x="10" y="8427"/>
                      <a:pt x="8" y="8429"/>
                      <a:pt x="6" y="8429"/>
                    </a:cubicBezTo>
                    <a:cubicBezTo>
                      <a:pt x="4" y="8429"/>
                      <a:pt x="2" y="8427"/>
                      <a:pt x="2" y="8425"/>
                    </a:cubicBezTo>
                    <a:close/>
                    <a:moveTo>
                      <a:pt x="2" y="8409"/>
                    </a:moveTo>
                    <a:lnTo>
                      <a:pt x="2" y="8409"/>
                    </a:lnTo>
                    <a:cubicBezTo>
                      <a:pt x="2" y="8407"/>
                      <a:pt x="4" y="8405"/>
                      <a:pt x="6" y="8405"/>
                    </a:cubicBezTo>
                    <a:cubicBezTo>
                      <a:pt x="8" y="8405"/>
                      <a:pt x="10" y="8407"/>
                      <a:pt x="10" y="8409"/>
                    </a:cubicBezTo>
                    <a:cubicBezTo>
                      <a:pt x="10" y="8411"/>
                      <a:pt x="8" y="8413"/>
                      <a:pt x="6" y="8413"/>
                    </a:cubicBezTo>
                    <a:cubicBezTo>
                      <a:pt x="4" y="8413"/>
                      <a:pt x="2" y="8411"/>
                      <a:pt x="2" y="8409"/>
                    </a:cubicBezTo>
                    <a:close/>
                    <a:moveTo>
                      <a:pt x="2" y="8393"/>
                    </a:moveTo>
                    <a:lnTo>
                      <a:pt x="2" y="8393"/>
                    </a:lnTo>
                    <a:cubicBezTo>
                      <a:pt x="2" y="8391"/>
                      <a:pt x="4" y="8389"/>
                      <a:pt x="6" y="8389"/>
                    </a:cubicBezTo>
                    <a:cubicBezTo>
                      <a:pt x="8" y="8389"/>
                      <a:pt x="10" y="8391"/>
                      <a:pt x="10" y="8393"/>
                    </a:cubicBezTo>
                    <a:cubicBezTo>
                      <a:pt x="10" y="8395"/>
                      <a:pt x="8" y="8397"/>
                      <a:pt x="6" y="8397"/>
                    </a:cubicBezTo>
                    <a:cubicBezTo>
                      <a:pt x="4" y="8397"/>
                      <a:pt x="2" y="8395"/>
                      <a:pt x="2" y="8393"/>
                    </a:cubicBezTo>
                    <a:close/>
                    <a:moveTo>
                      <a:pt x="2" y="8377"/>
                    </a:moveTo>
                    <a:lnTo>
                      <a:pt x="2" y="8377"/>
                    </a:lnTo>
                    <a:cubicBezTo>
                      <a:pt x="2" y="8375"/>
                      <a:pt x="4" y="8373"/>
                      <a:pt x="6" y="8373"/>
                    </a:cubicBezTo>
                    <a:cubicBezTo>
                      <a:pt x="8" y="8373"/>
                      <a:pt x="10" y="8375"/>
                      <a:pt x="10" y="8377"/>
                    </a:cubicBezTo>
                    <a:cubicBezTo>
                      <a:pt x="10" y="8379"/>
                      <a:pt x="8" y="8381"/>
                      <a:pt x="6" y="8381"/>
                    </a:cubicBezTo>
                    <a:cubicBezTo>
                      <a:pt x="4" y="8381"/>
                      <a:pt x="2" y="8379"/>
                      <a:pt x="2" y="8377"/>
                    </a:cubicBezTo>
                    <a:close/>
                    <a:moveTo>
                      <a:pt x="2" y="8361"/>
                    </a:moveTo>
                    <a:lnTo>
                      <a:pt x="2" y="8361"/>
                    </a:lnTo>
                    <a:cubicBezTo>
                      <a:pt x="2" y="8359"/>
                      <a:pt x="4" y="8357"/>
                      <a:pt x="6" y="8357"/>
                    </a:cubicBezTo>
                    <a:cubicBezTo>
                      <a:pt x="8" y="8357"/>
                      <a:pt x="10" y="8359"/>
                      <a:pt x="10" y="8361"/>
                    </a:cubicBezTo>
                    <a:cubicBezTo>
                      <a:pt x="10" y="8363"/>
                      <a:pt x="8" y="8365"/>
                      <a:pt x="6" y="8365"/>
                    </a:cubicBezTo>
                    <a:cubicBezTo>
                      <a:pt x="4" y="8365"/>
                      <a:pt x="2" y="8363"/>
                      <a:pt x="2" y="8361"/>
                    </a:cubicBezTo>
                    <a:close/>
                    <a:moveTo>
                      <a:pt x="2" y="8345"/>
                    </a:moveTo>
                    <a:lnTo>
                      <a:pt x="2" y="8345"/>
                    </a:lnTo>
                    <a:cubicBezTo>
                      <a:pt x="2" y="8343"/>
                      <a:pt x="4" y="8341"/>
                      <a:pt x="6" y="8341"/>
                    </a:cubicBezTo>
                    <a:cubicBezTo>
                      <a:pt x="8" y="8341"/>
                      <a:pt x="10" y="8343"/>
                      <a:pt x="10" y="8345"/>
                    </a:cubicBezTo>
                    <a:cubicBezTo>
                      <a:pt x="10" y="8347"/>
                      <a:pt x="8" y="8349"/>
                      <a:pt x="6" y="8349"/>
                    </a:cubicBezTo>
                    <a:cubicBezTo>
                      <a:pt x="4" y="8349"/>
                      <a:pt x="2" y="8347"/>
                      <a:pt x="2" y="8345"/>
                    </a:cubicBezTo>
                    <a:close/>
                    <a:moveTo>
                      <a:pt x="2" y="8329"/>
                    </a:moveTo>
                    <a:lnTo>
                      <a:pt x="2" y="8329"/>
                    </a:lnTo>
                    <a:cubicBezTo>
                      <a:pt x="2" y="8327"/>
                      <a:pt x="4" y="8325"/>
                      <a:pt x="6" y="8325"/>
                    </a:cubicBezTo>
                    <a:cubicBezTo>
                      <a:pt x="8" y="8325"/>
                      <a:pt x="10" y="8327"/>
                      <a:pt x="10" y="8329"/>
                    </a:cubicBezTo>
                    <a:cubicBezTo>
                      <a:pt x="10" y="8331"/>
                      <a:pt x="8" y="8333"/>
                      <a:pt x="6" y="8333"/>
                    </a:cubicBezTo>
                    <a:cubicBezTo>
                      <a:pt x="4" y="8333"/>
                      <a:pt x="2" y="8331"/>
                      <a:pt x="2" y="8329"/>
                    </a:cubicBezTo>
                    <a:close/>
                    <a:moveTo>
                      <a:pt x="2" y="8313"/>
                    </a:moveTo>
                    <a:lnTo>
                      <a:pt x="2" y="8313"/>
                    </a:lnTo>
                    <a:cubicBezTo>
                      <a:pt x="2" y="8311"/>
                      <a:pt x="4" y="8309"/>
                      <a:pt x="6" y="8309"/>
                    </a:cubicBezTo>
                    <a:cubicBezTo>
                      <a:pt x="8" y="8309"/>
                      <a:pt x="10" y="8311"/>
                      <a:pt x="10" y="8313"/>
                    </a:cubicBezTo>
                    <a:cubicBezTo>
                      <a:pt x="10" y="8315"/>
                      <a:pt x="8" y="8317"/>
                      <a:pt x="6" y="8317"/>
                    </a:cubicBezTo>
                    <a:cubicBezTo>
                      <a:pt x="4" y="8317"/>
                      <a:pt x="2" y="8315"/>
                      <a:pt x="2" y="8313"/>
                    </a:cubicBezTo>
                    <a:close/>
                    <a:moveTo>
                      <a:pt x="2" y="8297"/>
                    </a:moveTo>
                    <a:lnTo>
                      <a:pt x="2" y="8297"/>
                    </a:lnTo>
                    <a:cubicBezTo>
                      <a:pt x="2" y="8294"/>
                      <a:pt x="4" y="8293"/>
                      <a:pt x="6" y="8293"/>
                    </a:cubicBezTo>
                    <a:cubicBezTo>
                      <a:pt x="8" y="8293"/>
                      <a:pt x="10" y="8294"/>
                      <a:pt x="10" y="8297"/>
                    </a:cubicBezTo>
                    <a:cubicBezTo>
                      <a:pt x="10" y="8299"/>
                      <a:pt x="8" y="8301"/>
                      <a:pt x="6" y="8301"/>
                    </a:cubicBezTo>
                    <a:cubicBezTo>
                      <a:pt x="4" y="8301"/>
                      <a:pt x="2" y="8299"/>
                      <a:pt x="2" y="8297"/>
                    </a:cubicBezTo>
                    <a:close/>
                    <a:moveTo>
                      <a:pt x="2" y="8281"/>
                    </a:moveTo>
                    <a:lnTo>
                      <a:pt x="2" y="8281"/>
                    </a:lnTo>
                    <a:cubicBezTo>
                      <a:pt x="2" y="8278"/>
                      <a:pt x="4" y="8277"/>
                      <a:pt x="6" y="8277"/>
                    </a:cubicBezTo>
                    <a:cubicBezTo>
                      <a:pt x="8" y="8277"/>
                      <a:pt x="10" y="8278"/>
                      <a:pt x="10" y="8281"/>
                    </a:cubicBezTo>
                    <a:cubicBezTo>
                      <a:pt x="10" y="8283"/>
                      <a:pt x="8" y="8285"/>
                      <a:pt x="6" y="8285"/>
                    </a:cubicBezTo>
                    <a:cubicBezTo>
                      <a:pt x="4" y="8285"/>
                      <a:pt x="2" y="8283"/>
                      <a:pt x="2" y="8281"/>
                    </a:cubicBezTo>
                    <a:close/>
                    <a:moveTo>
                      <a:pt x="2" y="8265"/>
                    </a:moveTo>
                    <a:lnTo>
                      <a:pt x="2" y="8265"/>
                    </a:lnTo>
                    <a:cubicBezTo>
                      <a:pt x="2" y="8262"/>
                      <a:pt x="4" y="8261"/>
                      <a:pt x="6" y="8261"/>
                    </a:cubicBezTo>
                    <a:cubicBezTo>
                      <a:pt x="8" y="8261"/>
                      <a:pt x="10" y="8262"/>
                      <a:pt x="10" y="8265"/>
                    </a:cubicBezTo>
                    <a:cubicBezTo>
                      <a:pt x="10" y="8267"/>
                      <a:pt x="8" y="8269"/>
                      <a:pt x="6" y="8269"/>
                    </a:cubicBezTo>
                    <a:cubicBezTo>
                      <a:pt x="4" y="8269"/>
                      <a:pt x="2" y="8267"/>
                      <a:pt x="2" y="8265"/>
                    </a:cubicBezTo>
                    <a:close/>
                    <a:moveTo>
                      <a:pt x="2" y="8249"/>
                    </a:moveTo>
                    <a:lnTo>
                      <a:pt x="2" y="8249"/>
                    </a:lnTo>
                    <a:cubicBezTo>
                      <a:pt x="2" y="8246"/>
                      <a:pt x="4" y="8245"/>
                      <a:pt x="6" y="8245"/>
                    </a:cubicBezTo>
                    <a:cubicBezTo>
                      <a:pt x="8" y="8245"/>
                      <a:pt x="10" y="8246"/>
                      <a:pt x="10" y="8249"/>
                    </a:cubicBezTo>
                    <a:cubicBezTo>
                      <a:pt x="10" y="8251"/>
                      <a:pt x="8" y="8253"/>
                      <a:pt x="6" y="8253"/>
                    </a:cubicBezTo>
                    <a:cubicBezTo>
                      <a:pt x="4" y="8253"/>
                      <a:pt x="2" y="8251"/>
                      <a:pt x="2" y="8249"/>
                    </a:cubicBezTo>
                    <a:close/>
                    <a:moveTo>
                      <a:pt x="2" y="8233"/>
                    </a:moveTo>
                    <a:lnTo>
                      <a:pt x="2" y="8233"/>
                    </a:lnTo>
                    <a:cubicBezTo>
                      <a:pt x="2" y="8230"/>
                      <a:pt x="4" y="8229"/>
                      <a:pt x="6" y="8229"/>
                    </a:cubicBezTo>
                    <a:cubicBezTo>
                      <a:pt x="8" y="8229"/>
                      <a:pt x="10" y="8230"/>
                      <a:pt x="10" y="8233"/>
                    </a:cubicBezTo>
                    <a:cubicBezTo>
                      <a:pt x="10" y="8235"/>
                      <a:pt x="8" y="8237"/>
                      <a:pt x="6" y="8237"/>
                    </a:cubicBezTo>
                    <a:cubicBezTo>
                      <a:pt x="4" y="8237"/>
                      <a:pt x="2" y="8235"/>
                      <a:pt x="2" y="8233"/>
                    </a:cubicBezTo>
                    <a:close/>
                    <a:moveTo>
                      <a:pt x="2" y="8217"/>
                    </a:moveTo>
                    <a:lnTo>
                      <a:pt x="2" y="8217"/>
                    </a:lnTo>
                    <a:cubicBezTo>
                      <a:pt x="2" y="8214"/>
                      <a:pt x="4" y="8213"/>
                      <a:pt x="6" y="8213"/>
                    </a:cubicBezTo>
                    <a:cubicBezTo>
                      <a:pt x="8" y="8213"/>
                      <a:pt x="10" y="8214"/>
                      <a:pt x="10" y="8217"/>
                    </a:cubicBezTo>
                    <a:cubicBezTo>
                      <a:pt x="10" y="8219"/>
                      <a:pt x="8" y="8221"/>
                      <a:pt x="6" y="8221"/>
                    </a:cubicBezTo>
                    <a:cubicBezTo>
                      <a:pt x="4" y="8221"/>
                      <a:pt x="2" y="8219"/>
                      <a:pt x="2" y="8217"/>
                    </a:cubicBezTo>
                    <a:close/>
                    <a:moveTo>
                      <a:pt x="2" y="8201"/>
                    </a:moveTo>
                    <a:lnTo>
                      <a:pt x="2" y="8201"/>
                    </a:lnTo>
                    <a:cubicBezTo>
                      <a:pt x="2" y="8198"/>
                      <a:pt x="4" y="8197"/>
                      <a:pt x="6" y="8197"/>
                    </a:cubicBezTo>
                    <a:cubicBezTo>
                      <a:pt x="8" y="8197"/>
                      <a:pt x="10" y="8198"/>
                      <a:pt x="10" y="8201"/>
                    </a:cubicBezTo>
                    <a:cubicBezTo>
                      <a:pt x="10" y="8203"/>
                      <a:pt x="8" y="8205"/>
                      <a:pt x="6" y="8205"/>
                    </a:cubicBezTo>
                    <a:cubicBezTo>
                      <a:pt x="4" y="8205"/>
                      <a:pt x="2" y="8203"/>
                      <a:pt x="2" y="8201"/>
                    </a:cubicBezTo>
                    <a:close/>
                    <a:moveTo>
                      <a:pt x="2" y="8185"/>
                    </a:moveTo>
                    <a:lnTo>
                      <a:pt x="2" y="8185"/>
                    </a:lnTo>
                    <a:cubicBezTo>
                      <a:pt x="2" y="8182"/>
                      <a:pt x="4" y="8181"/>
                      <a:pt x="6" y="8181"/>
                    </a:cubicBezTo>
                    <a:cubicBezTo>
                      <a:pt x="8" y="8181"/>
                      <a:pt x="10" y="8182"/>
                      <a:pt x="10" y="8185"/>
                    </a:cubicBezTo>
                    <a:cubicBezTo>
                      <a:pt x="10" y="8187"/>
                      <a:pt x="8" y="8189"/>
                      <a:pt x="6" y="8189"/>
                    </a:cubicBezTo>
                    <a:cubicBezTo>
                      <a:pt x="4" y="8189"/>
                      <a:pt x="2" y="8187"/>
                      <a:pt x="2" y="8185"/>
                    </a:cubicBezTo>
                    <a:close/>
                    <a:moveTo>
                      <a:pt x="2" y="8169"/>
                    </a:moveTo>
                    <a:lnTo>
                      <a:pt x="2" y="8169"/>
                    </a:lnTo>
                    <a:cubicBezTo>
                      <a:pt x="2" y="8166"/>
                      <a:pt x="4" y="8165"/>
                      <a:pt x="6" y="8165"/>
                    </a:cubicBezTo>
                    <a:cubicBezTo>
                      <a:pt x="8" y="8165"/>
                      <a:pt x="10" y="8166"/>
                      <a:pt x="10" y="8169"/>
                    </a:cubicBezTo>
                    <a:cubicBezTo>
                      <a:pt x="10" y="8171"/>
                      <a:pt x="8" y="8173"/>
                      <a:pt x="6" y="8173"/>
                    </a:cubicBezTo>
                    <a:cubicBezTo>
                      <a:pt x="4" y="8173"/>
                      <a:pt x="2" y="8171"/>
                      <a:pt x="2" y="8169"/>
                    </a:cubicBezTo>
                    <a:close/>
                    <a:moveTo>
                      <a:pt x="2" y="8153"/>
                    </a:moveTo>
                    <a:lnTo>
                      <a:pt x="2" y="8153"/>
                    </a:lnTo>
                    <a:cubicBezTo>
                      <a:pt x="2" y="8150"/>
                      <a:pt x="4" y="8149"/>
                      <a:pt x="6" y="8149"/>
                    </a:cubicBezTo>
                    <a:cubicBezTo>
                      <a:pt x="8" y="8149"/>
                      <a:pt x="10" y="8150"/>
                      <a:pt x="10" y="8153"/>
                    </a:cubicBezTo>
                    <a:cubicBezTo>
                      <a:pt x="10" y="8155"/>
                      <a:pt x="8" y="8157"/>
                      <a:pt x="6" y="8157"/>
                    </a:cubicBezTo>
                    <a:cubicBezTo>
                      <a:pt x="4" y="8157"/>
                      <a:pt x="2" y="8155"/>
                      <a:pt x="2" y="8153"/>
                    </a:cubicBezTo>
                    <a:close/>
                    <a:moveTo>
                      <a:pt x="2" y="8137"/>
                    </a:moveTo>
                    <a:lnTo>
                      <a:pt x="2" y="8137"/>
                    </a:lnTo>
                    <a:cubicBezTo>
                      <a:pt x="2" y="8134"/>
                      <a:pt x="4" y="8133"/>
                      <a:pt x="6" y="8133"/>
                    </a:cubicBezTo>
                    <a:cubicBezTo>
                      <a:pt x="8" y="8133"/>
                      <a:pt x="10" y="8134"/>
                      <a:pt x="10" y="8137"/>
                    </a:cubicBezTo>
                    <a:cubicBezTo>
                      <a:pt x="10" y="8139"/>
                      <a:pt x="8" y="8141"/>
                      <a:pt x="6" y="8141"/>
                    </a:cubicBezTo>
                    <a:cubicBezTo>
                      <a:pt x="4" y="8141"/>
                      <a:pt x="2" y="8139"/>
                      <a:pt x="2" y="8137"/>
                    </a:cubicBezTo>
                    <a:close/>
                    <a:moveTo>
                      <a:pt x="2" y="8121"/>
                    </a:moveTo>
                    <a:lnTo>
                      <a:pt x="2" y="8121"/>
                    </a:lnTo>
                    <a:cubicBezTo>
                      <a:pt x="2" y="8118"/>
                      <a:pt x="4" y="8117"/>
                      <a:pt x="6" y="8117"/>
                    </a:cubicBezTo>
                    <a:cubicBezTo>
                      <a:pt x="8" y="8117"/>
                      <a:pt x="10" y="8118"/>
                      <a:pt x="10" y="8121"/>
                    </a:cubicBezTo>
                    <a:cubicBezTo>
                      <a:pt x="10" y="8123"/>
                      <a:pt x="8" y="8125"/>
                      <a:pt x="6" y="8125"/>
                    </a:cubicBezTo>
                    <a:cubicBezTo>
                      <a:pt x="4" y="8125"/>
                      <a:pt x="2" y="8123"/>
                      <a:pt x="2" y="8121"/>
                    </a:cubicBezTo>
                    <a:close/>
                    <a:moveTo>
                      <a:pt x="2" y="8105"/>
                    </a:moveTo>
                    <a:lnTo>
                      <a:pt x="2" y="8105"/>
                    </a:lnTo>
                    <a:cubicBezTo>
                      <a:pt x="2" y="8102"/>
                      <a:pt x="4" y="8101"/>
                      <a:pt x="6" y="8101"/>
                    </a:cubicBezTo>
                    <a:cubicBezTo>
                      <a:pt x="8" y="8101"/>
                      <a:pt x="10" y="8102"/>
                      <a:pt x="10" y="8105"/>
                    </a:cubicBezTo>
                    <a:cubicBezTo>
                      <a:pt x="10" y="8107"/>
                      <a:pt x="8" y="8109"/>
                      <a:pt x="6" y="8109"/>
                    </a:cubicBezTo>
                    <a:cubicBezTo>
                      <a:pt x="4" y="8109"/>
                      <a:pt x="2" y="8107"/>
                      <a:pt x="2" y="8105"/>
                    </a:cubicBezTo>
                    <a:close/>
                    <a:moveTo>
                      <a:pt x="2" y="8089"/>
                    </a:moveTo>
                    <a:lnTo>
                      <a:pt x="2" y="8089"/>
                    </a:lnTo>
                    <a:cubicBezTo>
                      <a:pt x="2" y="8086"/>
                      <a:pt x="4" y="8085"/>
                      <a:pt x="6" y="8085"/>
                    </a:cubicBezTo>
                    <a:cubicBezTo>
                      <a:pt x="8" y="8085"/>
                      <a:pt x="10" y="8086"/>
                      <a:pt x="10" y="8089"/>
                    </a:cubicBezTo>
                    <a:cubicBezTo>
                      <a:pt x="10" y="8091"/>
                      <a:pt x="8" y="8093"/>
                      <a:pt x="6" y="8093"/>
                    </a:cubicBezTo>
                    <a:cubicBezTo>
                      <a:pt x="4" y="8093"/>
                      <a:pt x="2" y="8091"/>
                      <a:pt x="2" y="8089"/>
                    </a:cubicBezTo>
                    <a:close/>
                    <a:moveTo>
                      <a:pt x="2" y="8073"/>
                    </a:moveTo>
                    <a:lnTo>
                      <a:pt x="2" y="8073"/>
                    </a:lnTo>
                    <a:cubicBezTo>
                      <a:pt x="2" y="8070"/>
                      <a:pt x="4" y="8069"/>
                      <a:pt x="6" y="8069"/>
                    </a:cubicBezTo>
                    <a:cubicBezTo>
                      <a:pt x="8" y="8069"/>
                      <a:pt x="10" y="8070"/>
                      <a:pt x="10" y="8073"/>
                    </a:cubicBezTo>
                    <a:cubicBezTo>
                      <a:pt x="10" y="8075"/>
                      <a:pt x="8" y="8077"/>
                      <a:pt x="6" y="8077"/>
                    </a:cubicBezTo>
                    <a:cubicBezTo>
                      <a:pt x="4" y="8077"/>
                      <a:pt x="2" y="8075"/>
                      <a:pt x="2" y="8073"/>
                    </a:cubicBezTo>
                    <a:close/>
                    <a:moveTo>
                      <a:pt x="2" y="8057"/>
                    </a:moveTo>
                    <a:lnTo>
                      <a:pt x="2" y="8057"/>
                    </a:lnTo>
                    <a:cubicBezTo>
                      <a:pt x="2" y="8054"/>
                      <a:pt x="4" y="8053"/>
                      <a:pt x="6" y="8053"/>
                    </a:cubicBezTo>
                    <a:cubicBezTo>
                      <a:pt x="8" y="8053"/>
                      <a:pt x="10" y="8054"/>
                      <a:pt x="10" y="8057"/>
                    </a:cubicBezTo>
                    <a:cubicBezTo>
                      <a:pt x="10" y="8059"/>
                      <a:pt x="8" y="8061"/>
                      <a:pt x="6" y="8061"/>
                    </a:cubicBezTo>
                    <a:cubicBezTo>
                      <a:pt x="4" y="8061"/>
                      <a:pt x="2" y="8059"/>
                      <a:pt x="2" y="8057"/>
                    </a:cubicBezTo>
                    <a:close/>
                    <a:moveTo>
                      <a:pt x="2" y="8041"/>
                    </a:moveTo>
                    <a:lnTo>
                      <a:pt x="2" y="8041"/>
                    </a:lnTo>
                    <a:cubicBezTo>
                      <a:pt x="2" y="8038"/>
                      <a:pt x="4" y="8037"/>
                      <a:pt x="6" y="8037"/>
                    </a:cubicBezTo>
                    <a:cubicBezTo>
                      <a:pt x="8" y="8037"/>
                      <a:pt x="10" y="8038"/>
                      <a:pt x="10" y="8041"/>
                    </a:cubicBezTo>
                    <a:cubicBezTo>
                      <a:pt x="10" y="8043"/>
                      <a:pt x="8" y="8045"/>
                      <a:pt x="6" y="8045"/>
                    </a:cubicBezTo>
                    <a:cubicBezTo>
                      <a:pt x="4" y="8045"/>
                      <a:pt x="2" y="8043"/>
                      <a:pt x="2" y="8041"/>
                    </a:cubicBezTo>
                    <a:close/>
                    <a:moveTo>
                      <a:pt x="2" y="8025"/>
                    </a:moveTo>
                    <a:lnTo>
                      <a:pt x="2" y="8025"/>
                    </a:lnTo>
                    <a:cubicBezTo>
                      <a:pt x="2" y="8022"/>
                      <a:pt x="4" y="8021"/>
                      <a:pt x="6" y="8021"/>
                    </a:cubicBezTo>
                    <a:cubicBezTo>
                      <a:pt x="8" y="8021"/>
                      <a:pt x="10" y="8022"/>
                      <a:pt x="10" y="8025"/>
                    </a:cubicBezTo>
                    <a:cubicBezTo>
                      <a:pt x="10" y="8027"/>
                      <a:pt x="8" y="8029"/>
                      <a:pt x="6" y="8029"/>
                    </a:cubicBezTo>
                    <a:cubicBezTo>
                      <a:pt x="4" y="8029"/>
                      <a:pt x="2" y="8027"/>
                      <a:pt x="2" y="8025"/>
                    </a:cubicBezTo>
                    <a:close/>
                    <a:moveTo>
                      <a:pt x="2" y="8009"/>
                    </a:moveTo>
                    <a:lnTo>
                      <a:pt x="2" y="8009"/>
                    </a:lnTo>
                    <a:cubicBezTo>
                      <a:pt x="2" y="8006"/>
                      <a:pt x="4" y="8005"/>
                      <a:pt x="6" y="8005"/>
                    </a:cubicBezTo>
                    <a:cubicBezTo>
                      <a:pt x="8" y="8005"/>
                      <a:pt x="10" y="8006"/>
                      <a:pt x="10" y="8009"/>
                    </a:cubicBezTo>
                    <a:cubicBezTo>
                      <a:pt x="10" y="8011"/>
                      <a:pt x="8" y="8013"/>
                      <a:pt x="6" y="8013"/>
                    </a:cubicBezTo>
                    <a:cubicBezTo>
                      <a:pt x="4" y="8013"/>
                      <a:pt x="2" y="8011"/>
                      <a:pt x="2" y="8009"/>
                    </a:cubicBezTo>
                    <a:close/>
                    <a:moveTo>
                      <a:pt x="2" y="7993"/>
                    </a:moveTo>
                    <a:lnTo>
                      <a:pt x="2" y="7993"/>
                    </a:lnTo>
                    <a:cubicBezTo>
                      <a:pt x="2" y="7990"/>
                      <a:pt x="4" y="7989"/>
                      <a:pt x="6" y="7989"/>
                    </a:cubicBezTo>
                    <a:cubicBezTo>
                      <a:pt x="8" y="7989"/>
                      <a:pt x="10" y="7990"/>
                      <a:pt x="10" y="7993"/>
                    </a:cubicBezTo>
                    <a:cubicBezTo>
                      <a:pt x="10" y="7995"/>
                      <a:pt x="8" y="7997"/>
                      <a:pt x="6" y="7997"/>
                    </a:cubicBezTo>
                    <a:cubicBezTo>
                      <a:pt x="4" y="7997"/>
                      <a:pt x="2" y="7995"/>
                      <a:pt x="2" y="7993"/>
                    </a:cubicBezTo>
                    <a:close/>
                    <a:moveTo>
                      <a:pt x="2" y="7977"/>
                    </a:moveTo>
                    <a:lnTo>
                      <a:pt x="2" y="7977"/>
                    </a:lnTo>
                    <a:cubicBezTo>
                      <a:pt x="2" y="7974"/>
                      <a:pt x="4" y="7973"/>
                      <a:pt x="6" y="7973"/>
                    </a:cubicBezTo>
                    <a:cubicBezTo>
                      <a:pt x="8" y="7973"/>
                      <a:pt x="10" y="7974"/>
                      <a:pt x="10" y="7977"/>
                    </a:cubicBezTo>
                    <a:cubicBezTo>
                      <a:pt x="10" y="7979"/>
                      <a:pt x="8" y="7981"/>
                      <a:pt x="6" y="7981"/>
                    </a:cubicBezTo>
                    <a:cubicBezTo>
                      <a:pt x="4" y="7981"/>
                      <a:pt x="2" y="7979"/>
                      <a:pt x="2" y="7977"/>
                    </a:cubicBezTo>
                    <a:close/>
                    <a:moveTo>
                      <a:pt x="2" y="7961"/>
                    </a:moveTo>
                    <a:lnTo>
                      <a:pt x="2" y="7961"/>
                    </a:lnTo>
                    <a:cubicBezTo>
                      <a:pt x="2" y="7958"/>
                      <a:pt x="4" y="7957"/>
                      <a:pt x="6" y="7957"/>
                    </a:cubicBezTo>
                    <a:cubicBezTo>
                      <a:pt x="8" y="7957"/>
                      <a:pt x="10" y="7958"/>
                      <a:pt x="10" y="7961"/>
                    </a:cubicBezTo>
                    <a:cubicBezTo>
                      <a:pt x="10" y="7963"/>
                      <a:pt x="8" y="7965"/>
                      <a:pt x="6" y="7965"/>
                    </a:cubicBezTo>
                    <a:cubicBezTo>
                      <a:pt x="4" y="7965"/>
                      <a:pt x="2" y="7963"/>
                      <a:pt x="2" y="7961"/>
                    </a:cubicBezTo>
                    <a:close/>
                    <a:moveTo>
                      <a:pt x="2" y="7945"/>
                    </a:moveTo>
                    <a:lnTo>
                      <a:pt x="2" y="7945"/>
                    </a:lnTo>
                    <a:cubicBezTo>
                      <a:pt x="2" y="7942"/>
                      <a:pt x="4" y="7941"/>
                      <a:pt x="6" y="7941"/>
                    </a:cubicBezTo>
                    <a:cubicBezTo>
                      <a:pt x="8" y="7941"/>
                      <a:pt x="10" y="7942"/>
                      <a:pt x="10" y="7945"/>
                    </a:cubicBezTo>
                    <a:cubicBezTo>
                      <a:pt x="10" y="7947"/>
                      <a:pt x="8" y="7949"/>
                      <a:pt x="6" y="7949"/>
                    </a:cubicBezTo>
                    <a:cubicBezTo>
                      <a:pt x="4" y="7949"/>
                      <a:pt x="2" y="7947"/>
                      <a:pt x="2" y="7945"/>
                    </a:cubicBezTo>
                    <a:close/>
                    <a:moveTo>
                      <a:pt x="2" y="7929"/>
                    </a:moveTo>
                    <a:lnTo>
                      <a:pt x="2" y="7929"/>
                    </a:lnTo>
                    <a:cubicBezTo>
                      <a:pt x="2" y="7926"/>
                      <a:pt x="4" y="7925"/>
                      <a:pt x="6" y="7925"/>
                    </a:cubicBezTo>
                    <a:cubicBezTo>
                      <a:pt x="8" y="7925"/>
                      <a:pt x="10" y="7926"/>
                      <a:pt x="10" y="7929"/>
                    </a:cubicBezTo>
                    <a:cubicBezTo>
                      <a:pt x="10" y="7931"/>
                      <a:pt x="8" y="7933"/>
                      <a:pt x="6" y="7933"/>
                    </a:cubicBezTo>
                    <a:cubicBezTo>
                      <a:pt x="4" y="7933"/>
                      <a:pt x="2" y="7931"/>
                      <a:pt x="2" y="7929"/>
                    </a:cubicBezTo>
                    <a:close/>
                    <a:moveTo>
                      <a:pt x="2" y="7913"/>
                    </a:moveTo>
                    <a:lnTo>
                      <a:pt x="2" y="7913"/>
                    </a:lnTo>
                    <a:cubicBezTo>
                      <a:pt x="2" y="7910"/>
                      <a:pt x="4" y="7909"/>
                      <a:pt x="6" y="7909"/>
                    </a:cubicBezTo>
                    <a:cubicBezTo>
                      <a:pt x="8" y="7909"/>
                      <a:pt x="10" y="7910"/>
                      <a:pt x="10" y="7913"/>
                    </a:cubicBezTo>
                    <a:cubicBezTo>
                      <a:pt x="10" y="7915"/>
                      <a:pt x="8" y="7917"/>
                      <a:pt x="6" y="7917"/>
                    </a:cubicBezTo>
                    <a:cubicBezTo>
                      <a:pt x="4" y="7917"/>
                      <a:pt x="2" y="7915"/>
                      <a:pt x="2" y="7913"/>
                    </a:cubicBezTo>
                    <a:close/>
                    <a:moveTo>
                      <a:pt x="2" y="7897"/>
                    </a:moveTo>
                    <a:lnTo>
                      <a:pt x="2" y="7896"/>
                    </a:lnTo>
                    <a:cubicBezTo>
                      <a:pt x="2" y="7894"/>
                      <a:pt x="4" y="7892"/>
                      <a:pt x="6" y="7892"/>
                    </a:cubicBezTo>
                    <a:cubicBezTo>
                      <a:pt x="8" y="7892"/>
                      <a:pt x="10" y="7894"/>
                      <a:pt x="10" y="7896"/>
                    </a:cubicBezTo>
                    <a:lnTo>
                      <a:pt x="10" y="7897"/>
                    </a:lnTo>
                    <a:cubicBezTo>
                      <a:pt x="10" y="7899"/>
                      <a:pt x="8" y="7901"/>
                      <a:pt x="6" y="7901"/>
                    </a:cubicBezTo>
                    <a:cubicBezTo>
                      <a:pt x="4" y="7901"/>
                      <a:pt x="2" y="7899"/>
                      <a:pt x="2" y="7897"/>
                    </a:cubicBezTo>
                    <a:close/>
                    <a:moveTo>
                      <a:pt x="2" y="7880"/>
                    </a:moveTo>
                    <a:lnTo>
                      <a:pt x="2" y="7880"/>
                    </a:lnTo>
                    <a:cubicBezTo>
                      <a:pt x="2" y="7878"/>
                      <a:pt x="4" y="7876"/>
                      <a:pt x="6" y="7876"/>
                    </a:cubicBezTo>
                    <a:cubicBezTo>
                      <a:pt x="8" y="7876"/>
                      <a:pt x="10" y="7878"/>
                      <a:pt x="10" y="7880"/>
                    </a:cubicBezTo>
                    <a:cubicBezTo>
                      <a:pt x="10" y="7883"/>
                      <a:pt x="8" y="7884"/>
                      <a:pt x="6" y="7884"/>
                    </a:cubicBezTo>
                    <a:cubicBezTo>
                      <a:pt x="4" y="7884"/>
                      <a:pt x="2" y="7883"/>
                      <a:pt x="2" y="7880"/>
                    </a:cubicBezTo>
                    <a:close/>
                    <a:moveTo>
                      <a:pt x="2" y="7864"/>
                    </a:moveTo>
                    <a:lnTo>
                      <a:pt x="2" y="7864"/>
                    </a:lnTo>
                    <a:cubicBezTo>
                      <a:pt x="2" y="7862"/>
                      <a:pt x="4" y="7860"/>
                      <a:pt x="6" y="7860"/>
                    </a:cubicBezTo>
                    <a:cubicBezTo>
                      <a:pt x="8" y="7860"/>
                      <a:pt x="10" y="7862"/>
                      <a:pt x="10" y="7864"/>
                    </a:cubicBezTo>
                    <a:cubicBezTo>
                      <a:pt x="10" y="7867"/>
                      <a:pt x="8" y="7868"/>
                      <a:pt x="6" y="7868"/>
                    </a:cubicBezTo>
                    <a:cubicBezTo>
                      <a:pt x="4" y="7868"/>
                      <a:pt x="2" y="7867"/>
                      <a:pt x="2" y="7864"/>
                    </a:cubicBezTo>
                    <a:close/>
                    <a:moveTo>
                      <a:pt x="2" y="7848"/>
                    </a:moveTo>
                    <a:lnTo>
                      <a:pt x="2" y="7848"/>
                    </a:lnTo>
                    <a:cubicBezTo>
                      <a:pt x="2" y="7846"/>
                      <a:pt x="4" y="7844"/>
                      <a:pt x="6" y="7844"/>
                    </a:cubicBezTo>
                    <a:cubicBezTo>
                      <a:pt x="8" y="7844"/>
                      <a:pt x="10" y="7846"/>
                      <a:pt x="10" y="7848"/>
                    </a:cubicBezTo>
                    <a:cubicBezTo>
                      <a:pt x="10" y="7851"/>
                      <a:pt x="8" y="7852"/>
                      <a:pt x="6" y="7852"/>
                    </a:cubicBezTo>
                    <a:cubicBezTo>
                      <a:pt x="4" y="7852"/>
                      <a:pt x="2" y="7851"/>
                      <a:pt x="2" y="7848"/>
                    </a:cubicBezTo>
                    <a:close/>
                    <a:moveTo>
                      <a:pt x="2" y="7832"/>
                    </a:moveTo>
                    <a:lnTo>
                      <a:pt x="2" y="7832"/>
                    </a:lnTo>
                    <a:cubicBezTo>
                      <a:pt x="2" y="7830"/>
                      <a:pt x="4" y="7828"/>
                      <a:pt x="6" y="7828"/>
                    </a:cubicBezTo>
                    <a:cubicBezTo>
                      <a:pt x="8" y="7828"/>
                      <a:pt x="10" y="7830"/>
                      <a:pt x="10" y="7832"/>
                    </a:cubicBezTo>
                    <a:cubicBezTo>
                      <a:pt x="10" y="7835"/>
                      <a:pt x="8" y="7836"/>
                      <a:pt x="6" y="7836"/>
                    </a:cubicBezTo>
                    <a:cubicBezTo>
                      <a:pt x="4" y="7836"/>
                      <a:pt x="2" y="7835"/>
                      <a:pt x="2" y="7832"/>
                    </a:cubicBezTo>
                    <a:close/>
                    <a:moveTo>
                      <a:pt x="2" y="7816"/>
                    </a:moveTo>
                    <a:lnTo>
                      <a:pt x="2" y="7816"/>
                    </a:lnTo>
                    <a:cubicBezTo>
                      <a:pt x="2" y="7814"/>
                      <a:pt x="4" y="7812"/>
                      <a:pt x="6" y="7812"/>
                    </a:cubicBezTo>
                    <a:cubicBezTo>
                      <a:pt x="8" y="7812"/>
                      <a:pt x="10" y="7814"/>
                      <a:pt x="10" y="7816"/>
                    </a:cubicBezTo>
                    <a:cubicBezTo>
                      <a:pt x="10" y="7819"/>
                      <a:pt x="8" y="7820"/>
                      <a:pt x="6" y="7820"/>
                    </a:cubicBezTo>
                    <a:cubicBezTo>
                      <a:pt x="4" y="7820"/>
                      <a:pt x="2" y="7819"/>
                      <a:pt x="2" y="7816"/>
                    </a:cubicBezTo>
                    <a:close/>
                    <a:moveTo>
                      <a:pt x="2" y="7800"/>
                    </a:moveTo>
                    <a:lnTo>
                      <a:pt x="2" y="7800"/>
                    </a:lnTo>
                    <a:cubicBezTo>
                      <a:pt x="2" y="7798"/>
                      <a:pt x="4" y="7796"/>
                      <a:pt x="6" y="7796"/>
                    </a:cubicBezTo>
                    <a:cubicBezTo>
                      <a:pt x="8" y="7796"/>
                      <a:pt x="10" y="7798"/>
                      <a:pt x="10" y="7800"/>
                    </a:cubicBezTo>
                    <a:cubicBezTo>
                      <a:pt x="10" y="7803"/>
                      <a:pt x="8" y="7804"/>
                      <a:pt x="6" y="7804"/>
                    </a:cubicBezTo>
                    <a:cubicBezTo>
                      <a:pt x="4" y="7804"/>
                      <a:pt x="2" y="7803"/>
                      <a:pt x="2" y="7800"/>
                    </a:cubicBezTo>
                    <a:close/>
                    <a:moveTo>
                      <a:pt x="2" y="7784"/>
                    </a:moveTo>
                    <a:lnTo>
                      <a:pt x="2" y="7784"/>
                    </a:lnTo>
                    <a:cubicBezTo>
                      <a:pt x="2" y="7782"/>
                      <a:pt x="4" y="7780"/>
                      <a:pt x="6" y="7780"/>
                    </a:cubicBezTo>
                    <a:cubicBezTo>
                      <a:pt x="8" y="7780"/>
                      <a:pt x="10" y="7782"/>
                      <a:pt x="10" y="7784"/>
                    </a:cubicBezTo>
                    <a:cubicBezTo>
                      <a:pt x="10" y="7787"/>
                      <a:pt x="8" y="7788"/>
                      <a:pt x="6" y="7788"/>
                    </a:cubicBezTo>
                    <a:cubicBezTo>
                      <a:pt x="4" y="7788"/>
                      <a:pt x="2" y="7787"/>
                      <a:pt x="2" y="7784"/>
                    </a:cubicBezTo>
                    <a:close/>
                    <a:moveTo>
                      <a:pt x="2" y="7768"/>
                    </a:moveTo>
                    <a:lnTo>
                      <a:pt x="2" y="7768"/>
                    </a:lnTo>
                    <a:cubicBezTo>
                      <a:pt x="2" y="7766"/>
                      <a:pt x="4" y="7764"/>
                      <a:pt x="6" y="7764"/>
                    </a:cubicBezTo>
                    <a:cubicBezTo>
                      <a:pt x="8" y="7764"/>
                      <a:pt x="10" y="7766"/>
                      <a:pt x="10" y="7768"/>
                    </a:cubicBezTo>
                    <a:cubicBezTo>
                      <a:pt x="10" y="7771"/>
                      <a:pt x="8" y="7772"/>
                      <a:pt x="6" y="7772"/>
                    </a:cubicBezTo>
                    <a:cubicBezTo>
                      <a:pt x="4" y="7772"/>
                      <a:pt x="2" y="7771"/>
                      <a:pt x="2" y="7768"/>
                    </a:cubicBezTo>
                    <a:close/>
                    <a:moveTo>
                      <a:pt x="2" y="7752"/>
                    </a:moveTo>
                    <a:lnTo>
                      <a:pt x="2" y="7752"/>
                    </a:lnTo>
                    <a:cubicBezTo>
                      <a:pt x="2" y="7750"/>
                      <a:pt x="4" y="7748"/>
                      <a:pt x="6" y="7748"/>
                    </a:cubicBezTo>
                    <a:cubicBezTo>
                      <a:pt x="8" y="7748"/>
                      <a:pt x="10" y="7750"/>
                      <a:pt x="10" y="7752"/>
                    </a:cubicBezTo>
                    <a:cubicBezTo>
                      <a:pt x="10" y="7755"/>
                      <a:pt x="8" y="7756"/>
                      <a:pt x="6" y="7756"/>
                    </a:cubicBezTo>
                    <a:cubicBezTo>
                      <a:pt x="4" y="7756"/>
                      <a:pt x="2" y="7755"/>
                      <a:pt x="2" y="7752"/>
                    </a:cubicBezTo>
                    <a:close/>
                    <a:moveTo>
                      <a:pt x="2" y="7736"/>
                    </a:moveTo>
                    <a:lnTo>
                      <a:pt x="2" y="7736"/>
                    </a:lnTo>
                    <a:cubicBezTo>
                      <a:pt x="2" y="7734"/>
                      <a:pt x="4" y="7732"/>
                      <a:pt x="6" y="7732"/>
                    </a:cubicBezTo>
                    <a:cubicBezTo>
                      <a:pt x="8" y="7732"/>
                      <a:pt x="10" y="7734"/>
                      <a:pt x="10" y="7736"/>
                    </a:cubicBezTo>
                    <a:cubicBezTo>
                      <a:pt x="10" y="7739"/>
                      <a:pt x="8" y="7740"/>
                      <a:pt x="6" y="7740"/>
                    </a:cubicBezTo>
                    <a:cubicBezTo>
                      <a:pt x="4" y="7740"/>
                      <a:pt x="2" y="7739"/>
                      <a:pt x="2" y="7736"/>
                    </a:cubicBezTo>
                    <a:close/>
                    <a:moveTo>
                      <a:pt x="2" y="7720"/>
                    </a:moveTo>
                    <a:lnTo>
                      <a:pt x="2" y="7720"/>
                    </a:lnTo>
                    <a:cubicBezTo>
                      <a:pt x="2" y="7718"/>
                      <a:pt x="4" y="7716"/>
                      <a:pt x="6" y="7716"/>
                    </a:cubicBezTo>
                    <a:cubicBezTo>
                      <a:pt x="8" y="7716"/>
                      <a:pt x="10" y="7718"/>
                      <a:pt x="10" y="7720"/>
                    </a:cubicBezTo>
                    <a:cubicBezTo>
                      <a:pt x="10" y="7723"/>
                      <a:pt x="8" y="7724"/>
                      <a:pt x="6" y="7724"/>
                    </a:cubicBezTo>
                    <a:cubicBezTo>
                      <a:pt x="4" y="7724"/>
                      <a:pt x="2" y="7723"/>
                      <a:pt x="2" y="7720"/>
                    </a:cubicBezTo>
                    <a:close/>
                    <a:moveTo>
                      <a:pt x="2" y="7704"/>
                    </a:moveTo>
                    <a:lnTo>
                      <a:pt x="2" y="7704"/>
                    </a:lnTo>
                    <a:cubicBezTo>
                      <a:pt x="2" y="7702"/>
                      <a:pt x="4" y="7700"/>
                      <a:pt x="6" y="7700"/>
                    </a:cubicBezTo>
                    <a:cubicBezTo>
                      <a:pt x="8" y="7700"/>
                      <a:pt x="10" y="7702"/>
                      <a:pt x="10" y="7704"/>
                    </a:cubicBezTo>
                    <a:cubicBezTo>
                      <a:pt x="10" y="7707"/>
                      <a:pt x="8" y="7708"/>
                      <a:pt x="6" y="7708"/>
                    </a:cubicBezTo>
                    <a:cubicBezTo>
                      <a:pt x="4" y="7708"/>
                      <a:pt x="2" y="7707"/>
                      <a:pt x="2" y="7704"/>
                    </a:cubicBezTo>
                    <a:close/>
                    <a:moveTo>
                      <a:pt x="2" y="7688"/>
                    </a:moveTo>
                    <a:lnTo>
                      <a:pt x="2" y="7688"/>
                    </a:lnTo>
                    <a:cubicBezTo>
                      <a:pt x="2" y="7686"/>
                      <a:pt x="4" y="7684"/>
                      <a:pt x="6" y="7684"/>
                    </a:cubicBezTo>
                    <a:cubicBezTo>
                      <a:pt x="8" y="7684"/>
                      <a:pt x="10" y="7686"/>
                      <a:pt x="10" y="7688"/>
                    </a:cubicBezTo>
                    <a:cubicBezTo>
                      <a:pt x="10" y="7691"/>
                      <a:pt x="8" y="7692"/>
                      <a:pt x="6" y="7692"/>
                    </a:cubicBezTo>
                    <a:cubicBezTo>
                      <a:pt x="4" y="7692"/>
                      <a:pt x="2" y="7691"/>
                      <a:pt x="2" y="7688"/>
                    </a:cubicBezTo>
                    <a:close/>
                    <a:moveTo>
                      <a:pt x="2" y="7672"/>
                    </a:moveTo>
                    <a:lnTo>
                      <a:pt x="2" y="7672"/>
                    </a:lnTo>
                    <a:cubicBezTo>
                      <a:pt x="2" y="7670"/>
                      <a:pt x="4" y="7668"/>
                      <a:pt x="6" y="7668"/>
                    </a:cubicBezTo>
                    <a:cubicBezTo>
                      <a:pt x="8" y="7668"/>
                      <a:pt x="10" y="7670"/>
                      <a:pt x="10" y="7672"/>
                    </a:cubicBezTo>
                    <a:cubicBezTo>
                      <a:pt x="10" y="7675"/>
                      <a:pt x="8" y="7676"/>
                      <a:pt x="6" y="7676"/>
                    </a:cubicBezTo>
                    <a:cubicBezTo>
                      <a:pt x="4" y="7676"/>
                      <a:pt x="2" y="7675"/>
                      <a:pt x="2" y="7672"/>
                    </a:cubicBezTo>
                    <a:close/>
                    <a:moveTo>
                      <a:pt x="2" y="7656"/>
                    </a:moveTo>
                    <a:lnTo>
                      <a:pt x="2" y="7656"/>
                    </a:lnTo>
                    <a:cubicBezTo>
                      <a:pt x="2" y="7654"/>
                      <a:pt x="4" y="7652"/>
                      <a:pt x="6" y="7652"/>
                    </a:cubicBezTo>
                    <a:cubicBezTo>
                      <a:pt x="8" y="7652"/>
                      <a:pt x="10" y="7654"/>
                      <a:pt x="10" y="7656"/>
                    </a:cubicBezTo>
                    <a:cubicBezTo>
                      <a:pt x="10" y="7659"/>
                      <a:pt x="8" y="7660"/>
                      <a:pt x="6" y="7660"/>
                    </a:cubicBezTo>
                    <a:cubicBezTo>
                      <a:pt x="4" y="7660"/>
                      <a:pt x="2" y="7659"/>
                      <a:pt x="2" y="7656"/>
                    </a:cubicBezTo>
                    <a:close/>
                    <a:moveTo>
                      <a:pt x="2" y="7640"/>
                    </a:moveTo>
                    <a:lnTo>
                      <a:pt x="2" y="7640"/>
                    </a:lnTo>
                    <a:cubicBezTo>
                      <a:pt x="2" y="7638"/>
                      <a:pt x="4" y="7636"/>
                      <a:pt x="6" y="7636"/>
                    </a:cubicBezTo>
                    <a:cubicBezTo>
                      <a:pt x="8" y="7636"/>
                      <a:pt x="10" y="7638"/>
                      <a:pt x="10" y="7640"/>
                    </a:cubicBezTo>
                    <a:cubicBezTo>
                      <a:pt x="10" y="7643"/>
                      <a:pt x="8" y="7644"/>
                      <a:pt x="6" y="7644"/>
                    </a:cubicBezTo>
                    <a:cubicBezTo>
                      <a:pt x="4" y="7644"/>
                      <a:pt x="2" y="7643"/>
                      <a:pt x="2" y="7640"/>
                    </a:cubicBezTo>
                    <a:close/>
                    <a:moveTo>
                      <a:pt x="2" y="7624"/>
                    </a:moveTo>
                    <a:lnTo>
                      <a:pt x="2" y="7624"/>
                    </a:lnTo>
                    <a:cubicBezTo>
                      <a:pt x="2" y="7622"/>
                      <a:pt x="4" y="7620"/>
                      <a:pt x="6" y="7620"/>
                    </a:cubicBezTo>
                    <a:cubicBezTo>
                      <a:pt x="8" y="7620"/>
                      <a:pt x="10" y="7622"/>
                      <a:pt x="10" y="7624"/>
                    </a:cubicBezTo>
                    <a:cubicBezTo>
                      <a:pt x="10" y="7627"/>
                      <a:pt x="8" y="7628"/>
                      <a:pt x="6" y="7628"/>
                    </a:cubicBezTo>
                    <a:cubicBezTo>
                      <a:pt x="4" y="7628"/>
                      <a:pt x="2" y="7627"/>
                      <a:pt x="2" y="7624"/>
                    </a:cubicBezTo>
                    <a:close/>
                    <a:moveTo>
                      <a:pt x="2" y="7608"/>
                    </a:moveTo>
                    <a:lnTo>
                      <a:pt x="2" y="7608"/>
                    </a:lnTo>
                    <a:cubicBezTo>
                      <a:pt x="2" y="7606"/>
                      <a:pt x="4" y="7604"/>
                      <a:pt x="6" y="7604"/>
                    </a:cubicBezTo>
                    <a:cubicBezTo>
                      <a:pt x="8" y="7604"/>
                      <a:pt x="10" y="7606"/>
                      <a:pt x="10" y="7608"/>
                    </a:cubicBezTo>
                    <a:cubicBezTo>
                      <a:pt x="10" y="7611"/>
                      <a:pt x="8" y="7612"/>
                      <a:pt x="6" y="7612"/>
                    </a:cubicBezTo>
                    <a:cubicBezTo>
                      <a:pt x="4" y="7612"/>
                      <a:pt x="2" y="7611"/>
                      <a:pt x="2" y="7608"/>
                    </a:cubicBezTo>
                    <a:close/>
                    <a:moveTo>
                      <a:pt x="2" y="7592"/>
                    </a:moveTo>
                    <a:lnTo>
                      <a:pt x="2" y="7592"/>
                    </a:lnTo>
                    <a:cubicBezTo>
                      <a:pt x="2" y="7590"/>
                      <a:pt x="4" y="7588"/>
                      <a:pt x="6" y="7588"/>
                    </a:cubicBezTo>
                    <a:cubicBezTo>
                      <a:pt x="8" y="7588"/>
                      <a:pt x="10" y="7590"/>
                      <a:pt x="10" y="7592"/>
                    </a:cubicBezTo>
                    <a:cubicBezTo>
                      <a:pt x="10" y="7595"/>
                      <a:pt x="8" y="7596"/>
                      <a:pt x="6" y="7596"/>
                    </a:cubicBezTo>
                    <a:cubicBezTo>
                      <a:pt x="4" y="7596"/>
                      <a:pt x="2" y="7595"/>
                      <a:pt x="2" y="7592"/>
                    </a:cubicBezTo>
                    <a:close/>
                    <a:moveTo>
                      <a:pt x="2" y="7576"/>
                    </a:moveTo>
                    <a:lnTo>
                      <a:pt x="2" y="7576"/>
                    </a:lnTo>
                    <a:cubicBezTo>
                      <a:pt x="2" y="7574"/>
                      <a:pt x="4" y="7572"/>
                      <a:pt x="6" y="7572"/>
                    </a:cubicBezTo>
                    <a:cubicBezTo>
                      <a:pt x="8" y="7572"/>
                      <a:pt x="10" y="7574"/>
                      <a:pt x="10" y="7576"/>
                    </a:cubicBezTo>
                    <a:cubicBezTo>
                      <a:pt x="10" y="7579"/>
                      <a:pt x="8" y="7580"/>
                      <a:pt x="6" y="7580"/>
                    </a:cubicBezTo>
                    <a:cubicBezTo>
                      <a:pt x="4" y="7580"/>
                      <a:pt x="2" y="7579"/>
                      <a:pt x="2" y="7576"/>
                    </a:cubicBezTo>
                    <a:close/>
                    <a:moveTo>
                      <a:pt x="2" y="7560"/>
                    </a:moveTo>
                    <a:lnTo>
                      <a:pt x="2" y="7560"/>
                    </a:lnTo>
                    <a:cubicBezTo>
                      <a:pt x="2" y="7558"/>
                      <a:pt x="4" y="7556"/>
                      <a:pt x="6" y="7556"/>
                    </a:cubicBezTo>
                    <a:cubicBezTo>
                      <a:pt x="8" y="7556"/>
                      <a:pt x="10" y="7558"/>
                      <a:pt x="10" y="7560"/>
                    </a:cubicBezTo>
                    <a:cubicBezTo>
                      <a:pt x="10" y="7563"/>
                      <a:pt x="8" y="7564"/>
                      <a:pt x="6" y="7564"/>
                    </a:cubicBezTo>
                    <a:cubicBezTo>
                      <a:pt x="4" y="7564"/>
                      <a:pt x="2" y="7563"/>
                      <a:pt x="2" y="7560"/>
                    </a:cubicBezTo>
                    <a:close/>
                    <a:moveTo>
                      <a:pt x="2" y="7544"/>
                    </a:moveTo>
                    <a:lnTo>
                      <a:pt x="2" y="7544"/>
                    </a:lnTo>
                    <a:cubicBezTo>
                      <a:pt x="2" y="7542"/>
                      <a:pt x="4" y="7540"/>
                      <a:pt x="6" y="7540"/>
                    </a:cubicBezTo>
                    <a:cubicBezTo>
                      <a:pt x="8" y="7540"/>
                      <a:pt x="10" y="7542"/>
                      <a:pt x="10" y="7544"/>
                    </a:cubicBezTo>
                    <a:cubicBezTo>
                      <a:pt x="10" y="7547"/>
                      <a:pt x="8" y="7548"/>
                      <a:pt x="6" y="7548"/>
                    </a:cubicBezTo>
                    <a:cubicBezTo>
                      <a:pt x="4" y="7548"/>
                      <a:pt x="2" y="7547"/>
                      <a:pt x="2" y="7544"/>
                    </a:cubicBezTo>
                    <a:close/>
                    <a:moveTo>
                      <a:pt x="2" y="7528"/>
                    </a:moveTo>
                    <a:lnTo>
                      <a:pt x="2" y="7528"/>
                    </a:lnTo>
                    <a:cubicBezTo>
                      <a:pt x="2" y="7526"/>
                      <a:pt x="4" y="7524"/>
                      <a:pt x="6" y="7524"/>
                    </a:cubicBezTo>
                    <a:cubicBezTo>
                      <a:pt x="8" y="7524"/>
                      <a:pt x="10" y="7526"/>
                      <a:pt x="10" y="7528"/>
                    </a:cubicBezTo>
                    <a:cubicBezTo>
                      <a:pt x="10" y="7531"/>
                      <a:pt x="8" y="7532"/>
                      <a:pt x="6" y="7532"/>
                    </a:cubicBezTo>
                    <a:cubicBezTo>
                      <a:pt x="4" y="7532"/>
                      <a:pt x="2" y="7531"/>
                      <a:pt x="2" y="7528"/>
                    </a:cubicBezTo>
                    <a:close/>
                    <a:moveTo>
                      <a:pt x="2" y="7512"/>
                    </a:moveTo>
                    <a:lnTo>
                      <a:pt x="2" y="7512"/>
                    </a:lnTo>
                    <a:cubicBezTo>
                      <a:pt x="2" y="7510"/>
                      <a:pt x="4" y="7508"/>
                      <a:pt x="6" y="7508"/>
                    </a:cubicBezTo>
                    <a:cubicBezTo>
                      <a:pt x="8" y="7508"/>
                      <a:pt x="10" y="7510"/>
                      <a:pt x="10" y="7512"/>
                    </a:cubicBezTo>
                    <a:cubicBezTo>
                      <a:pt x="10" y="7515"/>
                      <a:pt x="8" y="7516"/>
                      <a:pt x="6" y="7516"/>
                    </a:cubicBezTo>
                    <a:cubicBezTo>
                      <a:pt x="4" y="7516"/>
                      <a:pt x="2" y="7515"/>
                      <a:pt x="2" y="7512"/>
                    </a:cubicBezTo>
                    <a:close/>
                    <a:moveTo>
                      <a:pt x="2" y="7496"/>
                    </a:moveTo>
                    <a:lnTo>
                      <a:pt x="2" y="7496"/>
                    </a:lnTo>
                    <a:cubicBezTo>
                      <a:pt x="2" y="7494"/>
                      <a:pt x="4" y="7492"/>
                      <a:pt x="6" y="7492"/>
                    </a:cubicBezTo>
                    <a:cubicBezTo>
                      <a:pt x="8" y="7492"/>
                      <a:pt x="10" y="7494"/>
                      <a:pt x="10" y="7496"/>
                    </a:cubicBezTo>
                    <a:cubicBezTo>
                      <a:pt x="10" y="7499"/>
                      <a:pt x="8" y="7500"/>
                      <a:pt x="6" y="7500"/>
                    </a:cubicBezTo>
                    <a:cubicBezTo>
                      <a:pt x="4" y="7500"/>
                      <a:pt x="2" y="7499"/>
                      <a:pt x="2" y="7496"/>
                    </a:cubicBezTo>
                    <a:close/>
                    <a:moveTo>
                      <a:pt x="2" y="7480"/>
                    </a:moveTo>
                    <a:lnTo>
                      <a:pt x="2" y="7480"/>
                    </a:lnTo>
                    <a:cubicBezTo>
                      <a:pt x="2" y="7478"/>
                      <a:pt x="4" y="7476"/>
                      <a:pt x="6" y="7476"/>
                    </a:cubicBezTo>
                    <a:cubicBezTo>
                      <a:pt x="8" y="7476"/>
                      <a:pt x="10" y="7478"/>
                      <a:pt x="10" y="7480"/>
                    </a:cubicBezTo>
                    <a:cubicBezTo>
                      <a:pt x="10" y="7482"/>
                      <a:pt x="8" y="7484"/>
                      <a:pt x="6" y="7484"/>
                    </a:cubicBezTo>
                    <a:cubicBezTo>
                      <a:pt x="4" y="7484"/>
                      <a:pt x="2" y="7482"/>
                      <a:pt x="2" y="7480"/>
                    </a:cubicBezTo>
                    <a:close/>
                    <a:moveTo>
                      <a:pt x="2" y="7464"/>
                    </a:moveTo>
                    <a:lnTo>
                      <a:pt x="2" y="7464"/>
                    </a:lnTo>
                    <a:cubicBezTo>
                      <a:pt x="2" y="7462"/>
                      <a:pt x="4" y="7460"/>
                      <a:pt x="6" y="7460"/>
                    </a:cubicBezTo>
                    <a:cubicBezTo>
                      <a:pt x="8" y="7460"/>
                      <a:pt x="10" y="7462"/>
                      <a:pt x="10" y="7464"/>
                    </a:cubicBezTo>
                    <a:cubicBezTo>
                      <a:pt x="10" y="7466"/>
                      <a:pt x="8" y="7468"/>
                      <a:pt x="6" y="7468"/>
                    </a:cubicBezTo>
                    <a:cubicBezTo>
                      <a:pt x="4" y="7468"/>
                      <a:pt x="2" y="7466"/>
                      <a:pt x="2" y="7464"/>
                    </a:cubicBezTo>
                    <a:close/>
                    <a:moveTo>
                      <a:pt x="2" y="7448"/>
                    </a:moveTo>
                    <a:lnTo>
                      <a:pt x="2" y="7448"/>
                    </a:lnTo>
                    <a:cubicBezTo>
                      <a:pt x="2" y="7446"/>
                      <a:pt x="4" y="7444"/>
                      <a:pt x="6" y="7444"/>
                    </a:cubicBezTo>
                    <a:cubicBezTo>
                      <a:pt x="8" y="7444"/>
                      <a:pt x="10" y="7446"/>
                      <a:pt x="10" y="7448"/>
                    </a:cubicBezTo>
                    <a:cubicBezTo>
                      <a:pt x="10" y="7450"/>
                      <a:pt x="8" y="7452"/>
                      <a:pt x="6" y="7452"/>
                    </a:cubicBezTo>
                    <a:cubicBezTo>
                      <a:pt x="4" y="7452"/>
                      <a:pt x="2" y="7450"/>
                      <a:pt x="2" y="7448"/>
                    </a:cubicBezTo>
                    <a:close/>
                    <a:moveTo>
                      <a:pt x="2" y="7432"/>
                    </a:moveTo>
                    <a:lnTo>
                      <a:pt x="2" y="7432"/>
                    </a:lnTo>
                    <a:cubicBezTo>
                      <a:pt x="2" y="7430"/>
                      <a:pt x="4" y="7428"/>
                      <a:pt x="6" y="7428"/>
                    </a:cubicBezTo>
                    <a:cubicBezTo>
                      <a:pt x="8" y="7428"/>
                      <a:pt x="10" y="7430"/>
                      <a:pt x="10" y="7432"/>
                    </a:cubicBezTo>
                    <a:cubicBezTo>
                      <a:pt x="10" y="7434"/>
                      <a:pt x="8" y="7436"/>
                      <a:pt x="6" y="7436"/>
                    </a:cubicBezTo>
                    <a:cubicBezTo>
                      <a:pt x="4" y="7436"/>
                      <a:pt x="2" y="7434"/>
                      <a:pt x="2" y="7432"/>
                    </a:cubicBezTo>
                    <a:close/>
                    <a:moveTo>
                      <a:pt x="2" y="7416"/>
                    </a:moveTo>
                    <a:lnTo>
                      <a:pt x="2" y="7416"/>
                    </a:lnTo>
                    <a:cubicBezTo>
                      <a:pt x="2" y="7414"/>
                      <a:pt x="4" y="7412"/>
                      <a:pt x="6" y="7412"/>
                    </a:cubicBezTo>
                    <a:cubicBezTo>
                      <a:pt x="8" y="7412"/>
                      <a:pt x="10" y="7414"/>
                      <a:pt x="10" y="7416"/>
                    </a:cubicBezTo>
                    <a:cubicBezTo>
                      <a:pt x="10" y="7418"/>
                      <a:pt x="8" y="7420"/>
                      <a:pt x="6" y="7420"/>
                    </a:cubicBezTo>
                    <a:cubicBezTo>
                      <a:pt x="4" y="7420"/>
                      <a:pt x="2" y="7418"/>
                      <a:pt x="2" y="7416"/>
                    </a:cubicBezTo>
                    <a:close/>
                    <a:moveTo>
                      <a:pt x="2" y="7400"/>
                    </a:moveTo>
                    <a:lnTo>
                      <a:pt x="2" y="7400"/>
                    </a:lnTo>
                    <a:cubicBezTo>
                      <a:pt x="2" y="7398"/>
                      <a:pt x="4" y="7396"/>
                      <a:pt x="6" y="7396"/>
                    </a:cubicBezTo>
                    <a:cubicBezTo>
                      <a:pt x="8" y="7396"/>
                      <a:pt x="10" y="7398"/>
                      <a:pt x="10" y="7400"/>
                    </a:cubicBezTo>
                    <a:cubicBezTo>
                      <a:pt x="10" y="7402"/>
                      <a:pt x="8" y="7404"/>
                      <a:pt x="6" y="7404"/>
                    </a:cubicBezTo>
                    <a:cubicBezTo>
                      <a:pt x="4" y="7404"/>
                      <a:pt x="2" y="7402"/>
                      <a:pt x="2" y="7400"/>
                    </a:cubicBezTo>
                    <a:close/>
                    <a:moveTo>
                      <a:pt x="2" y="7384"/>
                    </a:moveTo>
                    <a:lnTo>
                      <a:pt x="2" y="7384"/>
                    </a:lnTo>
                    <a:cubicBezTo>
                      <a:pt x="2" y="7382"/>
                      <a:pt x="4" y="7380"/>
                      <a:pt x="6" y="7380"/>
                    </a:cubicBezTo>
                    <a:cubicBezTo>
                      <a:pt x="8" y="7380"/>
                      <a:pt x="10" y="7382"/>
                      <a:pt x="10" y="7384"/>
                    </a:cubicBezTo>
                    <a:cubicBezTo>
                      <a:pt x="10" y="7386"/>
                      <a:pt x="8" y="7388"/>
                      <a:pt x="6" y="7388"/>
                    </a:cubicBezTo>
                    <a:cubicBezTo>
                      <a:pt x="4" y="7388"/>
                      <a:pt x="2" y="7386"/>
                      <a:pt x="2" y="7384"/>
                    </a:cubicBezTo>
                    <a:close/>
                    <a:moveTo>
                      <a:pt x="2" y="7368"/>
                    </a:moveTo>
                    <a:lnTo>
                      <a:pt x="2" y="7368"/>
                    </a:lnTo>
                    <a:cubicBezTo>
                      <a:pt x="2" y="7366"/>
                      <a:pt x="4" y="7364"/>
                      <a:pt x="6" y="7364"/>
                    </a:cubicBezTo>
                    <a:cubicBezTo>
                      <a:pt x="8" y="7364"/>
                      <a:pt x="10" y="7366"/>
                      <a:pt x="10" y="7368"/>
                    </a:cubicBezTo>
                    <a:cubicBezTo>
                      <a:pt x="10" y="7370"/>
                      <a:pt x="8" y="7372"/>
                      <a:pt x="6" y="7372"/>
                    </a:cubicBezTo>
                    <a:cubicBezTo>
                      <a:pt x="4" y="7372"/>
                      <a:pt x="2" y="7370"/>
                      <a:pt x="2" y="7368"/>
                    </a:cubicBezTo>
                    <a:close/>
                    <a:moveTo>
                      <a:pt x="2" y="7352"/>
                    </a:moveTo>
                    <a:lnTo>
                      <a:pt x="2" y="7352"/>
                    </a:lnTo>
                    <a:cubicBezTo>
                      <a:pt x="2" y="7350"/>
                      <a:pt x="4" y="7348"/>
                      <a:pt x="6" y="7348"/>
                    </a:cubicBezTo>
                    <a:cubicBezTo>
                      <a:pt x="8" y="7348"/>
                      <a:pt x="10" y="7350"/>
                      <a:pt x="10" y="7352"/>
                    </a:cubicBezTo>
                    <a:cubicBezTo>
                      <a:pt x="10" y="7354"/>
                      <a:pt x="8" y="7356"/>
                      <a:pt x="6" y="7356"/>
                    </a:cubicBezTo>
                    <a:cubicBezTo>
                      <a:pt x="4" y="7356"/>
                      <a:pt x="2" y="7354"/>
                      <a:pt x="2" y="7352"/>
                    </a:cubicBezTo>
                    <a:close/>
                    <a:moveTo>
                      <a:pt x="2" y="7336"/>
                    </a:moveTo>
                    <a:lnTo>
                      <a:pt x="2" y="7336"/>
                    </a:lnTo>
                    <a:cubicBezTo>
                      <a:pt x="2" y="7334"/>
                      <a:pt x="4" y="7332"/>
                      <a:pt x="6" y="7332"/>
                    </a:cubicBezTo>
                    <a:cubicBezTo>
                      <a:pt x="8" y="7332"/>
                      <a:pt x="10" y="7334"/>
                      <a:pt x="10" y="7336"/>
                    </a:cubicBezTo>
                    <a:cubicBezTo>
                      <a:pt x="10" y="7338"/>
                      <a:pt x="8" y="7340"/>
                      <a:pt x="6" y="7340"/>
                    </a:cubicBezTo>
                    <a:cubicBezTo>
                      <a:pt x="4" y="7340"/>
                      <a:pt x="2" y="7338"/>
                      <a:pt x="2" y="7336"/>
                    </a:cubicBezTo>
                    <a:close/>
                    <a:moveTo>
                      <a:pt x="2" y="7320"/>
                    </a:moveTo>
                    <a:lnTo>
                      <a:pt x="2" y="7320"/>
                    </a:lnTo>
                    <a:cubicBezTo>
                      <a:pt x="2" y="7318"/>
                      <a:pt x="4" y="7316"/>
                      <a:pt x="6" y="7316"/>
                    </a:cubicBezTo>
                    <a:cubicBezTo>
                      <a:pt x="8" y="7316"/>
                      <a:pt x="10" y="7318"/>
                      <a:pt x="10" y="7320"/>
                    </a:cubicBezTo>
                    <a:cubicBezTo>
                      <a:pt x="10" y="7322"/>
                      <a:pt x="8" y="7324"/>
                      <a:pt x="6" y="7324"/>
                    </a:cubicBezTo>
                    <a:cubicBezTo>
                      <a:pt x="4" y="7324"/>
                      <a:pt x="2" y="7322"/>
                      <a:pt x="2" y="7320"/>
                    </a:cubicBezTo>
                    <a:close/>
                    <a:moveTo>
                      <a:pt x="2" y="7304"/>
                    </a:moveTo>
                    <a:lnTo>
                      <a:pt x="2" y="7304"/>
                    </a:lnTo>
                    <a:cubicBezTo>
                      <a:pt x="2" y="7302"/>
                      <a:pt x="4" y="7300"/>
                      <a:pt x="6" y="7300"/>
                    </a:cubicBezTo>
                    <a:cubicBezTo>
                      <a:pt x="8" y="7300"/>
                      <a:pt x="10" y="7302"/>
                      <a:pt x="10" y="7304"/>
                    </a:cubicBezTo>
                    <a:cubicBezTo>
                      <a:pt x="10" y="7306"/>
                      <a:pt x="8" y="7308"/>
                      <a:pt x="6" y="7308"/>
                    </a:cubicBezTo>
                    <a:cubicBezTo>
                      <a:pt x="4" y="7308"/>
                      <a:pt x="2" y="7306"/>
                      <a:pt x="2" y="7304"/>
                    </a:cubicBezTo>
                    <a:close/>
                    <a:moveTo>
                      <a:pt x="2" y="7288"/>
                    </a:moveTo>
                    <a:lnTo>
                      <a:pt x="2" y="7288"/>
                    </a:lnTo>
                    <a:cubicBezTo>
                      <a:pt x="2" y="7286"/>
                      <a:pt x="4" y="7284"/>
                      <a:pt x="6" y="7284"/>
                    </a:cubicBezTo>
                    <a:cubicBezTo>
                      <a:pt x="8" y="7284"/>
                      <a:pt x="10" y="7286"/>
                      <a:pt x="10" y="7288"/>
                    </a:cubicBezTo>
                    <a:cubicBezTo>
                      <a:pt x="10" y="7290"/>
                      <a:pt x="8" y="7292"/>
                      <a:pt x="6" y="7292"/>
                    </a:cubicBezTo>
                    <a:cubicBezTo>
                      <a:pt x="4" y="7292"/>
                      <a:pt x="2" y="7290"/>
                      <a:pt x="2" y="7288"/>
                    </a:cubicBezTo>
                    <a:close/>
                    <a:moveTo>
                      <a:pt x="2" y="7272"/>
                    </a:moveTo>
                    <a:lnTo>
                      <a:pt x="2" y="7272"/>
                    </a:lnTo>
                    <a:cubicBezTo>
                      <a:pt x="2" y="7270"/>
                      <a:pt x="4" y="7268"/>
                      <a:pt x="6" y="7268"/>
                    </a:cubicBezTo>
                    <a:cubicBezTo>
                      <a:pt x="8" y="7268"/>
                      <a:pt x="10" y="7270"/>
                      <a:pt x="10" y="7272"/>
                    </a:cubicBezTo>
                    <a:cubicBezTo>
                      <a:pt x="10" y="7274"/>
                      <a:pt x="8" y="7276"/>
                      <a:pt x="6" y="7276"/>
                    </a:cubicBezTo>
                    <a:cubicBezTo>
                      <a:pt x="4" y="7276"/>
                      <a:pt x="2" y="7274"/>
                      <a:pt x="2" y="7272"/>
                    </a:cubicBezTo>
                    <a:close/>
                    <a:moveTo>
                      <a:pt x="2" y="7256"/>
                    </a:moveTo>
                    <a:lnTo>
                      <a:pt x="2" y="7256"/>
                    </a:lnTo>
                    <a:cubicBezTo>
                      <a:pt x="2" y="7254"/>
                      <a:pt x="4" y="7252"/>
                      <a:pt x="6" y="7252"/>
                    </a:cubicBezTo>
                    <a:cubicBezTo>
                      <a:pt x="8" y="7252"/>
                      <a:pt x="10" y="7254"/>
                      <a:pt x="10" y="7256"/>
                    </a:cubicBezTo>
                    <a:cubicBezTo>
                      <a:pt x="10" y="7258"/>
                      <a:pt x="8" y="7260"/>
                      <a:pt x="6" y="7260"/>
                    </a:cubicBezTo>
                    <a:cubicBezTo>
                      <a:pt x="4" y="7260"/>
                      <a:pt x="2" y="7258"/>
                      <a:pt x="2" y="7256"/>
                    </a:cubicBezTo>
                    <a:close/>
                    <a:moveTo>
                      <a:pt x="2" y="7240"/>
                    </a:moveTo>
                    <a:lnTo>
                      <a:pt x="2" y="7240"/>
                    </a:lnTo>
                    <a:cubicBezTo>
                      <a:pt x="2" y="7238"/>
                      <a:pt x="4" y="7236"/>
                      <a:pt x="6" y="7236"/>
                    </a:cubicBezTo>
                    <a:cubicBezTo>
                      <a:pt x="8" y="7236"/>
                      <a:pt x="10" y="7238"/>
                      <a:pt x="10" y="7240"/>
                    </a:cubicBezTo>
                    <a:cubicBezTo>
                      <a:pt x="10" y="7242"/>
                      <a:pt x="8" y="7244"/>
                      <a:pt x="6" y="7244"/>
                    </a:cubicBezTo>
                    <a:cubicBezTo>
                      <a:pt x="4" y="7244"/>
                      <a:pt x="2" y="7242"/>
                      <a:pt x="2" y="7240"/>
                    </a:cubicBezTo>
                    <a:close/>
                    <a:moveTo>
                      <a:pt x="2" y="7224"/>
                    </a:moveTo>
                    <a:lnTo>
                      <a:pt x="2" y="7224"/>
                    </a:lnTo>
                    <a:cubicBezTo>
                      <a:pt x="2" y="7222"/>
                      <a:pt x="4" y="7220"/>
                      <a:pt x="6" y="7220"/>
                    </a:cubicBezTo>
                    <a:cubicBezTo>
                      <a:pt x="8" y="7220"/>
                      <a:pt x="10" y="7222"/>
                      <a:pt x="10" y="7224"/>
                    </a:cubicBezTo>
                    <a:cubicBezTo>
                      <a:pt x="10" y="7226"/>
                      <a:pt x="8" y="7228"/>
                      <a:pt x="6" y="7228"/>
                    </a:cubicBezTo>
                    <a:cubicBezTo>
                      <a:pt x="4" y="7228"/>
                      <a:pt x="2" y="7226"/>
                      <a:pt x="2" y="7224"/>
                    </a:cubicBezTo>
                    <a:close/>
                    <a:moveTo>
                      <a:pt x="2" y="7208"/>
                    </a:moveTo>
                    <a:lnTo>
                      <a:pt x="2" y="7208"/>
                    </a:lnTo>
                    <a:cubicBezTo>
                      <a:pt x="2" y="7206"/>
                      <a:pt x="4" y="7204"/>
                      <a:pt x="6" y="7204"/>
                    </a:cubicBezTo>
                    <a:cubicBezTo>
                      <a:pt x="8" y="7204"/>
                      <a:pt x="10" y="7206"/>
                      <a:pt x="10" y="7208"/>
                    </a:cubicBezTo>
                    <a:cubicBezTo>
                      <a:pt x="10" y="7210"/>
                      <a:pt x="8" y="7212"/>
                      <a:pt x="6" y="7212"/>
                    </a:cubicBezTo>
                    <a:cubicBezTo>
                      <a:pt x="4" y="7212"/>
                      <a:pt x="2" y="7210"/>
                      <a:pt x="2" y="7208"/>
                    </a:cubicBezTo>
                    <a:close/>
                    <a:moveTo>
                      <a:pt x="2" y="7192"/>
                    </a:moveTo>
                    <a:lnTo>
                      <a:pt x="2" y="7192"/>
                    </a:lnTo>
                    <a:cubicBezTo>
                      <a:pt x="2" y="7190"/>
                      <a:pt x="4" y="7188"/>
                      <a:pt x="6" y="7188"/>
                    </a:cubicBezTo>
                    <a:cubicBezTo>
                      <a:pt x="8" y="7188"/>
                      <a:pt x="10" y="7190"/>
                      <a:pt x="10" y="7192"/>
                    </a:cubicBezTo>
                    <a:cubicBezTo>
                      <a:pt x="10" y="7194"/>
                      <a:pt x="8" y="7196"/>
                      <a:pt x="6" y="7196"/>
                    </a:cubicBezTo>
                    <a:cubicBezTo>
                      <a:pt x="4" y="7196"/>
                      <a:pt x="2" y="7194"/>
                      <a:pt x="2" y="7192"/>
                    </a:cubicBezTo>
                    <a:close/>
                    <a:moveTo>
                      <a:pt x="2" y="7176"/>
                    </a:moveTo>
                    <a:lnTo>
                      <a:pt x="2" y="7176"/>
                    </a:lnTo>
                    <a:cubicBezTo>
                      <a:pt x="2" y="7174"/>
                      <a:pt x="4" y="7172"/>
                      <a:pt x="6" y="7172"/>
                    </a:cubicBezTo>
                    <a:cubicBezTo>
                      <a:pt x="8" y="7172"/>
                      <a:pt x="10" y="7174"/>
                      <a:pt x="10" y="7176"/>
                    </a:cubicBezTo>
                    <a:cubicBezTo>
                      <a:pt x="10" y="7178"/>
                      <a:pt x="8" y="7180"/>
                      <a:pt x="6" y="7180"/>
                    </a:cubicBezTo>
                    <a:cubicBezTo>
                      <a:pt x="4" y="7180"/>
                      <a:pt x="2" y="7178"/>
                      <a:pt x="2" y="7176"/>
                    </a:cubicBezTo>
                    <a:close/>
                    <a:moveTo>
                      <a:pt x="2" y="7160"/>
                    </a:moveTo>
                    <a:lnTo>
                      <a:pt x="2" y="7160"/>
                    </a:lnTo>
                    <a:cubicBezTo>
                      <a:pt x="2" y="7158"/>
                      <a:pt x="4" y="7156"/>
                      <a:pt x="6" y="7156"/>
                    </a:cubicBezTo>
                    <a:cubicBezTo>
                      <a:pt x="8" y="7156"/>
                      <a:pt x="10" y="7158"/>
                      <a:pt x="10" y="7160"/>
                    </a:cubicBezTo>
                    <a:cubicBezTo>
                      <a:pt x="10" y="7162"/>
                      <a:pt x="8" y="7164"/>
                      <a:pt x="6" y="7164"/>
                    </a:cubicBezTo>
                    <a:cubicBezTo>
                      <a:pt x="4" y="7164"/>
                      <a:pt x="2" y="7162"/>
                      <a:pt x="2" y="7160"/>
                    </a:cubicBezTo>
                    <a:close/>
                    <a:moveTo>
                      <a:pt x="2" y="7144"/>
                    </a:moveTo>
                    <a:lnTo>
                      <a:pt x="2" y="7144"/>
                    </a:lnTo>
                    <a:cubicBezTo>
                      <a:pt x="2" y="7142"/>
                      <a:pt x="4" y="7140"/>
                      <a:pt x="6" y="7140"/>
                    </a:cubicBezTo>
                    <a:cubicBezTo>
                      <a:pt x="8" y="7140"/>
                      <a:pt x="10" y="7142"/>
                      <a:pt x="10" y="7144"/>
                    </a:cubicBezTo>
                    <a:cubicBezTo>
                      <a:pt x="10" y="7146"/>
                      <a:pt x="8" y="7148"/>
                      <a:pt x="6" y="7148"/>
                    </a:cubicBezTo>
                    <a:cubicBezTo>
                      <a:pt x="4" y="7148"/>
                      <a:pt x="2" y="7146"/>
                      <a:pt x="2" y="7144"/>
                    </a:cubicBezTo>
                    <a:close/>
                    <a:moveTo>
                      <a:pt x="2" y="7128"/>
                    </a:moveTo>
                    <a:lnTo>
                      <a:pt x="2" y="7128"/>
                    </a:lnTo>
                    <a:cubicBezTo>
                      <a:pt x="2" y="7126"/>
                      <a:pt x="4" y="7124"/>
                      <a:pt x="6" y="7124"/>
                    </a:cubicBezTo>
                    <a:cubicBezTo>
                      <a:pt x="8" y="7124"/>
                      <a:pt x="10" y="7126"/>
                      <a:pt x="10" y="7128"/>
                    </a:cubicBezTo>
                    <a:cubicBezTo>
                      <a:pt x="10" y="7130"/>
                      <a:pt x="8" y="7132"/>
                      <a:pt x="6" y="7132"/>
                    </a:cubicBezTo>
                    <a:cubicBezTo>
                      <a:pt x="4" y="7132"/>
                      <a:pt x="2" y="7130"/>
                      <a:pt x="2" y="7128"/>
                    </a:cubicBezTo>
                    <a:close/>
                    <a:moveTo>
                      <a:pt x="2" y="7112"/>
                    </a:moveTo>
                    <a:lnTo>
                      <a:pt x="2" y="7112"/>
                    </a:lnTo>
                    <a:cubicBezTo>
                      <a:pt x="2" y="7110"/>
                      <a:pt x="4" y="7108"/>
                      <a:pt x="6" y="7108"/>
                    </a:cubicBezTo>
                    <a:cubicBezTo>
                      <a:pt x="8" y="7108"/>
                      <a:pt x="10" y="7110"/>
                      <a:pt x="10" y="7112"/>
                    </a:cubicBezTo>
                    <a:cubicBezTo>
                      <a:pt x="10" y="7114"/>
                      <a:pt x="8" y="7116"/>
                      <a:pt x="6" y="7116"/>
                    </a:cubicBezTo>
                    <a:cubicBezTo>
                      <a:pt x="4" y="7116"/>
                      <a:pt x="2" y="7114"/>
                      <a:pt x="2" y="7112"/>
                    </a:cubicBezTo>
                    <a:close/>
                    <a:moveTo>
                      <a:pt x="2" y="7096"/>
                    </a:moveTo>
                    <a:lnTo>
                      <a:pt x="2" y="7096"/>
                    </a:lnTo>
                    <a:cubicBezTo>
                      <a:pt x="2" y="7094"/>
                      <a:pt x="4" y="7092"/>
                      <a:pt x="6" y="7092"/>
                    </a:cubicBezTo>
                    <a:cubicBezTo>
                      <a:pt x="8" y="7092"/>
                      <a:pt x="10" y="7094"/>
                      <a:pt x="10" y="7096"/>
                    </a:cubicBezTo>
                    <a:cubicBezTo>
                      <a:pt x="10" y="7098"/>
                      <a:pt x="8" y="7100"/>
                      <a:pt x="6" y="7100"/>
                    </a:cubicBezTo>
                    <a:cubicBezTo>
                      <a:pt x="4" y="7100"/>
                      <a:pt x="2" y="7098"/>
                      <a:pt x="2" y="7096"/>
                    </a:cubicBezTo>
                    <a:close/>
                    <a:moveTo>
                      <a:pt x="2" y="7080"/>
                    </a:moveTo>
                    <a:lnTo>
                      <a:pt x="2" y="7080"/>
                    </a:lnTo>
                    <a:cubicBezTo>
                      <a:pt x="2" y="7078"/>
                      <a:pt x="4" y="7076"/>
                      <a:pt x="6" y="7076"/>
                    </a:cubicBezTo>
                    <a:cubicBezTo>
                      <a:pt x="8" y="7076"/>
                      <a:pt x="10" y="7078"/>
                      <a:pt x="10" y="7080"/>
                    </a:cubicBezTo>
                    <a:cubicBezTo>
                      <a:pt x="10" y="7082"/>
                      <a:pt x="8" y="7084"/>
                      <a:pt x="6" y="7084"/>
                    </a:cubicBezTo>
                    <a:cubicBezTo>
                      <a:pt x="4" y="7084"/>
                      <a:pt x="2" y="7082"/>
                      <a:pt x="2" y="7080"/>
                    </a:cubicBezTo>
                    <a:close/>
                    <a:moveTo>
                      <a:pt x="2" y="7064"/>
                    </a:moveTo>
                    <a:lnTo>
                      <a:pt x="2" y="7064"/>
                    </a:lnTo>
                    <a:cubicBezTo>
                      <a:pt x="2" y="7062"/>
                      <a:pt x="4" y="7060"/>
                      <a:pt x="6" y="7060"/>
                    </a:cubicBezTo>
                    <a:cubicBezTo>
                      <a:pt x="8" y="7060"/>
                      <a:pt x="10" y="7062"/>
                      <a:pt x="10" y="7064"/>
                    </a:cubicBezTo>
                    <a:cubicBezTo>
                      <a:pt x="10" y="7066"/>
                      <a:pt x="8" y="7068"/>
                      <a:pt x="6" y="7068"/>
                    </a:cubicBezTo>
                    <a:cubicBezTo>
                      <a:pt x="4" y="7068"/>
                      <a:pt x="2" y="7066"/>
                      <a:pt x="2" y="7064"/>
                    </a:cubicBezTo>
                    <a:close/>
                    <a:moveTo>
                      <a:pt x="2" y="7048"/>
                    </a:moveTo>
                    <a:lnTo>
                      <a:pt x="2" y="7048"/>
                    </a:lnTo>
                    <a:cubicBezTo>
                      <a:pt x="2" y="7046"/>
                      <a:pt x="4" y="7044"/>
                      <a:pt x="6" y="7044"/>
                    </a:cubicBezTo>
                    <a:cubicBezTo>
                      <a:pt x="8" y="7044"/>
                      <a:pt x="10" y="7046"/>
                      <a:pt x="10" y="7048"/>
                    </a:cubicBezTo>
                    <a:cubicBezTo>
                      <a:pt x="10" y="7050"/>
                      <a:pt x="8" y="7052"/>
                      <a:pt x="6" y="7052"/>
                    </a:cubicBezTo>
                    <a:cubicBezTo>
                      <a:pt x="4" y="7052"/>
                      <a:pt x="2" y="7050"/>
                      <a:pt x="2" y="7048"/>
                    </a:cubicBezTo>
                    <a:close/>
                    <a:moveTo>
                      <a:pt x="2" y="7032"/>
                    </a:moveTo>
                    <a:lnTo>
                      <a:pt x="2" y="7032"/>
                    </a:lnTo>
                    <a:cubicBezTo>
                      <a:pt x="2" y="7030"/>
                      <a:pt x="4" y="7028"/>
                      <a:pt x="6" y="7028"/>
                    </a:cubicBezTo>
                    <a:cubicBezTo>
                      <a:pt x="8" y="7028"/>
                      <a:pt x="10" y="7030"/>
                      <a:pt x="10" y="7032"/>
                    </a:cubicBezTo>
                    <a:cubicBezTo>
                      <a:pt x="10" y="7034"/>
                      <a:pt x="8" y="7036"/>
                      <a:pt x="6" y="7036"/>
                    </a:cubicBezTo>
                    <a:cubicBezTo>
                      <a:pt x="4" y="7036"/>
                      <a:pt x="2" y="7034"/>
                      <a:pt x="2" y="7032"/>
                    </a:cubicBezTo>
                    <a:close/>
                    <a:moveTo>
                      <a:pt x="2" y="7016"/>
                    </a:moveTo>
                    <a:lnTo>
                      <a:pt x="2" y="7016"/>
                    </a:lnTo>
                    <a:cubicBezTo>
                      <a:pt x="2" y="7014"/>
                      <a:pt x="4" y="7012"/>
                      <a:pt x="6" y="7012"/>
                    </a:cubicBezTo>
                    <a:cubicBezTo>
                      <a:pt x="8" y="7012"/>
                      <a:pt x="10" y="7014"/>
                      <a:pt x="10" y="7016"/>
                    </a:cubicBezTo>
                    <a:cubicBezTo>
                      <a:pt x="10" y="7018"/>
                      <a:pt x="8" y="7020"/>
                      <a:pt x="6" y="7020"/>
                    </a:cubicBezTo>
                    <a:cubicBezTo>
                      <a:pt x="4" y="7020"/>
                      <a:pt x="2" y="7018"/>
                      <a:pt x="2" y="7016"/>
                    </a:cubicBezTo>
                    <a:close/>
                    <a:moveTo>
                      <a:pt x="2" y="7000"/>
                    </a:moveTo>
                    <a:lnTo>
                      <a:pt x="2" y="7000"/>
                    </a:lnTo>
                    <a:cubicBezTo>
                      <a:pt x="2" y="6998"/>
                      <a:pt x="4" y="6996"/>
                      <a:pt x="6" y="6996"/>
                    </a:cubicBezTo>
                    <a:cubicBezTo>
                      <a:pt x="8" y="6996"/>
                      <a:pt x="10" y="6998"/>
                      <a:pt x="10" y="7000"/>
                    </a:cubicBezTo>
                    <a:cubicBezTo>
                      <a:pt x="10" y="7002"/>
                      <a:pt x="8" y="7004"/>
                      <a:pt x="6" y="7004"/>
                    </a:cubicBezTo>
                    <a:cubicBezTo>
                      <a:pt x="4" y="7004"/>
                      <a:pt x="2" y="7002"/>
                      <a:pt x="2" y="7000"/>
                    </a:cubicBezTo>
                    <a:close/>
                    <a:moveTo>
                      <a:pt x="2" y="6984"/>
                    </a:moveTo>
                    <a:lnTo>
                      <a:pt x="2" y="6984"/>
                    </a:lnTo>
                    <a:cubicBezTo>
                      <a:pt x="2" y="6982"/>
                      <a:pt x="4" y="6980"/>
                      <a:pt x="6" y="6980"/>
                    </a:cubicBezTo>
                    <a:cubicBezTo>
                      <a:pt x="8" y="6980"/>
                      <a:pt x="10" y="6982"/>
                      <a:pt x="10" y="6984"/>
                    </a:cubicBezTo>
                    <a:cubicBezTo>
                      <a:pt x="10" y="6986"/>
                      <a:pt x="8" y="6988"/>
                      <a:pt x="6" y="6988"/>
                    </a:cubicBezTo>
                    <a:cubicBezTo>
                      <a:pt x="4" y="6988"/>
                      <a:pt x="2" y="6986"/>
                      <a:pt x="2" y="6984"/>
                    </a:cubicBezTo>
                    <a:close/>
                    <a:moveTo>
                      <a:pt x="2" y="6968"/>
                    </a:moveTo>
                    <a:lnTo>
                      <a:pt x="2" y="6968"/>
                    </a:lnTo>
                    <a:cubicBezTo>
                      <a:pt x="2" y="6966"/>
                      <a:pt x="4" y="6964"/>
                      <a:pt x="6" y="6964"/>
                    </a:cubicBezTo>
                    <a:cubicBezTo>
                      <a:pt x="8" y="6964"/>
                      <a:pt x="10" y="6966"/>
                      <a:pt x="10" y="6968"/>
                    </a:cubicBezTo>
                    <a:cubicBezTo>
                      <a:pt x="10" y="6970"/>
                      <a:pt x="8" y="6972"/>
                      <a:pt x="6" y="6972"/>
                    </a:cubicBezTo>
                    <a:cubicBezTo>
                      <a:pt x="4" y="6972"/>
                      <a:pt x="2" y="6970"/>
                      <a:pt x="2" y="6968"/>
                    </a:cubicBezTo>
                    <a:close/>
                    <a:moveTo>
                      <a:pt x="2" y="6952"/>
                    </a:moveTo>
                    <a:lnTo>
                      <a:pt x="2" y="6952"/>
                    </a:lnTo>
                    <a:cubicBezTo>
                      <a:pt x="2" y="6950"/>
                      <a:pt x="4" y="6948"/>
                      <a:pt x="6" y="6948"/>
                    </a:cubicBezTo>
                    <a:cubicBezTo>
                      <a:pt x="8" y="6948"/>
                      <a:pt x="10" y="6950"/>
                      <a:pt x="10" y="6952"/>
                    </a:cubicBezTo>
                    <a:cubicBezTo>
                      <a:pt x="10" y="6954"/>
                      <a:pt x="8" y="6956"/>
                      <a:pt x="6" y="6956"/>
                    </a:cubicBezTo>
                    <a:cubicBezTo>
                      <a:pt x="4" y="6956"/>
                      <a:pt x="2" y="6954"/>
                      <a:pt x="2" y="6952"/>
                    </a:cubicBezTo>
                    <a:close/>
                    <a:moveTo>
                      <a:pt x="2" y="6936"/>
                    </a:moveTo>
                    <a:lnTo>
                      <a:pt x="2" y="6936"/>
                    </a:lnTo>
                    <a:cubicBezTo>
                      <a:pt x="2" y="6934"/>
                      <a:pt x="4" y="6932"/>
                      <a:pt x="6" y="6932"/>
                    </a:cubicBezTo>
                    <a:cubicBezTo>
                      <a:pt x="8" y="6932"/>
                      <a:pt x="10" y="6934"/>
                      <a:pt x="10" y="6936"/>
                    </a:cubicBezTo>
                    <a:cubicBezTo>
                      <a:pt x="10" y="6938"/>
                      <a:pt x="8" y="6940"/>
                      <a:pt x="6" y="6940"/>
                    </a:cubicBezTo>
                    <a:cubicBezTo>
                      <a:pt x="4" y="6940"/>
                      <a:pt x="2" y="6938"/>
                      <a:pt x="2" y="6936"/>
                    </a:cubicBezTo>
                    <a:close/>
                    <a:moveTo>
                      <a:pt x="2" y="6920"/>
                    </a:moveTo>
                    <a:lnTo>
                      <a:pt x="2" y="6920"/>
                    </a:lnTo>
                    <a:cubicBezTo>
                      <a:pt x="2" y="6918"/>
                      <a:pt x="4" y="6916"/>
                      <a:pt x="6" y="6916"/>
                    </a:cubicBezTo>
                    <a:cubicBezTo>
                      <a:pt x="8" y="6916"/>
                      <a:pt x="10" y="6918"/>
                      <a:pt x="10" y="6920"/>
                    </a:cubicBezTo>
                    <a:cubicBezTo>
                      <a:pt x="10" y="6922"/>
                      <a:pt x="8" y="6924"/>
                      <a:pt x="6" y="6924"/>
                    </a:cubicBezTo>
                    <a:cubicBezTo>
                      <a:pt x="4" y="6924"/>
                      <a:pt x="2" y="6922"/>
                      <a:pt x="2" y="6920"/>
                    </a:cubicBezTo>
                    <a:close/>
                    <a:moveTo>
                      <a:pt x="2" y="6904"/>
                    </a:moveTo>
                    <a:lnTo>
                      <a:pt x="2" y="6904"/>
                    </a:lnTo>
                    <a:cubicBezTo>
                      <a:pt x="2" y="6902"/>
                      <a:pt x="4" y="6900"/>
                      <a:pt x="6" y="6900"/>
                    </a:cubicBezTo>
                    <a:cubicBezTo>
                      <a:pt x="8" y="6900"/>
                      <a:pt x="10" y="6902"/>
                      <a:pt x="10" y="6904"/>
                    </a:cubicBezTo>
                    <a:cubicBezTo>
                      <a:pt x="10" y="6906"/>
                      <a:pt x="8" y="6908"/>
                      <a:pt x="6" y="6908"/>
                    </a:cubicBezTo>
                    <a:cubicBezTo>
                      <a:pt x="4" y="6908"/>
                      <a:pt x="2" y="6906"/>
                      <a:pt x="2" y="6904"/>
                    </a:cubicBezTo>
                    <a:close/>
                    <a:moveTo>
                      <a:pt x="2" y="6888"/>
                    </a:moveTo>
                    <a:lnTo>
                      <a:pt x="2" y="6888"/>
                    </a:lnTo>
                    <a:cubicBezTo>
                      <a:pt x="2" y="6886"/>
                      <a:pt x="4" y="6884"/>
                      <a:pt x="6" y="6884"/>
                    </a:cubicBezTo>
                    <a:cubicBezTo>
                      <a:pt x="8" y="6884"/>
                      <a:pt x="10" y="6886"/>
                      <a:pt x="10" y="6888"/>
                    </a:cubicBezTo>
                    <a:cubicBezTo>
                      <a:pt x="10" y="6890"/>
                      <a:pt x="8" y="6892"/>
                      <a:pt x="6" y="6892"/>
                    </a:cubicBezTo>
                    <a:cubicBezTo>
                      <a:pt x="4" y="6892"/>
                      <a:pt x="2" y="6890"/>
                      <a:pt x="2" y="6888"/>
                    </a:cubicBezTo>
                    <a:close/>
                    <a:moveTo>
                      <a:pt x="2" y="6872"/>
                    </a:moveTo>
                    <a:lnTo>
                      <a:pt x="2" y="6872"/>
                    </a:lnTo>
                    <a:cubicBezTo>
                      <a:pt x="2" y="6870"/>
                      <a:pt x="4" y="6868"/>
                      <a:pt x="6" y="6868"/>
                    </a:cubicBezTo>
                    <a:cubicBezTo>
                      <a:pt x="8" y="6868"/>
                      <a:pt x="10" y="6870"/>
                      <a:pt x="10" y="6872"/>
                    </a:cubicBezTo>
                    <a:cubicBezTo>
                      <a:pt x="10" y="6874"/>
                      <a:pt x="8" y="6876"/>
                      <a:pt x="6" y="6876"/>
                    </a:cubicBezTo>
                    <a:cubicBezTo>
                      <a:pt x="4" y="6876"/>
                      <a:pt x="2" y="6874"/>
                      <a:pt x="2" y="6872"/>
                    </a:cubicBezTo>
                    <a:close/>
                    <a:moveTo>
                      <a:pt x="2" y="6856"/>
                    </a:moveTo>
                    <a:lnTo>
                      <a:pt x="2" y="6856"/>
                    </a:lnTo>
                    <a:cubicBezTo>
                      <a:pt x="2" y="6854"/>
                      <a:pt x="4" y="6852"/>
                      <a:pt x="6" y="6852"/>
                    </a:cubicBezTo>
                    <a:cubicBezTo>
                      <a:pt x="8" y="6852"/>
                      <a:pt x="10" y="6854"/>
                      <a:pt x="10" y="6856"/>
                    </a:cubicBezTo>
                    <a:cubicBezTo>
                      <a:pt x="10" y="6858"/>
                      <a:pt x="8" y="6860"/>
                      <a:pt x="6" y="6860"/>
                    </a:cubicBezTo>
                    <a:cubicBezTo>
                      <a:pt x="4" y="6860"/>
                      <a:pt x="2" y="6858"/>
                      <a:pt x="2" y="6856"/>
                    </a:cubicBezTo>
                    <a:close/>
                    <a:moveTo>
                      <a:pt x="2" y="6840"/>
                    </a:moveTo>
                    <a:lnTo>
                      <a:pt x="2" y="6840"/>
                    </a:lnTo>
                    <a:cubicBezTo>
                      <a:pt x="2" y="6838"/>
                      <a:pt x="4" y="6836"/>
                      <a:pt x="6" y="6836"/>
                    </a:cubicBezTo>
                    <a:cubicBezTo>
                      <a:pt x="8" y="6836"/>
                      <a:pt x="10" y="6838"/>
                      <a:pt x="10" y="6840"/>
                    </a:cubicBezTo>
                    <a:cubicBezTo>
                      <a:pt x="10" y="6842"/>
                      <a:pt x="8" y="6844"/>
                      <a:pt x="6" y="6844"/>
                    </a:cubicBezTo>
                    <a:cubicBezTo>
                      <a:pt x="4" y="6844"/>
                      <a:pt x="2" y="6842"/>
                      <a:pt x="2" y="6840"/>
                    </a:cubicBezTo>
                    <a:close/>
                    <a:moveTo>
                      <a:pt x="2" y="6824"/>
                    </a:moveTo>
                    <a:lnTo>
                      <a:pt x="2" y="6824"/>
                    </a:lnTo>
                    <a:cubicBezTo>
                      <a:pt x="2" y="6822"/>
                      <a:pt x="4" y="6820"/>
                      <a:pt x="6" y="6820"/>
                    </a:cubicBezTo>
                    <a:cubicBezTo>
                      <a:pt x="8" y="6820"/>
                      <a:pt x="10" y="6822"/>
                      <a:pt x="10" y="6824"/>
                    </a:cubicBezTo>
                    <a:cubicBezTo>
                      <a:pt x="10" y="6826"/>
                      <a:pt x="8" y="6828"/>
                      <a:pt x="6" y="6828"/>
                    </a:cubicBezTo>
                    <a:cubicBezTo>
                      <a:pt x="4" y="6828"/>
                      <a:pt x="2" y="6826"/>
                      <a:pt x="2" y="6824"/>
                    </a:cubicBezTo>
                    <a:close/>
                    <a:moveTo>
                      <a:pt x="2" y="6808"/>
                    </a:moveTo>
                    <a:lnTo>
                      <a:pt x="2" y="6808"/>
                    </a:lnTo>
                    <a:cubicBezTo>
                      <a:pt x="2" y="6806"/>
                      <a:pt x="4" y="6804"/>
                      <a:pt x="6" y="6804"/>
                    </a:cubicBezTo>
                    <a:cubicBezTo>
                      <a:pt x="8" y="6804"/>
                      <a:pt x="10" y="6806"/>
                      <a:pt x="10" y="6808"/>
                    </a:cubicBezTo>
                    <a:cubicBezTo>
                      <a:pt x="10" y="6810"/>
                      <a:pt x="8" y="6812"/>
                      <a:pt x="6" y="6812"/>
                    </a:cubicBezTo>
                    <a:cubicBezTo>
                      <a:pt x="4" y="6812"/>
                      <a:pt x="2" y="6810"/>
                      <a:pt x="2" y="6808"/>
                    </a:cubicBezTo>
                    <a:close/>
                    <a:moveTo>
                      <a:pt x="2" y="6792"/>
                    </a:moveTo>
                    <a:lnTo>
                      <a:pt x="2" y="6792"/>
                    </a:lnTo>
                    <a:cubicBezTo>
                      <a:pt x="2" y="6790"/>
                      <a:pt x="4" y="6788"/>
                      <a:pt x="6" y="6788"/>
                    </a:cubicBezTo>
                    <a:cubicBezTo>
                      <a:pt x="8" y="6788"/>
                      <a:pt x="10" y="6790"/>
                      <a:pt x="10" y="6792"/>
                    </a:cubicBezTo>
                    <a:cubicBezTo>
                      <a:pt x="10" y="6794"/>
                      <a:pt x="8" y="6796"/>
                      <a:pt x="6" y="6796"/>
                    </a:cubicBezTo>
                    <a:cubicBezTo>
                      <a:pt x="4" y="6796"/>
                      <a:pt x="2" y="6794"/>
                      <a:pt x="2" y="6792"/>
                    </a:cubicBezTo>
                    <a:close/>
                    <a:moveTo>
                      <a:pt x="2" y="6776"/>
                    </a:moveTo>
                    <a:lnTo>
                      <a:pt x="2" y="6776"/>
                    </a:lnTo>
                    <a:cubicBezTo>
                      <a:pt x="2" y="6774"/>
                      <a:pt x="4" y="6772"/>
                      <a:pt x="6" y="6772"/>
                    </a:cubicBezTo>
                    <a:cubicBezTo>
                      <a:pt x="8" y="6772"/>
                      <a:pt x="10" y="6774"/>
                      <a:pt x="10" y="6776"/>
                    </a:cubicBezTo>
                    <a:cubicBezTo>
                      <a:pt x="10" y="6778"/>
                      <a:pt x="8" y="6780"/>
                      <a:pt x="6" y="6780"/>
                    </a:cubicBezTo>
                    <a:cubicBezTo>
                      <a:pt x="4" y="6780"/>
                      <a:pt x="2" y="6778"/>
                      <a:pt x="2" y="6776"/>
                    </a:cubicBezTo>
                    <a:close/>
                    <a:moveTo>
                      <a:pt x="2" y="6760"/>
                    </a:moveTo>
                    <a:lnTo>
                      <a:pt x="2" y="6760"/>
                    </a:lnTo>
                    <a:cubicBezTo>
                      <a:pt x="2" y="6758"/>
                      <a:pt x="4" y="6756"/>
                      <a:pt x="6" y="6756"/>
                    </a:cubicBezTo>
                    <a:cubicBezTo>
                      <a:pt x="8" y="6756"/>
                      <a:pt x="10" y="6758"/>
                      <a:pt x="10" y="6760"/>
                    </a:cubicBezTo>
                    <a:cubicBezTo>
                      <a:pt x="10" y="6762"/>
                      <a:pt x="8" y="6764"/>
                      <a:pt x="6" y="6764"/>
                    </a:cubicBezTo>
                    <a:cubicBezTo>
                      <a:pt x="4" y="6764"/>
                      <a:pt x="2" y="6762"/>
                      <a:pt x="2" y="6760"/>
                    </a:cubicBezTo>
                    <a:close/>
                    <a:moveTo>
                      <a:pt x="2" y="6744"/>
                    </a:moveTo>
                    <a:lnTo>
                      <a:pt x="2" y="6744"/>
                    </a:lnTo>
                    <a:cubicBezTo>
                      <a:pt x="2" y="6742"/>
                      <a:pt x="4" y="6740"/>
                      <a:pt x="6" y="6740"/>
                    </a:cubicBezTo>
                    <a:cubicBezTo>
                      <a:pt x="8" y="6740"/>
                      <a:pt x="10" y="6742"/>
                      <a:pt x="10" y="6744"/>
                    </a:cubicBezTo>
                    <a:cubicBezTo>
                      <a:pt x="10" y="6746"/>
                      <a:pt x="8" y="6748"/>
                      <a:pt x="6" y="6748"/>
                    </a:cubicBezTo>
                    <a:cubicBezTo>
                      <a:pt x="4" y="6748"/>
                      <a:pt x="2" y="6746"/>
                      <a:pt x="2" y="6744"/>
                    </a:cubicBezTo>
                    <a:close/>
                    <a:moveTo>
                      <a:pt x="2" y="6728"/>
                    </a:moveTo>
                    <a:lnTo>
                      <a:pt x="2" y="6728"/>
                    </a:lnTo>
                    <a:cubicBezTo>
                      <a:pt x="2" y="6726"/>
                      <a:pt x="4" y="6724"/>
                      <a:pt x="6" y="6724"/>
                    </a:cubicBezTo>
                    <a:cubicBezTo>
                      <a:pt x="8" y="6724"/>
                      <a:pt x="10" y="6726"/>
                      <a:pt x="10" y="6728"/>
                    </a:cubicBezTo>
                    <a:cubicBezTo>
                      <a:pt x="10" y="6730"/>
                      <a:pt x="8" y="6732"/>
                      <a:pt x="6" y="6732"/>
                    </a:cubicBezTo>
                    <a:cubicBezTo>
                      <a:pt x="4" y="6732"/>
                      <a:pt x="2" y="6730"/>
                      <a:pt x="2" y="6728"/>
                    </a:cubicBezTo>
                    <a:close/>
                    <a:moveTo>
                      <a:pt x="2" y="6712"/>
                    </a:moveTo>
                    <a:lnTo>
                      <a:pt x="2" y="6712"/>
                    </a:lnTo>
                    <a:cubicBezTo>
                      <a:pt x="2" y="6710"/>
                      <a:pt x="4" y="6708"/>
                      <a:pt x="6" y="6708"/>
                    </a:cubicBezTo>
                    <a:cubicBezTo>
                      <a:pt x="8" y="6708"/>
                      <a:pt x="10" y="6710"/>
                      <a:pt x="10" y="6712"/>
                    </a:cubicBezTo>
                    <a:cubicBezTo>
                      <a:pt x="10" y="6714"/>
                      <a:pt x="8" y="6716"/>
                      <a:pt x="6" y="6716"/>
                    </a:cubicBezTo>
                    <a:cubicBezTo>
                      <a:pt x="4" y="6716"/>
                      <a:pt x="2" y="6714"/>
                      <a:pt x="2" y="6712"/>
                    </a:cubicBezTo>
                    <a:close/>
                    <a:moveTo>
                      <a:pt x="2" y="6696"/>
                    </a:moveTo>
                    <a:lnTo>
                      <a:pt x="2" y="6696"/>
                    </a:lnTo>
                    <a:cubicBezTo>
                      <a:pt x="2" y="6694"/>
                      <a:pt x="4" y="6692"/>
                      <a:pt x="6" y="6692"/>
                    </a:cubicBezTo>
                    <a:cubicBezTo>
                      <a:pt x="8" y="6692"/>
                      <a:pt x="10" y="6694"/>
                      <a:pt x="10" y="6696"/>
                    </a:cubicBezTo>
                    <a:cubicBezTo>
                      <a:pt x="10" y="6698"/>
                      <a:pt x="8" y="6700"/>
                      <a:pt x="6" y="6700"/>
                    </a:cubicBezTo>
                    <a:cubicBezTo>
                      <a:pt x="4" y="6700"/>
                      <a:pt x="2" y="6698"/>
                      <a:pt x="2" y="6696"/>
                    </a:cubicBezTo>
                    <a:close/>
                    <a:moveTo>
                      <a:pt x="2" y="6680"/>
                    </a:moveTo>
                    <a:lnTo>
                      <a:pt x="2" y="6680"/>
                    </a:lnTo>
                    <a:cubicBezTo>
                      <a:pt x="2" y="6678"/>
                      <a:pt x="4" y="6676"/>
                      <a:pt x="6" y="6676"/>
                    </a:cubicBezTo>
                    <a:cubicBezTo>
                      <a:pt x="8" y="6676"/>
                      <a:pt x="10" y="6678"/>
                      <a:pt x="10" y="6680"/>
                    </a:cubicBezTo>
                    <a:cubicBezTo>
                      <a:pt x="10" y="6682"/>
                      <a:pt x="8" y="6684"/>
                      <a:pt x="6" y="6684"/>
                    </a:cubicBezTo>
                    <a:cubicBezTo>
                      <a:pt x="4" y="6684"/>
                      <a:pt x="2" y="6682"/>
                      <a:pt x="2" y="6680"/>
                    </a:cubicBezTo>
                    <a:close/>
                    <a:moveTo>
                      <a:pt x="2" y="6664"/>
                    </a:moveTo>
                    <a:lnTo>
                      <a:pt x="2" y="6664"/>
                    </a:lnTo>
                    <a:cubicBezTo>
                      <a:pt x="2" y="6662"/>
                      <a:pt x="4" y="6660"/>
                      <a:pt x="6" y="6660"/>
                    </a:cubicBezTo>
                    <a:cubicBezTo>
                      <a:pt x="8" y="6660"/>
                      <a:pt x="10" y="6662"/>
                      <a:pt x="10" y="6664"/>
                    </a:cubicBezTo>
                    <a:cubicBezTo>
                      <a:pt x="10" y="6666"/>
                      <a:pt x="8" y="6668"/>
                      <a:pt x="6" y="6668"/>
                    </a:cubicBezTo>
                    <a:cubicBezTo>
                      <a:pt x="4" y="6668"/>
                      <a:pt x="2" y="6666"/>
                      <a:pt x="2" y="6664"/>
                    </a:cubicBezTo>
                    <a:close/>
                    <a:moveTo>
                      <a:pt x="2" y="6648"/>
                    </a:moveTo>
                    <a:lnTo>
                      <a:pt x="2" y="6648"/>
                    </a:lnTo>
                    <a:cubicBezTo>
                      <a:pt x="2" y="6646"/>
                      <a:pt x="4" y="6644"/>
                      <a:pt x="6" y="6644"/>
                    </a:cubicBezTo>
                    <a:cubicBezTo>
                      <a:pt x="8" y="6644"/>
                      <a:pt x="10" y="6646"/>
                      <a:pt x="10" y="6648"/>
                    </a:cubicBezTo>
                    <a:cubicBezTo>
                      <a:pt x="10" y="6650"/>
                      <a:pt x="8" y="6652"/>
                      <a:pt x="6" y="6652"/>
                    </a:cubicBezTo>
                    <a:cubicBezTo>
                      <a:pt x="4" y="6652"/>
                      <a:pt x="2" y="6650"/>
                      <a:pt x="2" y="6648"/>
                    </a:cubicBezTo>
                    <a:close/>
                    <a:moveTo>
                      <a:pt x="2" y="6632"/>
                    </a:moveTo>
                    <a:lnTo>
                      <a:pt x="2" y="6632"/>
                    </a:lnTo>
                    <a:cubicBezTo>
                      <a:pt x="2" y="6630"/>
                      <a:pt x="4" y="6628"/>
                      <a:pt x="6" y="6628"/>
                    </a:cubicBezTo>
                    <a:cubicBezTo>
                      <a:pt x="8" y="6628"/>
                      <a:pt x="10" y="6630"/>
                      <a:pt x="10" y="6632"/>
                    </a:cubicBezTo>
                    <a:cubicBezTo>
                      <a:pt x="10" y="6634"/>
                      <a:pt x="8" y="6636"/>
                      <a:pt x="6" y="6636"/>
                    </a:cubicBezTo>
                    <a:cubicBezTo>
                      <a:pt x="4" y="6636"/>
                      <a:pt x="2" y="6634"/>
                      <a:pt x="2" y="6632"/>
                    </a:cubicBezTo>
                    <a:close/>
                    <a:moveTo>
                      <a:pt x="2" y="6616"/>
                    </a:moveTo>
                    <a:lnTo>
                      <a:pt x="2" y="6616"/>
                    </a:lnTo>
                    <a:cubicBezTo>
                      <a:pt x="2" y="6614"/>
                      <a:pt x="4" y="6612"/>
                      <a:pt x="6" y="6612"/>
                    </a:cubicBezTo>
                    <a:cubicBezTo>
                      <a:pt x="8" y="6612"/>
                      <a:pt x="10" y="6614"/>
                      <a:pt x="10" y="6616"/>
                    </a:cubicBezTo>
                    <a:cubicBezTo>
                      <a:pt x="10" y="6618"/>
                      <a:pt x="8" y="6620"/>
                      <a:pt x="6" y="6620"/>
                    </a:cubicBezTo>
                    <a:cubicBezTo>
                      <a:pt x="4" y="6620"/>
                      <a:pt x="2" y="6618"/>
                      <a:pt x="2" y="6616"/>
                    </a:cubicBezTo>
                    <a:close/>
                    <a:moveTo>
                      <a:pt x="2" y="6600"/>
                    </a:moveTo>
                    <a:lnTo>
                      <a:pt x="2" y="6600"/>
                    </a:lnTo>
                    <a:cubicBezTo>
                      <a:pt x="2" y="6598"/>
                      <a:pt x="4" y="6596"/>
                      <a:pt x="6" y="6596"/>
                    </a:cubicBezTo>
                    <a:cubicBezTo>
                      <a:pt x="8" y="6596"/>
                      <a:pt x="10" y="6598"/>
                      <a:pt x="10" y="6600"/>
                    </a:cubicBezTo>
                    <a:cubicBezTo>
                      <a:pt x="10" y="6602"/>
                      <a:pt x="8" y="6604"/>
                      <a:pt x="6" y="6604"/>
                    </a:cubicBezTo>
                    <a:cubicBezTo>
                      <a:pt x="4" y="6604"/>
                      <a:pt x="2" y="6602"/>
                      <a:pt x="2" y="6600"/>
                    </a:cubicBezTo>
                    <a:close/>
                    <a:moveTo>
                      <a:pt x="2" y="6584"/>
                    </a:moveTo>
                    <a:lnTo>
                      <a:pt x="2" y="6584"/>
                    </a:lnTo>
                    <a:cubicBezTo>
                      <a:pt x="2" y="6582"/>
                      <a:pt x="4" y="6580"/>
                      <a:pt x="6" y="6580"/>
                    </a:cubicBezTo>
                    <a:cubicBezTo>
                      <a:pt x="8" y="6580"/>
                      <a:pt x="10" y="6582"/>
                      <a:pt x="10" y="6584"/>
                    </a:cubicBezTo>
                    <a:cubicBezTo>
                      <a:pt x="10" y="6586"/>
                      <a:pt x="8" y="6588"/>
                      <a:pt x="6" y="6588"/>
                    </a:cubicBezTo>
                    <a:cubicBezTo>
                      <a:pt x="4" y="6588"/>
                      <a:pt x="2" y="6586"/>
                      <a:pt x="2" y="6584"/>
                    </a:cubicBezTo>
                    <a:close/>
                    <a:moveTo>
                      <a:pt x="2" y="6568"/>
                    </a:moveTo>
                    <a:lnTo>
                      <a:pt x="2" y="6568"/>
                    </a:lnTo>
                    <a:cubicBezTo>
                      <a:pt x="2" y="6566"/>
                      <a:pt x="4" y="6564"/>
                      <a:pt x="6" y="6564"/>
                    </a:cubicBezTo>
                    <a:cubicBezTo>
                      <a:pt x="8" y="6564"/>
                      <a:pt x="10" y="6566"/>
                      <a:pt x="10" y="6568"/>
                    </a:cubicBezTo>
                    <a:cubicBezTo>
                      <a:pt x="10" y="6570"/>
                      <a:pt x="8" y="6572"/>
                      <a:pt x="6" y="6572"/>
                    </a:cubicBezTo>
                    <a:cubicBezTo>
                      <a:pt x="4" y="6572"/>
                      <a:pt x="2" y="6570"/>
                      <a:pt x="2" y="6568"/>
                    </a:cubicBezTo>
                    <a:close/>
                    <a:moveTo>
                      <a:pt x="2" y="6552"/>
                    </a:moveTo>
                    <a:lnTo>
                      <a:pt x="2" y="6552"/>
                    </a:lnTo>
                    <a:cubicBezTo>
                      <a:pt x="2" y="6550"/>
                      <a:pt x="4" y="6548"/>
                      <a:pt x="6" y="6548"/>
                    </a:cubicBezTo>
                    <a:cubicBezTo>
                      <a:pt x="8" y="6548"/>
                      <a:pt x="10" y="6550"/>
                      <a:pt x="10" y="6552"/>
                    </a:cubicBezTo>
                    <a:cubicBezTo>
                      <a:pt x="10" y="6554"/>
                      <a:pt x="8" y="6556"/>
                      <a:pt x="6" y="6556"/>
                    </a:cubicBezTo>
                    <a:cubicBezTo>
                      <a:pt x="4" y="6556"/>
                      <a:pt x="2" y="6554"/>
                      <a:pt x="2" y="6552"/>
                    </a:cubicBezTo>
                    <a:close/>
                    <a:moveTo>
                      <a:pt x="2" y="6536"/>
                    </a:moveTo>
                    <a:lnTo>
                      <a:pt x="2" y="6536"/>
                    </a:lnTo>
                    <a:cubicBezTo>
                      <a:pt x="2" y="6534"/>
                      <a:pt x="4" y="6532"/>
                      <a:pt x="6" y="6532"/>
                    </a:cubicBezTo>
                    <a:cubicBezTo>
                      <a:pt x="8" y="6532"/>
                      <a:pt x="10" y="6534"/>
                      <a:pt x="10" y="6536"/>
                    </a:cubicBezTo>
                    <a:cubicBezTo>
                      <a:pt x="10" y="6538"/>
                      <a:pt x="8" y="6540"/>
                      <a:pt x="6" y="6540"/>
                    </a:cubicBezTo>
                    <a:cubicBezTo>
                      <a:pt x="4" y="6540"/>
                      <a:pt x="2" y="6538"/>
                      <a:pt x="2" y="6536"/>
                    </a:cubicBezTo>
                    <a:close/>
                    <a:moveTo>
                      <a:pt x="2" y="6520"/>
                    </a:moveTo>
                    <a:lnTo>
                      <a:pt x="2" y="6520"/>
                    </a:lnTo>
                    <a:cubicBezTo>
                      <a:pt x="2" y="6518"/>
                      <a:pt x="4" y="6516"/>
                      <a:pt x="6" y="6516"/>
                    </a:cubicBezTo>
                    <a:cubicBezTo>
                      <a:pt x="8" y="6516"/>
                      <a:pt x="10" y="6518"/>
                      <a:pt x="10" y="6520"/>
                    </a:cubicBezTo>
                    <a:cubicBezTo>
                      <a:pt x="10" y="6522"/>
                      <a:pt x="8" y="6524"/>
                      <a:pt x="6" y="6524"/>
                    </a:cubicBezTo>
                    <a:cubicBezTo>
                      <a:pt x="4" y="6524"/>
                      <a:pt x="2" y="6522"/>
                      <a:pt x="2" y="6520"/>
                    </a:cubicBezTo>
                    <a:close/>
                    <a:moveTo>
                      <a:pt x="2" y="6504"/>
                    </a:moveTo>
                    <a:lnTo>
                      <a:pt x="2" y="6504"/>
                    </a:lnTo>
                    <a:cubicBezTo>
                      <a:pt x="2" y="6502"/>
                      <a:pt x="4" y="6500"/>
                      <a:pt x="6" y="6500"/>
                    </a:cubicBezTo>
                    <a:cubicBezTo>
                      <a:pt x="8" y="6500"/>
                      <a:pt x="10" y="6502"/>
                      <a:pt x="10" y="6504"/>
                    </a:cubicBezTo>
                    <a:cubicBezTo>
                      <a:pt x="10" y="6506"/>
                      <a:pt x="8" y="6508"/>
                      <a:pt x="6" y="6508"/>
                    </a:cubicBezTo>
                    <a:cubicBezTo>
                      <a:pt x="4" y="6508"/>
                      <a:pt x="2" y="6506"/>
                      <a:pt x="2" y="6504"/>
                    </a:cubicBezTo>
                    <a:close/>
                    <a:moveTo>
                      <a:pt x="2" y="6488"/>
                    </a:moveTo>
                    <a:lnTo>
                      <a:pt x="2" y="6488"/>
                    </a:lnTo>
                    <a:cubicBezTo>
                      <a:pt x="2" y="6486"/>
                      <a:pt x="4" y="6484"/>
                      <a:pt x="6" y="6484"/>
                    </a:cubicBezTo>
                    <a:cubicBezTo>
                      <a:pt x="8" y="6484"/>
                      <a:pt x="10" y="6486"/>
                      <a:pt x="10" y="6488"/>
                    </a:cubicBezTo>
                    <a:cubicBezTo>
                      <a:pt x="10" y="6490"/>
                      <a:pt x="8" y="6492"/>
                      <a:pt x="6" y="6492"/>
                    </a:cubicBezTo>
                    <a:cubicBezTo>
                      <a:pt x="4" y="6492"/>
                      <a:pt x="2" y="6490"/>
                      <a:pt x="2" y="6488"/>
                    </a:cubicBezTo>
                    <a:close/>
                    <a:moveTo>
                      <a:pt x="2" y="6472"/>
                    </a:moveTo>
                    <a:lnTo>
                      <a:pt x="2" y="6472"/>
                    </a:lnTo>
                    <a:cubicBezTo>
                      <a:pt x="2" y="6470"/>
                      <a:pt x="4" y="6468"/>
                      <a:pt x="6" y="6468"/>
                    </a:cubicBezTo>
                    <a:cubicBezTo>
                      <a:pt x="8" y="6468"/>
                      <a:pt x="10" y="6470"/>
                      <a:pt x="10" y="6472"/>
                    </a:cubicBezTo>
                    <a:cubicBezTo>
                      <a:pt x="10" y="6474"/>
                      <a:pt x="8" y="6476"/>
                      <a:pt x="6" y="6476"/>
                    </a:cubicBezTo>
                    <a:cubicBezTo>
                      <a:pt x="4" y="6476"/>
                      <a:pt x="2" y="6474"/>
                      <a:pt x="2" y="6472"/>
                    </a:cubicBezTo>
                    <a:close/>
                    <a:moveTo>
                      <a:pt x="2" y="6456"/>
                    </a:moveTo>
                    <a:lnTo>
                      <a:pt x="2" y="6456"/>
                    </a:lnTo>
                    <a:cubicBezTo>
                      <a:pt x="2" y="6454"/>
                      <a:pt x="4" y="6452"/>
                      <a:pt x="6" y="6452"/>
                    </a:cubicBezTo>
                    <a:cubicBezTo>
                      <a:pt x="8" y="6452"/>
                      <a:pt x="10" y="6454"/>
                      <a:pt x="10" y="6456"/>
                    </a:cubicBezTo>
                    <a:cubicBezTo>
                      <a:pt x="10" y="6458"/>
                      <a:pt x="8" y="6460"/>
                      <a:pt x="6" y="6460"/>
                    </a:cubicBezTo>
                    <a:cubicBezTo>
                      <a:pt x="4" y="6460"/>
                      <a:pt x="2" y="6458"/>
                      <a:pt x="2" y="6456"/>
                    </a:cubicBezTo>
                    <a:close/>
                    <a:moveTo>
                      <a:pt x="2" y="6440"/>
                    </a:moveTo>
                    <a:lnTo>
                      <a:pt x="2" y="6440"/>
                    </a:lnTo>
                    <a:cubicBezTo>
                      <a:pt x="2" y="6438"/>
                      <a:pt x="4" y="6436"/>
                      <a:pt x="6" y="6436"/>
                    </a:cubicBezTo>
                    <a:cubicBezTo>
                      <a:pt x="8" y="6436"/>
                      <a:pt x="10" y="6438"/>
                      <a:pt x="10" y="6440"/>
                    </a:cubicBezTo>
                    <a:cubicBezTo>
                      <a:pt x="10" y="6442"/>
                      <a:pt x="8" y="6444"/>
                      <a:pt x="6" y="6444"/>
                    </a:cubicBezTo>
                    <a:cubicBezTo>
                      <a:pt x="4" y="6444"/>
                      <a:pt x="2" y="6442"/>
                      <a:pt x="2" y="6440"/>
                    </a:cubicBezTo>
                    <a:close/>
                    <a:moveTo>
                      <a:pt x="2" y="6424"/>
                    </a:moveTo>
                    <a:lnTo>
                      <a:pt x="2" y="6424"/>
                    </a:lnTo>
                    <a:cubicBezTo>
                      <a:pt x="2" y="6422"/>
                      <a:pt x="4" y="6420"/>
                      <a:pt x="6" y="6420"/>
                    </a:cubicBezTo>
                    <a:cubicBezTo>
                      <a:pt x="8" y="6420"/>
                      <a:pt x="10" y="6422"/>
                      <a:pt x="10" y="6424"/>
                    </a:cubicBezTo>
                    <a:cubicBezTo>
                      <a:pt x="10" y="6426"/>
                      <a:pt x="8" y="6428"/>
                      <a:pt x="6" y="6428"/>
                    </a:cubicBezTo>
                    <a:cubicBezTo>
                      <a:pt x="4" y="6428"/>
                      <a:pt x="2" y="6426"/>
                      <a:pt x="2" y="6424"/>
                    </a:cubicBezTo>
                    <a:close/>
                    <a:moveTo>
                      <a:pt x="2" y="6408"/>
                    </a:moveTo>
                    <a:lnTo>
                      <a:pt x="2" y="6408"/>
                    </a:lnTo>
                    <a:cubicBezTo>
                      <a:pt x="2" y="6406"/>
                      <a:pt x="4" y="6404"/>
                      <a:pt x="6" y="6404"/>
                    </a:cubicBezTo>
                    <a:cubicBezTo>
                      <a:pt x="8" y="6404"/>
                      <a:pt x="10" y="6406"/>
                      <a:pt x="10" y="6408"/>
                    </a:cubicBezTo>
                    <a:cubicBezTo>
                      <a:pt x="10" y="6410"/>
                      <a:pt x="8" y="6412"/>
                      <a:pt x="6" y="6412"/>
                    </a:cubicBezTo>
                    <a:cubicBezTo>
                      <a:pt x="4" y="6412"/>
                      <a:pt x="2" y="6410"/>
                      <a:pt x="2" y="6408"/>
                    </a:cubicBezTo>
                    <a:close/>
                    <a:moveTo>
                      <a:pt x="2" y="6392"/>
                    </a:moveTo>
                    <a:lnTo>
                      <a:pt x="2" y="6392"/>
                    </a:lnTo>
                    <a:cubicBezTo>
                      <a:pt x="2" y="6390"/>
                      <a:pt x="4" y="6388"/>
                      <a:pt x="6" y="6388"/>
                    </a:cubicBezTo>
                    <a:cubicBezTo>
                      <a:pt x="8" y="6388"/>
                      <a:pt x="10" y="6390"/>
                      <a:pt x="10" y="6392"/>
                    </a:cubicBezTo>
                    <a:cubicBezTo>
                      <a:pt x="10" y="6394"/>
                      <a:pt x="8" y="6396"/>
                      <a:pt x="6" y="6396"/>
                    </a:cubicBezTo>
                    <a:cubicBezTo>
                      <a:pt x="4" y="6396"/>
                      <a:pt x="2" y="6394"/>
                      <a:pt x="2" y="6392"/>
                    </a:cubicBezTo>
                    <a:close/>
                    <a:moveTo>
                      <a:pt x="2" y="6376"/>
                    </a:moveTo>
                    <a:lnTo>
                      <a:pt x="2" y="6376"/>
                    </a:lnTo>
                    <a:cubicBezTo>
                      <a:pt x="2" y="6373"/>
                      <a:pt x="4" y="6372"/>
                      <a:pt x="6" y="6372"/>
                    </a:cubicBezTo>
                    <a:cubicBezTo>
                      <a:pt x="8" y="6372"/>
                      <a:pt x="10" y="6373"/>
                      <a:pt x="10" y="6376"/>
                    </a:cubicBezTo>
                    <a:cubicBezTo>
                      <a:pt x="10" y="6378"/>
                      <a:pt x="8" y="6380"/>
                      <a:pt x="6" y="6380"/>
                    </a:cubicBezTo>
                    <a:cubicBezTo>
                      <a:pt x="4" y="6380"/>
                      <a:pt x="2" y="6378"/>
                      <a:pt x="2" y="6376"/>
                    </a:cubicBezTo>
                    <a:close/>
                    <a:moveTo>
                      <a:pt x="2" y="6360"/>
                    </a:moveTo>
                    <a:lnTo>
                      <a:pt x="2" y="6360"/>
                    </a:lnTo>
                    <a:cubicBezTo>
                      <a:pt x="2" y="6357"/>
                      <a:pt x="4" y="6356"/>
                      <a:pt x="6" y="6356"/>
                    </a:cubicBezTo>
                    <a:cubicBezTo>
                      <a:pt x="8" y="6356"/>
                      <a:pt x="10" y="6357"/>
                      <a:pt x="10" y="6360"/>
                    </a:cubicBezTo>
                    <a:cubicBezTo>
                      <a:pt x="10" y="6362"/>
                      <a:pt x="8" y="6364"/>
                      <a:pt x="6" y="6364"/>
                    </a:cubicBezTo>
                    <a:cubicBezTo>
                      <a:pt x="4" y="6364"/>
                      <a:pt x="2" y="6362"/>
                      <a:pt x="2" y="6360"/>
                    </a:cubicBezTo>
                    <a:close/>
                    <a:moveTo>
                      <a:pt x="2" y="6344"/>
                    </a:moveTo>
                    <a:lnTo>
                      <a:pt x="2" y="6344"/>
                    </a:lnTo>
                    <a:cubicBezTo>
                      <a:pt x="2" y="6341"/>
                      <a:pt x="4" y="6340"/>
                      <a:pt x="6" y="6340"/>
                    </a:cubicBezTo>
                    <a:cubicBezTo>
                      <a:pt x="8" y="6340"/>
                      <a:pt x="10" y="6341"/>
                      <a:pt x="10" y="6344"/>
                    </a:cubicBezTo>
                    <a:cubicBezTo>
                      <a:pt x="10" y="6346"/>
                      <a:pt x="8" y="6348"/>
                      <a:pt x="6" y="6348"/>
                    </a:cubicBezTo>
                    <a:cubicBezTo>
                      <a:pt x="4" y="6348"/>
                      <a:pt x="2" y="6346"/>
                      <a:pt x="2" y="6344"/>
                    </a:cubicBezTo>
                    <a:close/>
                    <a:moveTo>
                      <a:pt x="2" y="6328"/>
                    </a:moveTo>
                    <a:lnTo>
                      <a:pt x="2" y="6328"/>
                    </a:lnTo>
                    <a:cubicBezTo>
                      <a:pt x="2" y="6325"/>
                      <a:pt x="4" y="6324"/>
                      <a:pt x="6" y="6324"/>
                    </a:cubicBezTo>
                    <a:cubicBezTo>
                      <a:pt x="8" y="6324"/>
                      <a:pt x="10" y="6325"/>
                      <a:pt x="10" y="6328"/>
                    </a:cubicBezTo>
                    <a:cubicBezTo>
                      <a:pt x="10" y="6330"/>
                      <a:pt x="8" y="6332"/>
                      <a:pt x="6" y="6332"/>
                    </a:cubicBezTo>
                    <a:cubicBezTo>
                      <a:pt x="4" y="6332"/>
                      <a:pt x="2" y="6330"/>
                      <a:pt x="2" y="6328"/>
                    </a:cubicBezTo>
                    <a:close/>
                    <a:moveTo>
                      <a:pt x="2" y="6312"/>
                    </a:moveTo>
                    <a:lnTo>
                      <a:pt x="2" y="6312"/>
                    </a:lnTo>
                    <a:cubicBezTo>
                      <a:pt x="2" y="6309"/>
                      <a:pt x="4" y="6308"/>
                      <a:pt x="6" y="6308"/>
                    </a:cubicBezTo>
                    <a:cubicBezTo>
                      <a:pt x="8" y="6308"/>
                      <a:pt x="10" y="6309"/>
                      <a:pt x="10" y="6312"/>
                    </a:cubicBezTo>
                    <a:cubicBezTo>
                      <a:pt x="10" y="6314"/>
                      <a:pt x="8" y="6316"/>
                      <a:pt x="6" y="6316"/>
                    </a:cubicBezTo>
                    <a:cubicBezTo>
                      <a:pt x="4" y="6316"/>
                      <a:pt x="2" y="6314"/>
                      <a:pt x="2" y="6312"/>
                    </a:cubicBezTo>
                    <a:close/>
                    <a:moveTo>
                      <a:pt x="2" y="6296"/>
                    </a:moveTo>
                    <a:lnTo>
                      <a:pt x="2" y="6296"/>
                    </a:lnTo>
                    <a:cubicBezTo>
                      <a:pt x="2" y="6293"/>
                      <a:pt x="4" y="6292"/>
                      <a:pt x="6" y="6292"/>
                    </a:cubicBezTo>
                    <a:cubicBezTo>
                      <a:pt x="8" y="6292"/>
                      <a:pt x="10" y="6293"/>
                      <a:pt x="10" y="6296"/>
                    </a:cubicBezTo>
                    <a:cubicBezTo>
                      <a:pt x="10" y="6298"/>
                      <a:pt x="8" y="6300"/>
                      <a:pt x="6" y="6300"/>
                    </a:cubicBezTo>
                    <a:cubicBezTo>
                      <a:pt x="4" y="6300"/>
                      <a:pt x="2" y="6298"/>
                      <a:pt x="2" y="6296"/>
                    </a:cubicBezTo>
                    <a:close/>
                    <a:moveTo>
                      <a:pt x="2" y="6280"/>
                    </a:moveTo>
                    <a:lnTo>
                      <a:pt x="2" y="6280"/>
                    </a:lnTo>
                    <a:cubicBezTo>
                      <a:pt x="2" y="6277"/>
                      <a:pt x="4" y="6276"/>
                      <a:pt x="6" y="6276"/>
                    </a:cubicBezTo>
                    <a:cubicBezTo>
                      <a:pt x="8" y="6276"/>
                      <a:pt x="10" y="6277"/>
                      <a:pt x="10" y="6280"/>
                    </a:cubicBezTo>
                    <a:cubicBezTo>
                      <a:pt x="10" y="6282"/>
                      <a:pt x="8" y="6284"/>
                      <a:pt x="6" y="6284"/>
                    </a:cubicBezTo>
                    <a:cubicBezTo>
                      <a:pt x="4" y="6284"/>
                      <a:pt x="2" y="6282"/>
                      <a:pt x="2" y="6280"/>
                    </a:cubicBezTo>
                    <a:close/>
                    <a:moveTo>
                      <a:pt x="2" y="6264"/>
                    </a:moveTo>
                    <a:lnTo>
                      <a:pt x="2" y="6264"/>
                    </a:lnTo>
                    <a:cubicBezTo>
                      <a:pt x="2" y="6261"/>
                      <a:pt x="4" y="6260"/>
                      <a:pt x="6" y="6260"/>
                    </a:cubicBezTo>
                    <a:cubicBezTo>
                      <a:pt x="8" y="6260"/>
                      <a:pt x="10" y="6261"/>
                      <a:pt x="10" y="6264"/>
                    </a:cubicBezTo>
                    <a:cubicBezTo>
                      <a:pt x="10" y="6266"/>
                      <a:pt x="8" y="6268"/>
                      <a:pt x="6" y="6268"/>
                    </a:cubicBezTo>
                    <a:cubicBezTo>
                      <a:pt x="4" y="6268"/>
                      <a:pt x="2" y="6266"/>
                      <a:pt x="2" y="6264"/>
                    </a:cubicBezTo>
                    <a:close/>
                    <a:moveTo>
                      <a:pt x="2" y="6248"/>
                    </a:moveTo>
                    <a:lnTo>
                      <a:pt x="2" y="6248"/>
                    </a:lnTo>
                    <a:cubicBezTo>
                      <a:pt x="2" y="6245"/>
                      <a:pt x="4" y="6244"/>
                      <a:pt x="6" y="6244"/>
                    </a:cubicBezTo>
                    <a:cubicBezTo>
                      <a:pt x="8" y="6244"/>
                      <a:pt x="10" y="6245"/>
                      <a:pt x="10" y="6248"/>
                    </a:cubicBezTo>
                    <a:cubicBezTo>
                      <a:pt x="10" y="6250"/>
                      <a:pt x="8" y="6252"/>
                      <a:pt x="6" y="6252"/>
                    </a:cubicBezTo>
                    <a:cubicBezTo>
                      <a:pt x="4" y="6252"/>
                      <a:pt x="2" y="6250"/>
                      <a:pt x="2" y="6248"/>
                    </a:cubicBezTo>
                    <a:close/>
                    <a:moveTo>
                      <a:pt x="2" y="6232"/>
                    </a:moveTo>
                    <a:lnTo>
                      <a:pt x="2" y="6232"/>
                    </a:lnTo>
                    <a:cubicBezTo>
                      <a:pt x="2" y="6229"/>
                      <a:pt x="4" y="6228"/>
                      <a:pt x="6" y="6228"/>
                    </a:cubicBezTo>
                    <a:cubicBezTo>
                      <a:pt x="8" y="6228"/>
                      <a:pt x="10" y="6229"/>
                      <a:pt x="10" y="6232"/>
                    </a:cubicBezTo>
                    <a:cubicBezTo>
                      <a:pt x="10" y="6234"/>
                      <a:pt x="8" y="6236"/>
                      <a:pt x="6" y="6236"/>
                    </a:cubicBezTo>
                    <a:cubicBezTo>
                      <a:pt x="4" y="6236"/>
                      <a:pt x="2" y="6234"/>
                      <a:pt x="2" y="6232"/>
                    </a:cubicBezTo>
                    <a:close/>
                    <a:moveTo>
                      <a:pt x="2" y="6216"/>
                    </a:moveTo>
                    <a:lnTo>
                      <a:pt x="2" y="6216"/>
                    </a:lnTo>
                    <a:cubicBezTo>
                      <a:pt x="2" y="6213"/>
                      <a:pt x="4" y="6212"/>
                      <a:pt x="6" y="6212"/>
                    </a:cubicBezTo>
                    <a:cubicBezTo>
                      <a:pt x="8" y="6212"/>
                      <a:pt x="10" y="6213"/>
                      <a:pt x="10" y="6216"/>
                    </a:cubicBezTo>
                    <a:cubicBezTo>
                      <a:pt x="10" y="6218"/>
                      <a:pt x="8" y="6220"/>
                      <a:pt x="6" y="6220"/>
                    </a:cubicBezTo>
                    <a:cubicBezTo>
                      <a:pt x="4" y="6220"/>
                      <a:pt x="2" y="6218"/>
                      <a:pt x="2" y="6216"/>
                    </a:cubicBezTo>
                    <a:close/>
                    <a:moveTo>
                      <a:pt x="2" y="6200"/>
                    </a:moveTo>
                    <a:lnTo>
                      <a:pt x="2" y="6200"/>
                    </a:lnTo>
                    <a:cubicBezTo>
                      <a:pt x="2" y="6197"/>
                      <a:pt x="4" y="6196"/>
                      <a:pt x="6" y="6196"/>
                    </a:cubicBezTo>
                    <a:cubicBezTo>
                      <a:pt x="8" y="6196"/>
                      <a:pt x="10" y="6197"/>
                      <a:pt x="10" y="6200"/>
                    </a:cubicBezTo>
                    <a:cubicBezTo>
                      <a:pt x="10" y="6202"/>
                      <a:pt x="8" y="6204"/>
                      <a:pt x="6" y="6204"/>
                    </a:cubicBezTo>
                    <a:cubicBezTo>
                      <a:pt x="4" y="6204"/>
                      <a:pt x="2" y="6202"/>
                      <a:pt x="2" y="6200"/>
                    </a:cubicBezTo>
                    <a:close/>
                    <a:moveTo>
                      <a:pt x="2" y="6184"/>
                    </a:moveTo>
                    <a:lnTo>
                      <a:pt x="2" y="6184"/>
                    </a:lnTo>
                    <a:cubicBezTo>
                      <a:pt x="2" y="6181"/>
                      <a:pt x="4" y="6180"/>
                      <a:pt x="6" y="6180"/>
                    </a:cubicBezTo>
                    <a:cubicBezTo>
                      <a:pt x="9" y="6180"/>
                      <a:pt x="10" y="6181"/>
                      <a:pt x="10" y="6184"/>
                    </a:cubicBezTo>
                    <a:cubicBezTo>
                      <a:pt x="10" y="6186"/>
                      <a:pt x="9" y="6188"/>
                      <a:pt x="6" y="6188"/>
                    </a:cubicBezTo>
                    <a:cubicBezTo>
                      <a:pt x="4" y="6188"/>
                      <a:pt x="2" y="6186"/>
                      <a:pt x="2" y="6184"/>
                    </a:cubicBezTo>
                    <a:close/>
                    <a:moveTo>
                      <a:pt x="2" y="6168"/>
                    </a:moveTo>
                    <a:lnTo>
                      <a:pt x="2" y="6168"/>
                    </a:lnTo>
                    <a:cubicBezTo>
                      <a:pt x="2" y="6165"/>
                      <a:pt x="4" y="6164"/>
                      <a:pt x="6" y="6164"/>
                    </a:cubicBezTo>
                    <a:cubicBezTo>
                      <a:pt x="9" y="6164"/>
                      <a:pt x="10" y="6165"/>
                      <a:pt x="10" y="6168"/>
                    </a:cubicBezTo>
                    <a:cubicBezTo>
                      <a:pt x="10" y="6170"/>
                      <a:pt x="9" y="6172"/>
                      <a:pt x="6" y="6172"/>
                    </a:cubicBezTo>
                    <a:cubicBezTo>
                      <a:pt x="4" y="6172"/>
                      <a:pt x="2" y="6170"/>
                      <a:pt x="2" y="6168"/>
                    </a:cubicBezTo>
                    <a:close/>
                    <a:moveTo>
                      <a:pt x="2" y="6152"/>
                    </a:moveTo>
                    <a:lnTo>
                      <a:pt x="2" y="6152"/>
                    </a:lnTo>
                    <a:cubicBezTo>
                      <a:pt x="2" y="6149"/>
                      <a:pt x="4" y="6148"/>
                      <a:pt x="6" y="6148"/>
                    </a:cubicBezTo>
                    <a:cubicBezTo>
                      <a:pt x="9" y="6148"/>
                      <a:pt x="10" y="6149"/>
                      <a:pt x="10" y="6152"/>
                    </a:cubicBezTo>
                    <a:cubicBezTo>
                      <a:pt x="10" y="6154"/>
                      <a:pt x="9" y="6156"/>
                      <a:pt x="6" y="6156"/>
                    </a:cubicBezTo>
                    <a:cubicBezTo>
                      <a:pt x="4" y="6156"/>
                      <a:pt x="2" y="6154"/>
                      <a:pt x="2" y="6152"/>
                    </a:cubicBezTo>
                    <a:close/>
                    <a:moveTo>
                      <a:pt x="2" y="6136"/>
                    </a:moveTo>
                    <a:lnTo>
                      <a:pt x="2" y="6136"/>
                    </a:lnTo>
                    <a:cubicBezTo>
                      <a:pt x="2" y="6133"/>
                      <a:pt x="4" y="6132"/>
                      <a:pt x="6" y="6132"/>
                    </a:cubicBezTo>
                    <a:cubicBezTo>
                      <a:pt x="9" y="6132"/>
                      <a:pt x="10" y="6133"/>
                      <a:pt x="10" y="6136"/>
                    </a:cubicBezTo>
                    <a:cubicBezTo>
                      <a:pt x="10" y="6138"/>
                      <a:pt x="9" y="6140"/>
                      <a:pt x="6" y="6140"/>
                    </a:cubicBezTo>
                    <a:cubicBezTo>
                      <a:pt x="4" y="6140"/>
                      <a:pt x="2" y="6138"/>
                      <a:pt x="2" y="6136"/>
                    </a:cubicBezTo>
                    <a:close/>
                    <a:moveTo>
                      <a:pt x="2" y="6120"/>
                    </a:moveTo>
                    <a:lnTo>
                      <a:pt x="2" y="6120"/>
                    </a:lnTo>
                    <a:cubicBezTo>
                      <a:pt x="2" y="6117"/>
                      <a:pt x="4" y="6116"/>
                      <a:pt x="6" y="6116"/>
                    </a:cubicBezTo>
                    <a:cubicBezTo>
                      <a:pt x="9" y="6116"/>
                      <a:pt x="10" y="6117"/>
                      <a:pt x="10" y="6120"/>
                    </a:cubicBezTo>
                    <a:cubicBezTo>
                      <a:pt x="10" y="6122"/>
                      <a:pt x="9" y="6124"/>
                      <a:pt x="6" y="6124"/>
                    </a:cubicBezTo>
                    <a:cubicBezTo>
                      <a:pt x="4" y="6124"/>
                      <a:pt x="2" y="6122"/>
                      <a:pt x="2" y="6120"/>
                    </a:cubicBezTo>
                    <a:close/>
                    <a:moveTo>
                      <a:pt x="2" y="6104"/>
                    </a:moveTo>
                    <a:lnTo>
                      <a:pt x="2" y="6104"/>
                    </a:lnTo>
                    <a:cubicBezTo>
                      <a:pt x="2" y="6101"/>
                      <a:pt x="4" y="6100"/>
                      <a:pt x="6" y="6100"/>
                    </a:cubicBezTo>
                    <a:cubicBezTo>
                      <a:pt x="9" y="6100"/>
                      <a:pt x="10" y="6101"/>
                      <a:pt x="10" y="6104"/>
                    </a:cubicBezTo>
                    <a:cubicBezTo>
                      <a:pt x="10" y="6106"/>
                      <a:pt x="9" y="6108"/>
                      <a:pt x="6" y="6108"/>
                    </a:cubicBezTo>
                    <a:cubicBezTo>
                      <a:pt x="4" y="6108"/>
                      <a:pt x="2" y="6106"/>
                      <a:pt x="2" y="6104"/>
                    </a:cubicBezTo>
                    <a:close/>
                    <a:moveTo>
                      <a:pt x="2" y="6088"/>
                    </a:moveTo>
                    <a:lnTo>
                      <a:pt x="2" y="6088"/>
                    </a:lnTo>
                    <a:cubicBezTo>
                      <a:pt x="2" y="6085"/>
                      <a:pt x="4" y="6084"/>
                      <a:pt x="6" y="6084"/>
                    </a:cubicBezTo>
                    <a:cubicBezTo>
                      <a:pt x="9" y="6084"/>
                      <a:pt x="10" y="6085"/>
                      <a:pt x="10" y="6088"/>
                    </a:cubicBezTo>
                    <a:cubicBezTo>
                      <a:pt x="10" y="6090"/>
                      <a:pt x="9" y="6092"/>
                      <a:pt x="6" y="6092"/>
                    </a:cubicBezTo>
                    <a:cubicBezTo>
                      <a:pt x="4" y="6092"/>
                      <a:pt x="2" y="6090"/>
                      <a:pt x="2" y="6088"/>
                    </a:cubicBezTo>
                    <a:close/>
                    <a:moveTo>
                      <a:pt x="2" y="6072"/>
                    </a:moveTo>
                    <a:lnTo>
                      <a:pt x="2" y="6072"/>
                    </a:lnTo>
                    <a:cubicBezTo>
                      <a:pt x="2" y="6069"/>
                      <a:pt x="4" y="6068"/>
                      <a:pt x="6" y="6068"/>
                    </a:cubicBezTo>
                    <a:cubicBezTo>
                      <a:pt x="9" y="6068"/>
                      <a:pt x="10" y="6069"/>
                      <a:pt x="10" y="6072"/>
                    </a:cubicBezTo>
                    <a:cubicBezTo>
                      <a:pt x="10" y="6074"/>
                      <a:pt x="9" y="6076"/>
                      <a:pt x="6" y="6076"/>
                    </a:cubicBezTo>
                    <a:cubicBezTo>
                      <a:pt x="4" y="6076"/>
                      <a:pt x="2" y="6074"/>
                      <a:pt x="2" y="6072"/>
                    </a:cubicBezTo>
                    <a:close/>
                    <a:moveTo>
                      <a:pt x="2" y="6056"/>
                    </a:moveTo>
                    <a:lnTo>
                      <a:pt x="2" y="6056"/>
                    </a:lnTo>
                    <a:cubicBezTo>
                      <a:pt x="2" y="6053"/>
                      <a:pt x="4" y="6052"/>
                      <a:pt x="6" y="6052"/>
                    </a:cubicBezTo>
                    <a:cubicBezTo>
                      <a:pt x="9" y="6052"/>
                      <a:pt x="10" y="6053"/>
                      <a:pt x="10" y="6056"/>
                    </a:cubicBezTo>
                    <a:cubicBezTo>
                      <a:pt x="10" y="6058"/>
                      <a:pt x="9" y="6060"/>
                      <a:pt x="6" y="6060"/>
                    </a:cubicBezTo>
                    <a:cubicBezTo>
                      <a:pt x="4" y="6060"/>
                      <a:pt x="2" y="6058"/>
                      <a:pt x="2" y="6056"/>
                    </a:cubicBezTo>
                    <a:close/>
                    <a:moveTo>
                      <a:pt x="2" y="6040"/>
                    </a:moveTo>
                    <a:lnTo>
                      <a:pt x="2" y="6040"/>
                    </a:lnTo>
                    <a:cubicBezTo>
                      <a:pt x="2" y="6037"/>
                      <a:pt x="4" y="6036"/>
                      <a:pt x="6" y="6036"/>
                    </a:cubicBezTo>
                    <a:cubicBezTo>
                      <a:pt x="9" y="6036"/>
                      <a:pt x="10" y="6037"/>
                      <a:pt x="10" y="6040"/>
                    </a:cubicBezTo>
                    <a:cubicBezTo>
                      <a:pt x="10" y="6042"/>
                      <a:pt x="9" y="6044"/>
                      <a:pt x="6" y="6044"/>
                    </a:cubicBezTo>
                    <a:cubicBezTo>
                      <a:pt x="4" y="6044"/>
                      <a:pt x="2" y="6042"/>
                      <a:pt x="2" y="6040"/>
                    </a:cubicBezTo>
                    <a:close/>
                    <a:moveTo>
                      <a:pt x="2" y="6024"/>
                    </a:moveTo>
                    <a:lnTo>
                      <a:pt x="2" y="6024"/>
                    </a:lnTo>
                    <a:cubicBezTo>
                      <a:pt x="2" y="6021"/>
                      <a:pt x="4" y="6020"/>
                      <a:pt x="6" y="6020"/>
                    </a:cubicBezTo>
                    <a:cubicBezTo>
                      <a:pt x="9" y="6020"/>
                      <a:pt x="10" y="6021"/>
                      <a:pt x="10" y="6024"/>
                    </a:cubicBezTo>
                    <a:cubicBezTo>
                      <a:pt x="10" y="6026"/>
                      <a:pt x="9" y="6028"/>
                      <a:pt x="6" y="6028"/>
                    </a:cubicBezTo>
                    <a:cubicBezTo>
                      <a:pt x="4" y="6028"/>
                      <a:pt x="2" y="6026"/>
                      <a:pt x="2" y="6024"/>
                    </a:cubicBezTo>
                    <a:close/>
                    <a:moveTo>
                      <a:pt x="2" y="6008"/>
                    </a:moveTo>
                    <a:lnTo>
                      <a:pt x="2" y="6008"/>
                    </a:lnTo>
                    <a:cubicBezTo>
                      <a:pt x="2" y="6005"/>
                      <a:pt x="4" y="6004"/>
                      <a:pt x="6" y="6004"/>
                    </a:cubicBezTo>
                    <a:cubicBezTo>
                      <a:pt x="9" y="6004"/>
                      <a:pt x="10" y="6005"/>
                      <a:pt x="10" y="6008"/>
                    </a:cubicBezTo>
                    <a:cubicBezTo>
                      <a:pt x="10" y="6010"/>
                      <a:pt x="9" y="6012"/>
                      <a:pt x="6" y="6012"/>
                    </a:cubicBezTo>
                    <a:cubicBezTo>
                      <a:pt x="4" y="6012"/>
                      <a:pt x="2" y="6010"/>
                      <a:pt x="2" y="6008"/>
                    </a:cubicBezTo>
                    <a:close/>
                    <a:moveTo>
                      <a:pt x="2" y="5992"/>
                    </a:moveTo>
                    <a:lnTo>
                      <a:pt x="2" y="5992"/>
                    </a:lnTo>
                    <a:cubicBezTo>
                      <a:pt x="2" y="5989"/>
                      <a:pt x="4" y="5988"/>
                      <a:pt x="6" y="5988"/>
                    </a:cubicBezTo>
                    <a:cubicBezTo>
                      <a:pt x="9" y="5988"/>
                      <a:pt x="10" y="5989"/>
                      <a:pt x="10" y="5992"/>
                    </a:cubicBezTo>
                    <a:cubicBezTo>
                      <a:pt x="10" y="5994"/>
                      <a:pt x="9" y="5996"/>
                      <a:pt x="6" y="5996"/>
                    </a:cubicBezTo>
                    <a:cubicBezTo>
                      <a:pt x="4" y="5996"/>
                      <a:pt x="2" y="5994"/>
                      <a:pt x="2" y="5992"/>
                    </a:cubicBezTo>
                    <a:close/>
                    <a:moveTo>
                      <a:pt x="2" y="5976"/>
                    </a:moveTo>
                    <a:lnTo>
                      <a:pt x="2" y="5975"/>
                    </a:lnTo>
                    <a:cubicBezTo>
                      <a:pt x="2" y="5973"/>
                      <a:pt x="4" y="5971"/>
                      <a:pt x="6" y="5971"/>
                    </a:cubicBezTo>
                    <a:cubicBezTo>
                      <a:pt x="9" y="5971"/>
                      <a:pt x="10" y="5973"/>
                      <a:pt x="10" y="5975"/>
                    </a:cubicBezTo>
                    <a:lnTo>
                      <a:pt x="10" y="5976"/>
                    </a:lnTo>
                    <a:cubicBezTo>
                      <a:pt x="10" y="5978"/>
                      <a:pt x="9" y="5980"/>
                      <a:pt x="6" y="5980"/>
                    </a:cubicBezTo>
                    <a:cubicBezTo>
                      <a:pt x="4" y="5980"/>
                      <a:pt x="2" y="5978"/>
                      <a:pt x="2" y="5976"/>
                    </a:cubicBezTo>
                    <a:close/>
                    <a:moveTo>
                      <a:pt x="2" y="5959"/>
                    </a:moveTo>
                    <a:lnTo>
                      <a:pt x="2" y="5959"/>
                    </a:lnTo>
                    <a:cubicBezTo>
                      <a:pt x="2" y="5957"/>
                      <a:pt x="4" y="5955"/>
                      <a:pt x="6" y="5955"/>
                    </a:cubicBezTo>
                    <a:cubicBezTo>
                      <a:pt x="9" y="5955"/>
                      <a:pt x="10" y="5957"/>
                      <a:pt x="10" y="5959"/>
                    </a:cubicBezTo>
                    <a:cubicBezTo>
                      <a:pt x="10" y="5962"/>
                      <a:pt x="9" y="5963"/>
                      <a:pt x="6" y="5963"/>
                    </a:cubicBezTo>
                    <a:cubicBezTo>
                      <a:pt x="4" y="5963"/>
                      <a:pt x="2" y="5962"/>
                      <a:pt x="2" y="5959"/>
                    </a:cubicBezTo>
                    <a:close/>
                    <a:moveTo>
                      <a:pt x="2" y="5943"/>
                    </a:moveTo>
                    <a:lnTo>
                      <a:pt x="2" y="5943"/>
                    </a:lnTo>
                    <a:cubicBezTo>
                      <a:pt x="2" y="5941"/>
                      <a:pt x="4" y="5939"/>
                      <a:pt x="6" y="5939"/>
                    </a:cubicBezTo>
                    <a:cubicBezTo>
                      <a:pt x="9" y="5939"/>
                      <a:pt x="10" y="5941"/>
                      <a:pt x="10" y="5943"/>
                    </a:cubicBezTo>
                    <a:cubicBezTo>
                      <a:pt x="10" y="5946"/>
                      <a:pt x="9" y="5947"/>
                      <a:pt x="6" y="5947"/>
                    </a:cubicBezTo>
                    <a:cubicBezTo>
                      <a:pt x="4" y="5947"/>
                      <a:pt x="2" y="5946"/>
                      <a:pt x="2" y="5943"/>
                    </a:cubicBezTo>
                    <a:close/>
                    <a:moveTo>
                      <a:pt x="2" y="5927"/>
                    </a:moveTo>
                    <a:lnTo>
                      <a:pt x="2" y="5927"/>
                    </a:lnTo>
                    <a:cubicBezTo>
                      <a:pt x="2" y="5925"/>
                      <a:pt x="4" y="5923"/>
                      <a:pt x="6" y="5923"/>
                    </a:cubicBezTo>
                    <a:cubicBezTo>
                      <a:pt x="9" y="5923"/>
                      <a:pt x="10" y="5925"/>
                      <a:pt x="10" y="5927"/>
                    </a:cubicBezTo>
                    <a:cubicBezTo>
                      <a:pt x="10" y="5930"/>
                      <a:pt x="9" y="5931"/>
                      <a:pt x="6" y="5931"/>
                    </a:cubicBezTo>
                    <a:cubicBezTo>
                      <a:pt x="4" y="5931"/>
                      <a:pt x="2" y="5930"/>
                      <a:pt x="2" y="5927"/>
                    </a:cubicBezTo>
                    <a:close/>
                    <a:moveTo>
                      <a:pt x="2" y="5911"/>
                    </a:moveTo>
                    <a:lnTo>
                      <a:pt x="2" y="5911"/>
                    </a:lnTo>
                    <a:cubicBezTo>
                      <a:pt x="2" y="5909"/>
                      <a:pt x="4" y="5907"/>
                      <a:pt x="6" y="5907"/>
                    </a:cubicBezTo>
                    <a:cubicBezTo>
                      <a:pt x="9" y="5907"/>
                      <a:pt x="10" y="5909"/>
                      <a:pt x="10" y="5911"/>
                    </a:cubicBezTo>
                    <a:cubicBezTo>
                      <a:pt x="10" y="5914"/>
                      <a:pt x="9" y="5915"/>
                      <a:pt x="6" y="5915"/>
                    </a:cubicBezTo>
                    <a:cubicBezTo>
                      <a:pt x="4" y="5915"/>
                      <a:pt x="2" y="5914"/>
                      <a:pt x="2" y="5911"/>
                    </a:cubicBezTo>
                    <a:close/>
                    <a:moveTo>
                      <a:pt x="2" y="5895"/>
                    </a:moveTo>
                    <a:lnTo>
                      <a:pt x="2" y="5895"/>
                    </a:lnTo>
                    <a:cubicBezTo>
                      <a:pt x="2" y="5893"/>
                      <a:pt x="4" y="5891"/>
                      <a:pt x="6" y="5891"/>
                    </a:cubicBezTo>
                    <a:cubicBezTo>
                      <a:pt x="9" y="5891"/>
                      <a:pt x="10" y="5893"/>
                      <a:pt x="10" y="5895"/>
                    </a:cubicBezTo>
                    <a:cubicBezTo>
                      <a:pt x="10" y="5898"/>
                      <a:pt x="9" y="5899"/>
                      <a:pt x="6" y="5899"/>
                    </a:cubicBezTo>
                    <a:cubicBezTo>
                      <a:pt x="4" y="5899"/>
                      <a:pt x="2" y="5898"/>
                      <a:pt x="2" y="5895"/>
                    </a:cubicBezTo>
                    <a:close/>
                    <a:moveTo>
                      <a:pt x="2" y="5879"/>
                    </a:moveTo>
                    <a:lnTo>
                      <a:pt x="2" y="5879"/>
                    </a:lnTo>
                    <a:cubicBezTo>
                      <a:pt x="2" y="5877"/>
                      <a:pt x="4" y="5875"/>
                      <a:pt x="6" y="5875"/>
                    </a:cubicBezTo>
                    <a:cubicBezTo>
                      <a:pt x="9" y="5875"/>
                      <a:pt x="10" y="5877"/>
                      <a:pt x="10" y="5879"/>
                    </a:cubicBezTo>
                    <a:cubicBezTo>
                      <a:pt x="10" y="5882"/>
                      <a:pt x="9" y="5883"/>
                      <a:pt x="6" y="5883"/>
                    </a:cubicBezTo>
                    <a:cubicBezTo>
                      <a:pt x="4" y="5883"/>
                      <a:pt x="2" y="5882"/>
                      <a:pt x="2" y="5879"/>
                    </a:cubicBezTo>
                    <a:close/>
                    <a:moveTo>
                      <a:pt x="2" y="5863"/>
                    </a:moveTo>
                    <a:lnTo>
                      <a:pt x="2" y="5863"/>
                    </a:lnTo>
                    <a:cubicBezTo>
                      <a:pt x="2" y="5861"/>
                      <a:pt x="4" y="5859"/>
                      <a:pt x="6" y="5859"/>
                    </a:cubicBezTo>
                    <a:cubicBezTo>
                      <a:pt x="9" y="5859"/>
                      <a:pt x="10" y="5861"/>
                      <a:pt x="10" y="5863"/>
                    </a:cubicBezTo>
                    <a:cubicBezTo>
                      <a:pt x="10" y="5866"/>
                      <a:pt x="9" y="5867"/>
                      <a:pt x="6" y="5867"/>
                    </a:cubicBezTo>
                    <a:cubicBezTo>
                      <a:pt x="4" y="5867"/>
                      <a:pt x="2" y="5866"/>
                      <a:pt x="2" y="5863"/>
                    </a:cubicBezTo>
                    <a:close/>
                    <a:moveTo>
                      <a:pt x="2" y="5847"/>
                    </a:moveTo>
                    <a:lnTo>
                      <a:pt x="2" y="5847"/>
                    </a:lnTo>
                    <a:cubicBezTo>
                      <a:pt x="2" y="5845"/>
                      <a:pt x="4" y="5843"/>
                      <a:pt x="6" y="5843"/>
                    </a:cubicBezTo>
                    <a:cubicBezTo>
                      <a:pt x="9" y="5843"/>
                      <a:pt x="10" y="5845"/>
                      <a:pt x="10" y="5847"/>
                    </a:cubicBezTo>
                    <a:cubicBezTo>
                      <a:pt x="10" y="5850"/>
                      <a:pt x="9" y="5851"/>
                      <a:pt x="6" y="5851"/>
                    </a:cubicBezTo>
                    <a:cubicBezTo>
                      <a:pt x="4" y="5851"/>
                      <a:pt x="2" y="5850"/>
                      <a:pt x="2" y="5847"/>
                    </a:cubicBezTo>
                    <a:close/>
                    <a:moveTo>
                      <a:pt x="2" y="5831"/>
                    </a:moveTo>
                    <a:lnTo>
                      <a:pt x="2" y="5831"/>
                    </a:lnTo>
                    <a:cubicBezTo>
                      <a:pt x="2" y="5829"/>
                      <a:pt x="4" y="5827"/>
                      <a:pt x="6" y="5827"/>
                    </a:cubicBezTo>
                    <a:cubicBezTo>
                      <a:pt x="9" y="5827"/>
                      <a:pt x="10" y="5829"/>
                      <a:pt x="10" y="5831"/>
                    </a:cubicBezTo>
                    <a:cubicBezTo>
                      <a:pt x="10" y="5834"/>
                      <a:pt x="9" y="5835"/>
                      <a:pt x="6" y="5835"/>
                    </a:cubicBezTo>
                    <a:cubicBezTo>
                      <a:pt x="4" y="5835"/>
                      <a:pt x="2" y="5834"/>
                      <a:pt x="2" y="5831"/>
                    </a:cubicBezTo>
                    <a:close/>
                    <a:moveTo>
                      <a:pt x="2" y="5815"/>
                    </a:moveTo>
                    <a:lnTo>
                      <a:pt x="2" y="5815"/>
                    </a:lnTo>
                    <a:cubicBezTo>
                      <a:pt x="2" y="5813"/>
                      <a:pt x="4" y="5811"/>
                      <a:pt x="6" y="5811"/>
                    </a:cubicBezTo>
                    <a:cubicBezTo>
                      <a:pt x="9" y="5811"/>
                      <a:pt x="10" y="5813"/>
                      <a:pt x="10" y="5815"/>
                    </a:cubicBezTo>
                    <a:cubicBezTo>
                      <a:pt x="10" y="5818"/>
                      <a:pt x="9" y="5819"/>
                      <a:pt x="6" y="5819"/>
                    </a:cubicBezTo>
                    <a:cubicBezTo>
                      <a:pt x="4" y="5819"/>
                      <a:pt x="2" y="5818"/>
                      <a:pt x="2" y="5815"/>
                    </a:cubicBezTo>
                    <a:close/>
                    <a:moveTo>
                      <a:pt x="2" y="5799"/>
                    </a:moveTo>
                    <a:lnTo>
                      <a:pt x="2" y="5799"/>
                    </a:lnTo>
                    <a:cubicBezTo>
                      <a:pt x="2" y="5797"/>
                      <a:pt x="4" y="5795"/>
                      <a:pt x="6" y="5795"/>
                    </a:cubicBezTo>
                    <a:cubicBezTo>
                      <a:pt x="9" y="5795"/>
                      <a:pt x="10" y="5797"/>
                      <a:pt x="10" y="5799"/>
                    </a:cubicBezTo>
                    <a:cubicBezTo>
                      <a:pt x="10" y="5802"/>
                      <a:pt x="9" y="5803"/>
                      <a:pt x="6" y="5803"/>
                    </a:cubicBezTo>
                    <a:cubicBezTo>
                      <a:pt x="4" y="5803"/>
                      <a:pt x="2" y="5802"/>
                      <a:pt x="2" y="5799"/>
                    </a:cubicBezTo>
                    <a:close/>
                    <a:moveTo>
                      <a:pt x="2" y="5783"/>
                    </a:moveTo>
                    <a:lnTo>
                      <a:pt x="2" y="5783"/>
                    </a:lnTo>
                    <a:cubicBezTo>
                      <a:pt x="2" y="5781"/>
                      <a:pt x="4" y="5779"/>
                      <a:pt x="6" y="5779"/>
                    </a:cubicBezTo>
                    <a:cubicBezTo>
                      <a:pt x="9" y="5779"/>
                      <a:pt x="10" y="5781"/>
                      <a:pt x="10" y="5783"/>
                    </a:cubicBezTo>
                    <a:cubicBezTo>
                      <a:pt x="10" y="5786"/>
                      <a:pt x="9" y="5787"/>
                      <a:pt x="6" y="5787"/>
                    </a:cubicBezTo>
                    <a:cubicBezTo>
                      <a:pt x="4" y="5787"/>
                      <a:pt x="2" y="5786"/>
                      <a:pt x="2" y="5783"/>
                    </a:cubicBezTo>
                    <a:close/>
                    <a:moveTo>
                      <a:pt x="2" y="5767"/>
                    </a:moveTo>
                    <a:lnTo>
                      <a:pt x="2" y="5767"/>
                    </a:lnTo>
                    <a:cubicBezTo>
                      <a:pt x="2" y="5765"/>
                      <a:pt x="4" y="5763"/>
                      <a:pt x="6" y="5763"/>
                    </a:cubicBezTo>
                    <a:cubicBezTo>
                      <a:pt x="9" y="5763"/>
                      <a:pt x="10" y="5765"/>
                      <a:pt x="10" y="5767"/>
                    </a:cubicBezTo>
                    <a:cubicBezTo>
                      <a:pt x="10" y="5770"/>
                      <a:pt x="9" y="5771"/>
                      <a:pt x="6" y="5771"/>
                    </a:cubicBezTo>
                    <a:cubicBezTo>
                      <a:pt x="4" y="5771"/>
                      <a:pt x="2" y="5770"/>
                      <a:pt x="2" y="5767"/>
                    </a:cubicBezTo>
                    <a:close/>
                    <a:moveTo>
                      <a:pt x="2" y="5751"/>
                    </a:moveTo>
                    <a:lnTo>
                      <a:pt x="2" y="5751"/>
                    </a:lnTo>
                    <a:cubicBezTo>
                      <a:pt x="2" y="5749"/>
                      <a:pt x="4" y="5747"/>
                      <a:pt x="6" y="5747"/>
                    </a:cubicBezTo>
                    <a:cubicBezTo>
                      <a:pt x="9" y="5747"/>
                      <a:pt x="10" y="5749"/>
                      <a:pt x="10" y="5751"/>
                    </a:cubicBezTo>
                    <a:cubicBezTo>
                      <a:pt x="10" y="5754"/>
                      <a:pt x="9" y="5755"/>
                      <a:pt x="6" y="5755"/>
                    </a:cubicBezTo>
                    <a:cubicBezTo>
                      <a:pt x="4" y="5755"/>
                      <a:pt x="2" y="5754"/>
                      <a:pt x="2" y="5751"/>
                    </a:cubicBezTo>
                    <a:close/>
                    <a:moveTo>
                      <a:pt x="2" y="5735"/>
                    </a:moveTo>
                    <a:lnTo>
                      <a:pt x="2" y="5735"/>
                    </a:lnTo>
                    <a:cubicBezTo>
                      <a:pt x="2" y="5733"/>
                      <a:pt x="4" y="5731"/>
                      <a:pt x="6" y="5731"/>
                    </a:cubicBezTo>
                    <a:cubicBezTo>
                      <a:pt x="9" y="5731"/>
                      <a:pt x="10" y="5733"/>
                      <a:pt x="10" y="5735"/>
                    </a:cubicBezTo>
                    <a:cubicBezTo>
                      <a:pt x="10" y="5738"/>
                      <a:pt x="9" y="5739"/>
                      <a:pt x="6" y="5739"/>
                    </a:cubicBezTo>
                    <a:cubicBezTo>
                      <a:pt x="4" y="5739"/>
                      <a:pt x="2" y="5738"/>
                      <a:pt x="2" y="5735"/>
                    </a:cubicBezTo>
                    <a:close/>
                    <a:moveTo>
                      <a:pt x="2" y="5719"/>
                    </a:moveTo>
                    <a:lnTo>
                      <a:pt x="2" y="5719"/>
                    </a:lnTo>
                    <a:cubicBezTo>
                      <a:pt x="2" y="5717"/>
                      <a:pt x="4" y="5715"/>
                      <a:pt x="6" y="5715"/>
                    </a:cubicBezTo>
                    <a:cubicBezTo>
                      <a:pt x="9" y="5715"/>
                      <a:pt x="10" y="5717"/>
                      <a:pt x="10" y="5719"/>
                    </a:cubicBezTo>
                    <a:cubicBezTo>
                      <a:pt x="10" y="5722"/>
                      <a:pt x="9" y="5723"/>
                      <a:pt x="6" y="5723"/>
                    </a:cubicBezTo>
                    <a:cubicBezTo>
                      <a:pt x="4" y="5723"/>
                      <a:pt x="2" y="5722"/>
                      <a:pt x="2" y="5719"/>
                    </a:cubicBezTo>
                    <a:close/>
                    <a:moveTo>
                      <a:pt x="2" y="5703"/>
                    </a:moveTo>
                    <a:lnTo>
                      <a:pt x="2" y="5703"/>
                    </a:lnTo>
                    <a:cubicBezTo>
                      <a:pt x="2" y="5701"/>
                      <a:pt x="4" y="5699"/>
                      <a:pt x="6" y="5699"/>
                    </a:cubicBezTo>
                    <a:cubicBezTo>
                      <a:pt x="9" y="5699"/>
                      <a:pt x="10" y="5701"/>
                      <a:pt x="10" y="5703"/>
                    </a:cubicBezTo>
                    <a:cubicBezTo>
                      <a:pt x="10" y="5706"/>
                      <a:pt x="9" y="5707"/>
                      <a:pt x="6" y="5707"/>
                    </a:cubicBezTo>
                    <a:cubicBezTo>
                      <a:pt x="4" y="5707"/>
                      <a:pt x="2" y="5706"/>
                      <a:pt x="2" y="5703"/>
                    </a:cubicBezTo>
                    <a:close/>
                    <a:moveTo>
                      <a:pt x="2" y="5687"/>
                    </a:moveTo>
                    <a:lnTo>
                      <a:pt x="2" y="5687"/>
                    </a:lnTo>
                    <a:cubicBezTo>
                      <a:pt x="2" y="5685"/>
                      <a:pt x="4" y="5683"/>
                      <a:pt x="6" y="5683"/>
                    </a:cubicBezTo>
                    <a:cubicBezTo>
                      <a:pt x="9" y="5683"/>
                      <a:pt x="10" y="5685"/>
                      <a:pt x="10" y="5687"/>
                    </a:cubicBezTo>
                    <a:cubicBezTo>
                      <a:pt x="10" y="5690"/>
                      <a:pt x="9" y="5691"/>
                      <a:pt x="6" y="5691"/>
                    </a:cubicBezTo>
                    <a:cubicBezTo>
                      <a:pt x="4" y="5691"/>
                      <a:pt x="2" y="5690"/>
                      <a:pt x="2" y="5687"/>
                    </a:cubicBezTo>
                    <a:close/>
                    <a:moveTo>
                      <a:pt x="2" y="5671"/>
                    </a:moveTo>
                    <a:lnTo>
                      <a:pt x="2" y="5671"/>
                    </a:lnTo>
                    <a:cubicBezTo>
                      <a:pt x="2" y="5669"/>
                      <a:pt x="4" y="5667"/>
                      <a:pt x="6" y="5667"/>
                    </a:cubicBezTo>
                    <a:cubicBezTo>
                      <a:pt x="9" y="5667"/>
                      <a:pt x="10" y="5669"/>
                      <a:pt x="10" y="5671"/>
                    </a:cubicBezTo>
                    <a:cubicBezTo>
                      <a:pt x="10" y="5674"/>
                      <a:pt x="9" y="5675"/>
                      <a:pt x="6" y="5675"/>
                    </a:cubicBezTo>
                    <a:cubicBezTo>
                      <a:pt x="4" y="5675"/>
                      <a:pt x="2" y="5674"/>
                      <a:pt x="2" y="5671"/>
                    </a:cubicBezTo>
                    <a:close/>
                    <a:moveTo>
                      <a:pt x="2" y="5655"/>
                    </a:moveTo>
                    <a:lnTo>
                      <a:pt x="2" y="5655"/>
                    </a:lnTo>
                    <a:cubicBezTo>
                      <a:pt x="2" y="5653"/>
                      <a:pt x="4" y="5651"/>
                      <a:pt x="6" y="5651"/>
                    </a:cubicBezTo>
                    <a:cubicBezTo>
                      <a:pt x="9" y="5651"/>
                      <a:pt x="10" y="5653"/>
                      <a:pt x="10" y="5655"/>
                    </a:cubicBezTo>
                    <a:cubicBezTo>
                      <a:pt x="10" y="5658"/>
                      <a:pt x="9" y="5659"/>
                      <a:pt x="6" y="5659"/>
                    </a:cubicBezTo>
                    <a:cubicBezTo>
                      <a:pt x="4" y="5659"/>
                      <a:pt x="2" y="5658"/>
                      <a:pt x="2" y="5655"/>
                    </a:cubicBezTo>
                    <a:close/>
                    <a:moveTo>
                      <a:pt x="2" y="5639"/>
                    </a:moveTo>
                    <a:lnTo>
                      <a:pt x="2" y="5639"/>
                    </a:lnTo>
                    <a:cubicBezTo>
                      <a:pt x="2" y="5637"/>
                      <a:pt x="4" y="5635"/>
                      <a:pt x="6" y="5635"/>
                    </a:cubicBezTo>
                    <a:cubicBezTo>
                      <a:pt x="9" y="5635"/>
                      <a:pt x="10" y="5637"/>
                      <a:pt x="10" y="5639"/>
                    </a:cubicBezTo>
                    <a:cubicBezTo>
                      <a:pt x="10" y="5642"/>
                      <a:pt x="9" y="5643"/>
                      <a:pt x="6" y="5643"/>
                    </a:cubicBezTo>
                    <a:cubicBezTo>
                      <a:pt x="4" y="5643"/>
                      <a:pt x="2" y="5642"/>
                      <a:pt x="2" y="5639"/>
                    </a:cubicBezTo>
                    <a:close/>
                    <a:moveTo>
                      <a:pt x="2" y="5623"/>
                    </a:moveTo>
                    <a:lnTo>
                      <a:pt x="2" y="5623"/>
                    </a:lnTo>
                    <a:cubicBezTo>
                      <a:pt x="2" y="5621"/>
                      <a:pt x="4" y="5619"/>
                      <a:pt x="6" y="5619"/>
                    </a:cubicBezTo>
                    <a:cubicBezTo>
                      <a:pt x="9" y="5619"/>
                      <a:pt x="10" y="5621"/>
                      <a:pt x="10" y="5623"/>
                    </a:cubicBezTo>
                    <a:cubicBezTo>
                      <a:pt x="10" y="5626"/>
                      <a:pt x="9" y="5627"/>
                      <a:pt x="6" y="5627"/>
                    </a:cubicBezTo>
                    <a:cubicBezTo>
                      <a:pt x="4" y="5627"/>
                      <a:pt x="2" y="5626"/>
                      <a:pt x="2" y="5623"/>
                    </a:cubicBezTo>
                    <a:close/>
                    <a:moveTo>
                      <a:pt x="2" y="5607"/>
                    </a:moveTo>
                    <a:lnTo>
                      <a:pt x="2" y="5607"/>
                    </a:lnTo>
                    <a:cubicBezTo>
                      <a:pt x="2" y="5605"/>
                      <a:pt x="4" y="5603"/>
                      <a:pt x="6" y="5603"/>
                    </a:cubicBezTo>
                    <a:cubicBezTo>
                      <a:pt x="9" y="5603"/>
                      <a:pt x="10" y="5605"/>
                      <a:pt x="10" y="5607"/>
                    </a:cubicBezTo>
                    <a:cubicBezTo>
                      <a:pt x="10" y="5610"/>
                      <a:pt x="9" y="5611"/>
                      <a:pt x="6" y="5611"/>
                    </a:cubicBezTo>
                    <a:cubicBezTo>
                      <a:pt x="4" y="5611"/>
                      <a:pt x="2" y="5610"/>
                      <a:pt x="2" y="5607"/>
                    </a:cubicBezTo>
                    <a:close/>
                    <a:moveTo>
                      <a:pt x="2" y="5591"/>
                    </a:moveTo>
                    <a:lnTo>
                      <a:pt x="2" y="5591"/>
                    </a:lnTo>
                    <a:cubicBezTo>
                      <a:pt x="2" y="5589"/>
                      <a:pt x="4" y="5587"/>
                      <a:pt x="6" y="5587"/>
                    </a:cubicBezTo>
                    <a:cubicBezTo>
                      <a:pt x="9" y="5587"/>
                      <a:pt x="10" y="5589"/>
                      <a:pt x="10" y="5591"/>
                    </a:cubicBezTo>
                    <a:cubicBezTo>
                      <a:pt x="10" y="5594"/>
                      <a:pt x="9" y="5595"/>
                      <a:pt x="6" y="5595"/>
                    </a:cubicBezTo>
                    <a:cubicBezTo>
                      <a:pt x="4" y="5595"/>
                      <a:pt x="2" y="5594"/>
                      <a:pt x="2" y="5591"/>
                    </a:cubicBezTo>
                    <a:close/>
                    <a:moveTo>
                      <a:pt x="2" y="5575"/>
                    </a:moveTo>
                    <a:lnTo>
                      <a:pt x="2" y="5575"/>
                    </a:lnTo>
                    <a:cubicBezTo>
                      <a:pt x="2" y="5573"/>
                      <a:pt x="4" y="5571"/>
                      <a:pt x="6" y="5571"/>
                    </a:cubicBezTo>
                    <a:cubicBezTo>
                      <a:pt x="9" y="5571"/>
                      <a:pt x="10" y="5573"/>
                      <a:pt x="10" y="5575"/>
                    </a:cubicBezTo>
                    <a:cubicBezTo>
                      <a:pt x="10" y="5578"/>
                      <a:pt x="9" y="5579"/>
                      <a:pt x="6" y="5579"/>
                    </a:cubicBezTo>
                    <a:cubicBezTo>
                      <a:pt x="4" y="5579"/>
                      <a:pt x="2" y="5578"/>
                      <a:pt x="2" y="5575"/>
                    </a:cubicBezTo>
                    <a:close/>
                    <a:moveTo>
                      <a:pt x="2" y="5559"/>
                    </a:moveTo>
                    <a:lnTo>
                      <a:pt x="2" y="5559"/>
                    </a:lnTo>
                    <a:cubicBezTo>
                      <a:pt x="2" y="5557"/>
                      <a:pt x="4" y="5555"/>
                      <a:pt x="6" y="5555"/>
                    </a:cubicBezTo>
                    <a:cubicBezTo>
                      <a:pt x="9" y="5555"/>
                      <a:pt x="10" y="5557"/>
                      <a:pt x="10" y="5559"/>
                    </a:cubicBezTo>
                    <a:cubicBezTo>
                      <a:pt x="10" y="5562"/>
                      <a:pt x="9" y="5563"/>
                      <a:pt x="6" y="5563"/>
                    </a:cubicBezTo>
                    <a:cubicBezTo>
                      <a:pt x="4" y="5563"/>
                      <a:pt x="2" y="5562"/>
                      <a:pt x="2" y="5559"/>
                    </a:cubicBezTo>
                    <a:close/>
                    <a:moveTo>
                      <a:pt x="2" y="5543"/>
                    </a:moveTo>
                    <a:lnTo>
                      <a:pt x="2" y="5543"/>
                    </a:lnTo>
                    <a:cubicBezTo>
                      <a:pt x="2" y="5541"/>
                      <a:pt x="4" y="5539"/>
                      <a:pt x="6" y="5539"/>
                    </a:cubicBezTo>
                    <a:cubicBezTo>
                      <a:pt x="9" y="5539"/>
                      <a:pt x="10" y="5541"/>
                      <a:pt x="10" y="5543"/>
                    </a:cubicBezTo>
                    <a:cubicBezTo>
                      <a:pt x="10" y="5545"/>
                      <a:pt x="9" y="5547"/>
                      <a:pt x="6" y="5547"/>
                    </a:cubicBezTo>
                    <a:cubicBezTo>
                      <a:pt x="4" y="5547"/>
                      <a:pt x="2" y="5545"/>
                      <a:pt x="2" y="5543"/>
                    </a:cubicBezTo>
                    <a:close/>
                    <a:moveTo>
                      <a:pt x="2" y="5527"/>
                    </a:moveTo>
                    <a:lnTo>
                      <a:pt x="2" y="5527"/>
                    </a:lnTo>
                    <a:cubicBezTo>
                      <a:pt x="2" y="5525"/>
                      <a:pt x="4" y="5523"/>
                      <a:pt x="6" y="5523"/>
                    </a:cubicBezTo>
                    <a:cubicBezTo>
                      <a:pt x="9" y="5523"/>
                      <a:pt x="10" y="5525"/>
                      <a:pt x="10" y="5527"/>
                    </a:cubicBezTo>
                    <a:cubicBezTo>
                      <a:pt x="10" y="5529"/>
                      <a:pt x="9" y="5531"/>
                      <a:pt x="6" y="5531"/>
                    </a:cubicBezTo>
                    <a:cubicBezTo>
                      <a:pt x="4" y="5531"/>
                      <a:pt x="2" y="5529"/>
                      <a:pt x="2" y="5527"/>
                    </a:cubicBezTo>
                    <a:close/>
                    <a:moveTo>
                      <a:pt x="2" y="5511"/>
                    </a:moveTo>
                    <a:lnTo>
                      <a:pt x="2" y="5511"/>
                    </a:lnTo>
                    <a:cubicBezTo>
                      <a:pt x="2" y="5509"/>
                      <a:pt x="4" y="5507"/>
                      <a:pt x="6" y="5507"/>
                    </a:cubicBezTo>
                    <a:cubicBezTo>
                      <a:pt x="9" y="5507"/>
                      <a:pt x="10" y="5509"/>
                      <a:pt x="10" y="5511"/>
                    </a:cubicBezTo>
                    <a:cubicBezTo>
                      <a:pt x="10" y="5513"/>
                      <a:pt x="9" y="5515"/>
                      <a:pt x="6" y="5515"/>
                    </a:cubicBezTo>
                    <a:cubicBezTo>
                      <a:pt x="4" y="5515"/>
                      <a:pt x="2" y="5513"/>
                      <a:pt x="2" y="5511"/>
                    </a:cubicBezTo>
                    <a:close/>
                    <a:moveTo>
                      <a:pt x="2" y="5495"/>
                    </a:moveTo>
                    <a:lnTo>
                      <a:pt x="2" y="5495"/>
                    </a:lnTo>
                    <a:cubicBezTo>
                      <a:pt x="2" y="5493"/>
                      <a:pt x="4" y="5491"/>
                      <a:pt x="6" y="5491"/>
                    </a:cubicBezTo>
                    <a:cubicBezTo>
                      <a:pt x="9" y="5491"/>
                      <a:pt x="10" y="5493"/>
                      <a:pt x="10" y="5495"/>
                    </a:cubicBezTo>
                    <a:cubicBezTo>
                      <a:pt x="10" y="5497"/>
                      <a:pt x="9" y="5499"/>
                      <a:pt x="6" y="5499"/>
                    </a:cubicBezTo>
                    <a:cubicBezTo>
                      <a:pt x="4" y="5499"/>
                      <a:pt x="2" y="5497"/>
                      <a:pt x="2" y="5495"/>
                    </a:cubicBezTo>
                    <a:close/>
                    <a:moveTo>
                      <a:pt x="2" y="5479"/>
                    </a:moveTo>
                    <a:lnTo>
                      <a:pt x="2" y="5479"/>
                    </a:lnTo>
                    <a:cubicBezTo>
                      <a:pt x="2" y="5477"/>
                      <a:pt x="4" y="5475"/>
                      <a:pt x="6" y="5475"/>
                    </a:cubicBezTo>
                    <a:cubicBezTo>
                      <a:pt x="9" y="5475"/>
                      <a:pt x="10" y="5477"/>
                      <a:pt x="10" y="5479"/>
                    </a:cubicBezTo>
                    <a:cubicBezTo>
                      <a:pt x="10" y="5481"/>
                      <a:pt x="9" y="5483"/>
                      <a:pt x="6" y="5483"/>
                    </a:cubicBezTo>
                    <a:cubicBezTo>
                      <a:pt x="4" y="5483"/>
                      <a:pt x="2" y="5481"/>
                      <a:pt x="2" y="5479"/>
                    </a:cubicBezTo>
                    <a:close/>
                    <a:moveTo>
                      <a:pt x="2" y="5463"/>
                    </a:moveTo>
                    <a:lnTo>
                      <a:pt x="2" y="5463"/>
                    </a:lnTo>
                    <a:cubicBezTo>
                      <a:pt x="2" y="5461"/>
                      <a:pt x="4" y="5459"/>
                      <a:pt x="6" y="5459"/>
                    </a:cubicBezTo>
                    <a:cubicBezTo>
                      <a:pt x="9" y="5459"/>
                      <a:pt x="10" y="5461"/>
                      <a:pt x="10" y="5463"/>
                    </a:cubicBezTo>
                    <a:cubicBezTo>
                      <a:pt x="10" y="5465"/>
                      <a:pt x="9" y="5467"/>
                      <a:pt x="6" y="5467"/>
                    </a:cubicBezTo>
                    <a:cubicBezTo>
                      <a:pt x="4" y="5467"/>
                      <a:pt x="2" y="5465"/>
                      <a:pt x="2" y="5463"/>
                    </a:cubicBezTo>
                    <a:close/>
                    <a:moveTo>
                      <a:pt x="2" y="5447"/>
                    </a:moveTo>
                    <a:lnTo>
                      <a:pt x="2" y="5447"/>
                    </a:lnTo>
                    <a:cubicBezTo>
                      <a:pt x="2" y="5445"/>
                      <a:pt x="4" y="5443"/>
                      <a:pt x="6" y="5443"/>
                    </a:cubicBezTo>
                    <a:cubicBezTo>
                      <a:pt x="9" y="5443"/>
                      <a:pt x="10" y="5445"/>
                      <a:pt x="10" y="5447"/>
                    </a:cubicBezTo>
                    <a:cubicBezTo>
                      <a:pt x="10" y="5449"/>
                      <a:pt x="9" y="5451"/>
                      <a:pt x="6" y="5451"/>
                    </a:cubicBezTo>
                    <a:cubicBezTo>
                      <a:pt x="4" y="5451"/>
                      <a:pt x="2" y="5449"/>
                      <a:pt x="2" y="5447"/>
                    </a:cubicBezTo>
                    <a:close/>
                    <a:moveTo>
                      <a:pt x="2" y="5431"/>
                    </a:moveTo>
                    <a:lnTo>
                      <a:pt x="2" y="5431"/>
                    </a:lnTo>
                    <a:cubicBezTo>
                      <a:pt x="2" y="5429"/>
                      <a:pt x="4" y="5427"/>
                      <a:pt x="6" y="5427"/>
                    </a:cubicBezTo>
                    <a:cubicBezTo>
                      <a:pt x="9" y="5427"/>
                      <a:pt x="10" y="5429"/>
                      <a:pt x="10" y="5431"/>
                    </a:cubicBezTo>
                    <a:cubicBezTo>
                      <a:pt x="10" y="5433"/>
                      <a:pt x="9" y="5435"/>
                      <a:pt x="6" y="5435"/>
                    </a:cubicBezTo>
                    <a:cubicBezTo>
                      <a:pt x="4" y="5435"/>
                      <a:pt x="2" y="5433"/>
                      <a:pt x="2" y="5431"/>
                    </a:cubicBezTo>
                    <a:close/>
                    <a:moveTo>
                      <a:pt x="2" y="5415"/>
                    </a:moveTo>
                    <a:lnTo>
                      <a:pt x="2" y="5415"/>
                    </a:lnTo>
                    <a:cubicBezTo>
                      <a:pt x="2" y="5413"/>
                      <a:pt x="4" y="5411"/>
                      <a:pt x="6" y="5411"/>
                    </a:cubicBezTo>
                    <a:cubicBezTo>
                      <a:pt x="9" y="5411"/>
                      <a:pt x="10" y="5413"/>
                      <a:pt x="10" y="5415"/>
                    </a:cubicBezTo>
                    <a:cubicBezTo>
                      <a:pt x="10" y="5417"/>
                      <a:pt x="9" y="5419"/>
                      <a:pt x="6" y="5419"/>
                    </a:cubicBezTo>
                    <a:cubicBezTo>
                      <a:pt x="4" y="5419"/>
                      <a:pt x="2" y="5417"/>
                      <a:pt x="2" y="5415"/>
                    </a:cubicBezTo>
                    <a:close/>
                    <a:moveTo>
                      <a:pt x="2" y="5399"/>
                    </a:moveTo>
                    <a:lnTo>
                      <a:pt x="2" y="5399"/>
                    </a:lnTo>
                    <a:cubicBezTo>
                      <a:pt x="2" y="5397"/>
                      <a:pt x="4" y="5395"/>
                      <a:pt x="6" y="5395"/>
                    </a:cubicBezTo>
                    <a:cubicBezTo>
                      <a:pt x="9" y="5395"/>
                      <a:pt x="10" y="5397"/>
                      <a:pt x="10" y="5399"/>
                    </a:cubicBezTo>
                    <a:cubicBezTo>
                      <a:pt x="10" y="5401"/>
                      <a:pt x="9" y="5403"/>
                      <a:pt x="6" y="5403"/>
                    </a:cubicBezTo>
                    <a:cubicBezTo>
                      <a:pt x="4" y="5403"/>
                      <a:pt x="2" y="5401"/>
                      <a:pt x="2" y="5399"/>
                    </a:cubicBezTo>
                    <a:close/>
                    <a:moveTo>
                      <a:pt x="2" y="5383"/>
                    </a:moveTo>
                    <a:lnTo>
                      <a:pt x="2" y="5383"/>
                    </a:lnTo>
                    <a:cubicBezTo>
                      <a:pt x="2" y="5381"/>
                      <a:pt x="4" y="5379"/>
                      <a:pt x="6" y="5379"/>
                    </a:cubicBezTo>
                    <a:cubicBezTo>
                      <a:pt x="9" y="5379"/>
                      <a:pt x="10" y="5381"/>
                      <a:pt x="10" y="5383"/>
                    </a:cubicBezTo>
                    <a:cubicBezTo>
                      <a:pt x="10" y="5385"/>
                      <a:pt x="9" y="5387"/>
                      <a:pt x="6" y="5387"/>
                    </a:cubicBezTo>
                    <a:cubicBezTo>
                      <a:pt x="4" y="5387"/>
                      <a:pt x="2" y="5385"/>
                      <a:pt x="2" y="5383"/>
                    </a:cubicBezTo>
                    <a:close/>
                    <a:moveTo>
                      <a:pt x="2" y="5367"/>
                    </a:moveTo>
                    <a:lnTo>
                      <a:pt x="2" y="5367"/>
                    </a:lnTo>
                    <a:cubicBezTo>
                      <a:pt x="2" y="5365"/>
                      <a:pt x="4" y="5363"/>
                      <a:pt x="6" y="5363"/>
                    </a:cubicBezTo>
                    <a:cubicBezTo>
                      <a:pt x="9" y="5363"/>
                      <a:pt x="10" y="5365"/>
                      <a:pt x="10" y="5367"/>
                    </a:cubicBezTo>
                    <a:cubicBezTo>
                      <a:pt x="10" y="5369"/>
                      <a:pt x="9" y="5371"/>
                      <a:pt x="6" y="5371"/>
                    </a:cubicBezTo>
                    <a:cubicBezTo>
                      <a:pt x="4" y="5371"/>
                      <a:pt x="2" y="5369"/>
                      <a:pt x="2" y="5367"/>
                    </a:cubicBezTo>
                    <a:close/>
                    <a:moveTo>
                      <a:pt x="2" y="5351"/>
                    </a:moveTo>
                    <a:lnTo>
                      <a:pt x="2" y="5351"/>
                    </a:lnTo>
                    <a:cubicBezTo>
                      <a:pt x="2" y="5349"/>
                      <a:pt x="4" y="5347"/>
                      <a:pt x="6" y="5347"/>
                    </a:cubicBezTo>
                    <a:cubicBezTo>
                      <a:pt x="9" y="5347"/>
                      <a:pt x="10" y="5349"/>
                      <a:pt x="10" y="5351"/>
                    </a:cubicBezTo>
                    <a:cubicBezTo>
                      <a:pt x="10" y="5353"/>
                      <a:pt x="9" y="5355"/>
                      <a:pt x="6" y="5355"/>
                    </a:cubicBezTo>
                    <a:cubicBezTo>
                      <a:pt x="4" y="5355"/>
                      <a:pt x="2" y="5353"/>
                      <a:pt x="2" y="5351"/>
                    </a:cubicBezTo>
                    <a:close/>
                    <a:moveTo>
                      <a:pt x="2" y="5335"/>
                    </a:moveTo>
                    <a:lnTo>
                      <a:pt x="2" y="5335"/>
                    </a:lnTo>
                    <a:cubicBezTo>
                      <a:pt x="2" y="5333"/>
                      <a:pt x="4" y="5331"/>
                      <a:pt x="6" y="5331"/>
                    </a:cubicBezTo>
                    <a:cubicBezTo>
                      <a:pt x="9" y="5331"/>
                      <a:pt x="10" y="5333"/>
                      <a:pt x="10" y="5335"/>
                    </a:cubicBezTo>
                    <a:cubicBezTo>
                      <a:pt x="10" y="5337"/>
                      <a:pt x="9" y="5339"/>
                      <a:pt x="6" y="5339"/>
                    </a:cubicBezTo>
                    <a:cubicBezTo>
                      <a:pt x="4" y="5339"/>
                      <a:pt x="2" y="5337"/>
                      <a:pt x="2" y="5335"/>
                    </a:cubicBezTo>
                    <a:close/>
                    <a:moveTo>
                      <a:pt x="3" y="5319"/>
                    </a:moveTo>
                    <a:lnTo>
                      <a:pt x="3" y="5319"/>
                    </a:lnTo>
                    <a:cubicBezTo>
                      <a:pt x="3" y="5317"/>
                      <a:pt x="4" y="5315"/>
                      <a:pt x="7" y="5315"/>
                    </a:cubicBezTo>
                    <a:cubicBezTo>
                      <a:pt x="9" y="5315"/>
                      <a:pt x="11" y="5317"/>
                      <a:pt x="11" y="5319"/>
                    </a:cubicBezTo>
                    <a:cubicBezTo>
                      <a:pt x="11" y="5321"/>
                      <a:pt x="9" y="5323"/>
                      <a:pt x="7" y="5323"/>
                    </a:cubicBezTo>
                    <a:cubicBezTo>
                      <a:pt x="4" y="5323"/>
                      <a:pt x="3" y="5321"/>
                      <a:pt x="3" y="5319"/>
                    </a:cubicBezTo>
                    <a:close/>
                    <a:moveTo>
                      <a:pt x="3" y="5303"/>
                    </a:moveTo>
                    <a:lnTo>
                      <a:pt x="3" y="5303"/>
                    </a:lnTo>
                    <a:cubicBezTo>
                      <a:pt x="3" y="5301"/>
                      <a:pt x="4" y="5299"/>
                      <a:pt x="7" y="5299"/>
                    </a:cubicBezTo>
                    <a:cubicBezTo>
                      <a:pt x="9" y="5299"/>
                      <a:pt x="11" y="5301"/>
                      <a:pt x="11" y="5303"/>
                    </a:cubicBezTo>
                    <a:cubicBezTo>
                      <a:pt x="11" y="5305"/>
                      <a:pt x="9" y="5307"/>
                      <a:pt x="7" y="5307"/>
                    </a:cubicBezTo>
                    <a:cubicBezTo>
                      <a:pt x="4" y="5307"/>
                      <a:pt x="3" y="5305"/>
                      <a:pt x="3" y="5303"/>
                    </a:cubicBezTo>
                    <a:close/>
                    <a:moveTo>
                      <a:pt x="3" y="5287"/>
                    </a:moveTo>
                    <a:lnTo>
                      <a:pt x="3" y="5287"/>
                    </a:lnTo>
                    <a:cubicBezTo>
                      <a:pt x="3" y="5285"/>
                      <a:pt x="4" y="5283"/>
                      <a:pt x="7" y="5283"/>
                    </a:cubicBezTo>
                    <a:cubicBezTo>
                      <a:pt x="9" y="5283"/>
                      <a:pt x="11" y="5285"/>
                      <a:pt x="11" y="5287"/>
                    </a:cubicBezTo>
                    <a:cubicBezTo>
                      <a:pt x="11" y="5289"/>
                      <a:pt x="9" y="5291"/>
                      <a:pt x="7" y="5291"/>
                    </a:cubicBezTo>
                    <a:cubicBezTo>
                      <a:pt x="4" y="5291"/>
                      <a:pt x="3" y="5289"/>
                      <a:pt x="3" y="5287"/>
                    </a:cubicBezTo>
                    <a:close/>
                    <a:moveTo>
                      <a:pt x="3" y="5271"/>
                    </a:moveTo>
                    <a:lnTo>
                      <a:pt x="3" y="5271"/>
                    </a:lnTo>
                    <a:cubicBezTo>
                      <a:pt x="3" y="5269"/>
                      <a:pt x="4" y="5267"/>
                      <a:pt x="7" y="5267"/>
                    </a:cubicBezTo>
                    <a:cubicBezTo>
                      <a:pt x="9" y="5267"/>
                      <a:pt x="11" y="5269"/>
                      <a:pt x="11" y="5271"/>
                    </a:cubicBezTo>
                    <a:cubicBezTo>
                      <a:pt x="11" y="5273"/>
                      <a:pt x="9" y="5275"/>
                      <a:pt x="7" y="5275"/>
                    </a:cubicBezTo>
                    <a:cubicBezTo>
                      <a:pt x="4" y="5275"/>
                      <a:pt x="3" y="5273"/>
                      <a:pt x="3" y="5271"/>
                    </a:cubicBezTo>
                    <a:close/>
                    <a:moveTo>
                      <a:pt x="3" y="5255"/>
                    </a:moveTo>
                    <a:lnTo>
                      <a:pt x="3" y="5255"/>
                    </a:lnTo>
                    <a:cubicBezTo>
                      <a:pt x="3" y="5253"/>
                      <a:pt x="4" y="5251"/>
                      <a:pt x="7" y="5251"/>
                    </a:cubicBezTo>
                    <a:cubicBezTo>
                      <a:pt x="9" y="5251"/>
                      <a:pt x="11" y="5253"/>
                      <a:pt x="11" y="5255"/>
                    </a:cubicBezTo>
                    <a:cubicBezTo>
                      <a:pt x="11" y="5257"/>
                      <a:pt x="9" y="5259"/>
                      <a:pt x="7" y="5259"/>
                    </a:cubicBezTo>
                    <a:cubicBezTo>
                      <a:pt x="4" y="5259"/>
                      <a:pt x="3" y="5257"/>
                      <a:pt x="3" y="5255"/>
                    </a:cubicBezTo>
                    <a:close/>
                    <a:moveTo>
                      <a:pt x="3" y="5239"/>
                    </a:moveTo>
                    <a:lnTo>
                      <a:pt x="3" y="5239"/>
                    </a:lnTo>
                    <a:cubicBezTo>
                      <a:pt x="3" y="5237"/>
                      <a:pt x="4" y="5235"/>
                      <a:pt x="7" y="5235"/>
                    </a:cubicBezTo>
                    <a:cubicBezTo>
                      <a:pt x="9" y="5235"/>
                      <a:pt x="11" y="5237"/>
                      <a:pt x="11" y="5239"/>
                    </a:cubicBezTo>
                    <a:cubicBezTo>
                      <a:pt x="11" y="5241"/>
                      <a:pt x="9" y="5243"/>
                      <a:pt x="7" y="5243"/>
                    </a:cubicBezTo>
                    <a:cubicBezTo>
                      <a:pt x="4" y="5243"/>
                      <a:pt x="3" y="5241"/>
                      <a:pt x="3" y="5239"/>
                    </a:cubicBezTo>
                    <a:close/>
                    <a:moveTo>
                      <a:pt x="3" y="5223"/>
                    </a:moveTo>
                    <a:lnTo>
                      <a:pt x="3" y="5223"/>
                    </a:lnTo>
                    <a:cubicBezTo>
                      <a:pt x="3" y="5221"/>
                      <a:pt x="4" y="5219"/>
                      <a:pt x="7" y="5219"/>
                    </a:cubicBezTo>
                    <a:cubicBezTo>
                      <a:pt x="9" y="5219"/>
                      <a:pt x="11" y="5221"/>
                      <a:pt x="11" y="5223"/>
                    </a:cubicBezTo>
                    <a:cubicBezTo>
                      <a:pt x="11" y="5225"/>
                      <a:pt x="9" y="5227"/>
                      <a:pt x="7" y="5227"/>
                    </a:cubicBezTo>
                    <a:cubicBezTo>
                      <a:pt x="4" y="5227"/>
                      <a:pt x="3" y="5225"/>
                      <a:pt x="3" y="5223"/>
                    </a:cubicBezTo>
                    <a:close/>
                    <a:moveTo>
                      <a:pt x="3" y="5207"/>
                    </a:moveTo>
                    <a:lnTo>
                      <a:pt x="3" y="5207"/>
                    </a:lnTo>
                    <a:cubicBezTo>
                      <a:pt x="3" y="5205"/>
                      <a:pt x="4" y="5203"/>
                      <a:pt x="7" y="5203"/>
                    </a:cubicBezTo>
                    <a:cubicBezTo>
                      <a:pt x="9" y="5203"/>
                      <a:pt x="11" y="5205"/>
                      <a:pt x="11" y="5207"/>
                    </a:cubicBezTo>
                    <a:cubicBezTo>
                      <a:pt x="11" y="5209"/>
                      <a:pt x="9" y="5211"/>
                      <a:pt x="7" y="5211"/>
                    </a:cubicBezTo>
                    <a:cubicBezTo>
                      <a:pt x="4" y="5211"/>
                      <a:pt x="3" y="5209"/>
                      <a:pt x="3" y="5207"/>
                    </a:cubicBezTo>
                    <a:close/>
                    <a:moveTo>
                      <a:pt x="3" y="5191"/>
                    </a:moveTo>
                    <a:lnTo>
                      <a:pt x="3" y="5191"/>
                    </a:lnTo>
                    <a:cubicBezTo>
                      <a:pt x="3" y="5189"/>
                      <a:pt x="4" y="5187"/>
                      <a:pt x="7" y="5187"/>
                    </a:cubicBezTo>
                    <a:cubicBezTo>
                      <a:pt x="9" y="5187"/>
                      <a:pt x="11" y="5189"/>
                      <a:pt x="11" y="5191"/>
                    </a:cubicBezTo>
                    <a:cubicBezTo>
                      <a:pt x="11" y="5193"/>
                      <a:pt x="9" y="5195"/>
                      <a:pt x="7" y="5195"/>
                    </a:cubicBezTo>
                    <a:cubicBezTo>
                      <a:pt x="4" y="5195"/>
                      <a:pt x="3" y="5193"/>
                      <a:pt x="3" y="5191"/>
                    </a:cubicBezTo>
                    <a:close/>
                    <a:moveTo>
                      <a:pt x="3" y="5175"/>
                    </a:moveTo>
                    <a:lnTo>
                      <a:pt x="3" y="5175"/>
                    </a:lnTo>
                    <a:cubicBezTo>
                      <a:pt x="3" y="5173"/>
                      <a:pt x="4" y="5171"/>
                      <a:pt x="7" y="5171"/>
                    </a:cubicBezTo>
                    <a:cubicBezTo>
                      <a:pt x="9" y="5171"/>
                      <a:pt x="11" y="5173"/>
                      <a:pt x="11" y="5175"/>
                    </a:cubicBezTo>
                    <a:cubicBezTo>
                      <a:pt x="11" y="5177"/>
                      <a:pt x="9" y="5179"/>
                      <a:pt x="7" y="5179"/>
                    </a:cubicBezTo>
                    <a:cubicBezTo>
                      <a:pt x="4" y="5179"/>
                      <a:pt x="3" y="5177"/>
                      <a:pt x="3" y="5175"/>
                    </a:cubicBezTo>
                    <a:close/>
                    <a:moveTo>
                      <a:pt x="3" y="5159"/>
                    </a:moveTo>
                    <a:lnTo>
                      <a:pt x="3" y="5159"/>
                    </a:lnTo>
                    <a:cubicBezTo>
                      <a:pt x="3" y="5157"/>
                      <a:pt x="4" y="5155"/>
                      <a:pt x="7" y="5155"/>
                    </a:cubicBezTo>
                    <a:cubicBezTo>
                      <a:pt x="9" y="5155"/>
                      <a:pt x="11" y="5157"/>
                      <a:pt x="11" y="5159"/>
                    </a:cubicBezTo>
                    <a:cubicBezTo>
                      <a:pt x="11" y="5161"/>
                      <a:pt x="9" y="5163"/>
                      <a:pt x="7" y="5163"/>
                    </a:cubicBezTo>
                    <a:cubicBezTo>
                      <a:pt x="4" y="5163"/>
                      <a:pt x="3" y="5161"/>
                      <a:pt x="3" y="5159"/>
                    </a:cubicBezTo>
                    <a:close/>
                    <a:moveTo>
                      <a:pt x="3" y="5143"/>
                    </a:moveTo>
                    <a:lnTo>
                      <a:pt x="3" y="5143"/>
                    </a:lnTo>
                    <a:cubicBezTo>
                      <a:pt x="3" y="5141"/>
                      <a:pt x="4" y="5139"/>
                      <a:pt x="7" y="5139"/>
                    </a:cubicBezTo>
                    <a:cubicBezTo>
                      <a:pt x="9" y="5139"/>
                      <a:pt x="11" y="5141"/>
                      <a:pt x="11" y="5143"/>
                    </a:cubicBezTo>
                    <a:cubicBezTo>
                      <a:pt x="11" y="5145"/>
                      <a:pt x="9" y="5147"/>
                      <a:pt x="7" y="5147"/>
                    </a:cubicBezTo>
                    <a:cubicBezTo>
                      <a:pt x="4" y="5147"/>
                      <a:pt x="3" y="5145"/>
                      <a:pt x="3" y="5143"/>
                    </a:cubicBezTo>
                    <a:close/>
                    <a:moveTo>
                      <a:pt x="3" y="5127"/>
                    </a:moveTo>
                    <a:lnTo>
                      <a:pt x="3" y="5127"/>
                    </a:lnTo>
                    <a:cubicBezTo>
                      <a:pt x="3" y="5125"/>
                      <a:pt x="4" y="5123"/>
                      <a:pt x="7" y="5123"/>
                    </a:cubicBezTo>
                    <a:cubicBezTo>
                      <a:pt x="9" y="5123"/>
                      <a:pt x="11" y="5125"/>
                      <a:pt x="11" y="5127"/>
                    </a:cubicBezTo>
                    <a:cubicBezTo>
                      <a:pt x="11" y="5129"/>
                      <a:pt x="9" y="5131"/>
                      <a:pt x="7" y="5131"/>
                    </a:cubicBezTo>
                    <a:cubicBezTo>
                      <a:pt x="4" y="5131"/>
                      <a:pt x="3" y="5129"/>
                      <a:pt x="3" y="5127"/>
                    </a:cubicBezTo>
                    <a:close/>
                    <a:moveTo>
                      <a:pt x="3" y="5111"/>
                    </a:moveTo>
                    <a:lnTo>
                      <a:pt x="3" y="5111"/>
                    </a:lnTo>
                    <a:cubicBezTo>
                      <a:pt x="3" y="5109"/>
                      <a:pt x="4" y="5107"/>
                      <a:pt x="7" y="5107"/>
                    </a:cubicBezTo>
                    <a:cubicBezTo>
                      <a:pt x="9" y="5107"/>
                      <a:pt x="11" y="5109"/>
                      <a:pt x="11" y="5111"/>
                    </a:cubicBezTo>
                    <a:cubicBezTo>
                      <a:pt x="11" y="5113"/>
                      <a:pt x="9" y="5115"/>
                      <a:pt x="7" y="5115"/>
                    </a:cubicBezTo>
                    <a:cubicBezTo>
                      <a:pt x="4" y="5115"/>
                      <a:pt x="3" y="5113"/>
                      <a:pt x="3" y="5111"/>
                    </a:cubicBezTo>
                    <a:close/>
                    <a:moveTo>
                      <a:pt x="3" y="5095"/>
                    </a:moveTo>
                    <a:lnTo>
                      <a:pt x="3" y="5095"/>
                    </a:lnTo>
                    <a:cubicBezTo>
                      <a:pt x="3" y="5093"/>
                      <a:pt x="4" y="5091"/>
                      <a:pt x="7" y="5091"/>
                    </a:cubicBezTo>
                    <a:cubicBezTo>
                      <a:pt x="9" y="5091"/>
                      <a:pt x="11" y="5093"/>
                      <a:pt x="11" y="5095"/>
                    </a:cubicBezTo>
                    <a:cubicBezTo>
                      <a:pt x="11" y="5097"/>
                      <a:pt x="9" y="5099"/>
                      <a:pt x="7" y="5099"/>
                    </a:cubicBezTo>
                    <a:cubicBezTo>
                      <a:pt x="4" y="5099"/>
                      <a:pt x="3" y="5097"/>
                      <a:pt x="3" y="5095"/>
                    </a:cubicBezTo>
                    <a:close/>
                    <a:moveTo>
                      <a:pt x="3" y="5079"/>
                    </a:moveTo>
                    <a:lnTo>
                      <a:pt x="3" y="5079"/>
                    </a:lnTo>
                    <a:cubicBezTo>
                      <a:pt x="3" y="5077"/>
                      <a:pt x="4" y="5075"/>
                      <a:pt x="7" y="5075"/>
                    </a:cubicBezTo>
                    <a:cubicBezTo>
                      <a:pt x="9" y="5075"/>
                      <a:pt x="11" y="5077"/>
                      <a:pt x="11" y="5079"/>
                    </a:cubicBezTo>
                    <a:cubicBezTo>
                      <a:pt x="11" y="5081"/>
                      <a:pt x="9" y="5083"/>
                      <a:pt x="7" y="5083"/>
                    </a:cubicBezTo>
                    <a:cubicBezTo>
                      <a:pt x="4" y="5083"/>
                      <a:pt x="3" y="5081"/>
                      <a:pt x="3" y="5079"/>
                    </a:cubicBezTo>
                    <a:close/>
                    <a:moveTo>
                      <a:pt x="3" y="5063"/>
                    </a:moveTo>
                    <a:lnTo>
                      <a:pt x="3" y="5063"/>
                    </a:lnTo>
                    <a:cubicBezTo>
                      <a:pt x="3" y="5061"/>
                      <a:pt x="4" y="5059"/>
                      <a:pt x="7" y="5059"/>
                    </a:cubicBezTo>
                    <a:cubicBezTo>
                      <a:pt x="9" y="5059"/>
                      <a:pt x="11" y="5061"/>
                      <a:pt x="11" y="5063"/>
                    </a:cubicBezTo>
                    <a:cubicBezTo>
                      <a:pt x="11" y="5065"/>
                      <a:pt x="9" y="5067"/>
                      <a:pt x="7" y="5067"/>
                    </a:cubicBezTo>
                    <a:cubicBezTo>
                      <a:pt x="4" y="5067"/>
                      <a:pt x="3" y="5065"/>
                      <a:pt x="3" y="5063"/>
                    </a:cubicBezTo>
                    <a:close/>
                    <a:moveTo>
                      <a:pt x="3" y="5047"/>
                    </a:moveTo>
                    <a:lnTo>
                      <a:pt x="3" y="5047"/>
                    </a:lnTo>
                    <a:cubicBezTo>
                      <a:pt x="3" y="5045"/>
                      <a:pt x="4" y="5043"/>
                      <a:pt x="7" y="5043"/>
                    </a:cubicBezTo>
                    <a:cubicBezTo>
                      <a:pt x="9" y="5043"/>
                      <a:pt x="11" y="5045"/>
                      <a:pt x="11" y="5047"/>
                    </a:cubicBezTo>
                    <a:cubicBezTo>
                      <a:pt x="11" y="5049"/>
                      <a:pt x="9" y="5051"/>
                      <a:pt x="7" y="5051"/>
                    </a:cubicBezTo>
                    <a:cubicBezTo>
                      <a:pt x="4" y="5051"/>
                      <a:pt x="3" y="5049"/>
                      <a:pt x="3" y="5047"/>
                    </a:cubicBezTo>
                    <a:close/>
                    <a:moveTo>
                      <a:pt x="3" y="5031"/>
                    </a:moveTo>
                    <a:lnTo>
                      <a:pt x="3" y="5031"/>
                    </a:lnTo>
                    <a:cubicBezTo>
                      <a:pt x="3" y="5029"/>
                      <a:pt x="4" y="5027"/>
                      <a:pt x="7" y="5027"/>
                    </a:cubicBezTo>
                    <a:cubicBezTo>
                      <a:pt x="9" y="5027"/>
                      <a:pt x="11" y="5029"/>
                      <a:pt x="11" y="5031"/>
                    </a:cubicBezTo>
                    <a:cubicBezTo>
                      <a:pt x="11" y="5033"/>
                      <a:pt x="9" y="5035"/>
                      <a:pt x="7" y="5035"/>
                    </a:cubicBezTo>
                    <a:cubicBezTo>
                      <a:pt x="4" y="5035"/>
                      <a:pt x="3" y="5033"/>
                      <a:pt x="3" y="5031"/>
                    </a:cubicBezTo>
                    <a:close/>
                    <a:moveTo>
                      <a:pt x="3" y="5015"/>
                    </a:moveTo>
                    <a:lnTo>
                      <a:pt x="3" y="5015"/>
                    </a:lnTo>
                    <a:cubicBezTo>
                      <a:pt x="3" y="5013"/>
                      <a:pt x="4" y="5011"/>
                      <a:pt x="7" y="5011"/>
                    </a:cubicBezTo>
                    <a:cubicBezTo>
                      <a:pt x="9" y="5011"/>
                      <a:pt x="11" y="5013"/>
                      <a:pt x="11" y="5015"/>
                    </a:cubicBezTo>
                    <a:cubicBezTo>
                      <a:pt x="11" y="5017"/>
                      <a:pt x="9" y="5019"/>
                      <a:pt x="7" y="5019"/>
                    </a:cubicBezTo>
                    <a:cubicBezTo>
                      <a:pt x="4" y="5019"/>
                      <a:pt x="3" y="5017"/>
                      <a:pt x="3" y="5015"/>
                    </a:cubicBezTo>
                    <a:close/>
                    <a:moveTo>
                      <a:pt x="3" y="4999"/>
                    </a:moveTo>
                    <a:lnTo>
                      <a:pt x="3" y="4999"/>
                    </a:lnTo>
                    <a:cubicBezTo>
                      <a:pt x="3" y="4997"/>
                      <a:pt x="4" y="4995"/>
                      <a:pt x="7" y="4995"/>
                    </a:cubicBezTo>
                    <a:cubicBezTo>
                      <a:pt x="9" y="4995"/>
                      <a:pt x="11" y="4997"/>
                      <a:pt x="11" y="4999"/>
                    </a:cubicBezTo>
                    <a:cubicBezTo>
                      <a:pt x="11" y="5001"/>
                      <a:pt x="9" y="5003"/>
                      <a:pt x="7" y="5003"/>
                    </a:cubicBezTo>
                    <a:cubicBezTo>
                      <a:pt x="4" y="5003"/>
                      <a:pt x="3" y="5001"/>
                      <a:pt x="3" y="4999"/>
                    </a:cubicBezTo>
                    <a:close/>
                    <a:moveTo>
                      <a:pt x="3" y="4983"/>
                    </a:moveTo>
                    <a:lnTo>
                      <a:pt x="3" y="4983"/>
                    </a:lnTo>
                    <a:cubicBezTo>
                      <a:pt x="3" y="4981"/>
                      <a:pt x="4" y="4979"/>
                      <a:pt x="7" y="4979"/>
                    </a:cubicBezTo>
                    <a:cubicBezTo>
                      <a:pt x="9" y="4979"/>
                      <a:pt x="11" y="4981"/>
                      <a:pt x="11" y="4983"/>
                    </a:cubicBezTo>
                    <a:cubicBezTo>
                      <a:pt x="11" y="4985"/>
                      <a:pt x="9" y="4987"/>
                      <a:pt x="7" y="4987"/>
                    </a:cubicBezTo>
                    <a:cubicBezTo>
                      <a:pt x="4" y="4987"/>
                      <a:pt x="3" y="4985"/>
                      <a:pt x="3" y="4983"/>
                    </a:cubicBezTo>
                    <a:close/>
                    <a:moveTo>
                      <a:pt x="3" y="4967"/>
                    </a:moveTo>
                    <a:lnTo>
                      <a:pt x="3" y="4967"/>
                    </a:lnTo>
                    <a:cubicBezTo>
                      <a:pt x="3" y="4965"/>
                      <a:pt x="4" y="4963"/>
                      <a:pt x="7" y="4963"/>
                    </a:cubicBezTo>
                    <a:cubicBezTo>
                      <a:pt x="9" y="4963"/>
                      <a:pt x="11" y="4965"/>
                      <a:pt x="11" y="4967"/>
                    </a:cubicBezTo>
                    <a:cubicBezTo>
                      <a:pt x="11" y="4969"/>
                      <a:pt x="9" y="4971"/>
                      <a:pt x="7" y="4971"/>
                    </a:cubicBezTo>
                    <a:cubicBezTo>
                      <a:pt x="4" y="4971"/>
                      <a:pt x="3" y="4969"/>
                      <a:pt x="3" y="4967"/>
                    </a:cubicBezTo>
                    <a:close/>
                    <a:moveTo>
                      <a:pt x="3" y="4951"/>
                    </a:moveTo>
                    <a:lnTo>
                      <a:pt x="3" y="4951"/>
                    </a:lnTo>
                    <a:cubicBezTo>
                      <a:pt x="3" y="4949"/>
                      <a:pt x="4" y="4947"/>
                      <a:pt x="7" y="4947"/>
                    </a:cubicBezTo>
                    <a:cubicBezTo>
                      <a:pt x="9" y="4947"/>
                      <a:pt x="11" y="4949"/>
                      <a:pt x="11" y="4951"/>
                    </a:cubicBezTo>
                    <a:cubicBezTo>
                      <a:pt x="11" y="4953"/>
                      <a:pt x="9" y="4955"/>
                      <a:pt x="7" y="4955"/>
                    </a:cubicBezTo>
                    <a:cubicBezTo>
                      <a:pt x="4" y="4955"/>
                      <a:pt x="3" y="4953"/>
                      <a:pt x="3" y="4951"/>
                    </a:cubicBezTo>
                    <a:close/>
                    <a:moveTo>
                      <a:pt x="3" y="4935"/>
                    </a:moveTo>
                    <a:lnTo>
                      <a:pt x="3" y="4935"/>
                    </a:lnTo>
                    <a:cubicBezTo>
                      <a:pt x="3" y="4933"/>
                      <a:pt x="4" y="4931"/>
                      <a:pt x="7" y="4931"/>
                    </a:cubicBezTo>
                    <a:cubicBezTo>
                      <a:pt x="9" y="4931"/>
                      <a:pt x="11" y="4933"/>
                      <a:pt x="11" y="4935"/>
                    </a:cubicBezTo>
                    <a:cubicBezTo>
                      <a:pt x="11" y="4937"/>
                      <a:pt x="9" y="4939"/>
                      <a:pt x="7" y="4939"/>
                    </a:cubicBezTo>
                    <a:cubicBezTo>
                      <a:pt x="4" y="4939"/>
                      <a:pt x="3" y="4937"/>
                      <a:pt x="3" y="4935"/>
                    </a:cubicBezTo>
                    <a:close/>
                    <a:moveTo>
                      <a:pt x="3" y="4919"/>
                    </a:moveTo>
                    <a:lnTo>
                      <a:pt x="3" y="4919"/>
                    </a:lnTo>
                    <a:cubicBezTo>
                      <a:pt x="3" y="4917"/>
                      <a:pt x="4" y="4915"/>
                      <a:pt x="7" y="4915"/>
                    </a:cubicBezTo>
                    <a:cubicBezTo>
                      <a:pt x="9" y="4915"/>
                      <a:pt x="11" y="4917"/>
                      <a:pt x="11" y="4919"/>
                    </a:cubicBezTo>
                    <a:cubicBezTo>
                      <a:pt x="11" y="4921"/>
                      <a:pt x="9" y="4923"/>
                      <a:pt x="7" y="4923"/>
                    </a:cubicBezTo>
                    <a:cubicBezTo>
                      <a:pt x="4" y="4923"/>
                      <a:pt x="3" y="4921"/>
                      <a:pt x="3" y="4919"/>
                    </a:cubicBezTo>
                    <a:close/>
                    <a:moveTo>
                      <a:pt x="3" y="4903"/>
                    </a:moveTo>
                    <a:lnTo>
                      <a:pt x="3" y="4903"/>
                    </a:lnTo>
                    <a:cubicBezTo>
                      <a:pt x="3" y="4901"/>
                      <a:pt x="4" y="4899"/>
                      <a:pt x="7" y="4899"/>
                    </a:cubicBezTo>
                    <a:cubicBezTo>
                      <a:pt x="9" y="4899"/>
                      <a:pt x="11" y="4901"/>
                      <a:pt x="11" y="4903"/>
                    </a:cubicBezTo>
                    <a:cubicBezTo>
                      <a:pt x="11" y="4905"/>
                      <a:pt x="9" y="4907"/>
                      <a:pt x="7" y="4907"/>
                    </a:cubicBezTo>
                    <a:cubicBezTo>
                      <a:pt x="4" y="4907"/>
                      <a:pt x="3" y="4905"/>
                      <a:pt x="3" y="4903"/>
                    </a:cubicBezTo>
                    <a:close/>
                    <a:moveTo>
                      <a:pt x="3" y="4887"/>
                    </a:moveTo>
                    <a:lnTo>
                      <a:pt x="3" y="4887"/>
                    </a:lnTo>
                    <a:cubicBezTo>
                      <a:pt x="3" y="4885"/>
                      <a:pt x="4" y="4883"/>
                      <a:pt x="7" y="4883"/>
                    </a:cubicBezTo>
                    <a:cubicBezTo>
                      <a:pt x="9" y="4883"/>
                      <a:pt x="11" y="4885"/>
                      <a:pt x="11" y="4887"/>
                    </a:cubicBezTo>
                    <a:cubicBezTo>
                      <a:pt x="11" y="4889"/>
                      <a:pt x="9" y="4891"/>
                      <a:pt x="7" y="4891"/>
                    </a:cubicBezTo>
                    <a:cubicBezTo>
                      <a:pt x="4" y="4891"/>
                      <a:pt x="3" y="4889"/>
                      <a:pt x="3" y="4887"/>
                    </a:cubicBezTo>
                    <a:close/>
                    <a:moveTo>
                      <a:pt x="3" y="4871"/>
                    </a:moveTo>
                    <a:lnTo>
                      <a:pt x="3" y="4871"/>
                    </a:lnTo>
                    <a:cubicBezTo>
                      <a:pt x="3" y="4869"/>
                      <a:pt x="4" y="4867"/>
                      <a:pt x="7" y="4867"/>
                    </a:cubicBezTo>
                    <a:cubicBezTo>
                      <a:pt x="9" y="4867"/>
                      <a:pt x="11" y="4869"/>
                      <a:pt x="11" y="4871"/>
                    </a:cubicBezTo>
                    <a:cubicBezTo>
                      <a:pt x="11" y="4873"/>
                      <a:pt x="9" y="4875"/>
                      <a:pt x="7" y="4875"/>
                    </a:cubicBezTo>
                    <a:cubicBezTo>
                      <a:pt x="4" y="4875"/>
                      <a:pt x="3" y="4873"/>
                      <a:pt x="3" y="4871"/>
                    </a:cubicBezTo>
                    <a:close/>
                    <a:moveTo>
                      <a:pt x="3" y="4855"/>
                    </a:moveTo>
                    <a:lnTo>
                      <a:pt x="3" y="4855"/>
                    </a:lnTo>
                    <a:cubicBezTo>
                      <a:pt x="3" y="4853"/>
                      <a:pt x="4" y="4851"/>
                      <a:pt x="7" y="4851"/>
                    </a:cubicBezTo>
                    <a:cubicBezTo>
                      <a:pt x="9" y="4851"/>
                      <a:pt x="11" y="4853"/>
                      <a:pt x="11" y="4855"/>
                    </a:cubicBezTo>
                    <a:cubicBezTo>
                      <a:pt x="11" y="4857"/>
                      <a:pt x="9" y="4859"/>
                      <a:pt x="7" y="4859"/>
                    </a:cubicBezTo>
                    <a:cubicBezTo>
                      <a:pt x="4" y="4859"/>
                      <a:pt x="3" y="4857"/>
                      <a:pt x="3" y="4855"/>
                    </a:cubicBezTo>
                    <a:close/>
                    <a:moveTo>
                      <a:pt x="3" y="4839"/>
                    </a:moveTo>
                    <a:lnTo>
                      <a:pt x="3" y="4839"/>
                    </a:lnTo>
                    <a:cubicBezTo>
                      <a:pt x="3" y="4837"/>
                      <a:pt x="4" y="4835"/>
                      <a:pt x="7" y="4835"/>
                    </a:cubicBezTo>
                    <a:cubicBezTo>
                      <a:pt x="9" y="4835"/>
                      <a:pt x="11" y="4837"/>
                      <a:pt x="11" y="4839"/>
                    </a:cubicBezTo>
                    <a:cubicBezTo>
                      <a:pt x="11" y="4841"/>
                      <a:pt x="9" y="4843"/>
                      <a:pt x="7" y="4843"/>
                    </a:cubicBezTo>
                    <a:cubicBezTo>
                      <a:pt x="4" y="4843"/>
                      <a:pt x="3" y="4841"/>
                      <a:pt x="3" y="4839"/>
                    </a:cubicBezTo>
                    <a:close/>
                    <a:moveTo>
                      <a:pt x="3" y="4823"/>
                    </a:moveTo>
                    <a:lnTo>
                      <a:pt x="3" y="4823"/>
                    </a:lnTo>
                    <a:cubicBezTo>
                      <a:pt x="3" y="4821"/>
                      <a:pt x="4" y="4819"/>
                      <a:pt x="7" y="4819"/>
                    </a:cubicBezTo>
                    <a:cubicBezTo>
                      <a:pt x="9" y="4819"/>
                      <a:pt x="11" y="4821"/>
                      <a:pt x="11" y="4823"/>
                    </a:cubicBezTo>
                    <a:cubicBezTo>
                      <a:pt x="11" y="4825"/>
                      <a:pt x="9" y="4827"/>
                      <a:pt x="7" y="4827"/>
                    </a:cubicBezTo>
                    <a:cubicBezTo>
                      <a:pt x="4" y="4827"/>
                      <a:pt x="3" y="4825"/>
                      <a:pt x="3" y="4823"/>
                    </a:cubicBezTo>
                    <a:close/>
                    <a:moveTo>
                      <a:pt x="3" y="4807"/>
                    </a:moveTo>
                    <a:lnTo>
                      <a:pt x="3" y="4807"/>
                    </a:lnTo>
                    <a:cubicBezTo>
                      <a:pt x="3" y="4805"/>
                      <a:pt x="4" y="4803"/>
                      <a:pt x="7" y="4803"/>
                    </a:cubicBezTo>
                    <a:cubicBezTo>
                      <a:pt x="9" y="4803"/>
                      <a:pt x="11" y="4805"/>
                      <a:pt x="11" y="4807"/>
                    </a:cubicBezTo>
                    <a:cubicBezTo>
                      <a:pt x="11" y="4809"/>
                      <a:pt x="9" y="4811"/>
                      <a:pt x="7" y="4811"/>
                    </a:cubicBezTo>
                    <a:cubicBezTo>
                      <a:pt x="4" y="4811"/>
                      <a:pt x="3" y="4809"/>
                      <a:pt x="3" y="4807"/>
                    </a:cubicBezTo>
                    <a:close/>
                    <a:moveTo>
                      <a:pt x="3" y="4791"/>
                    </a:moveTo>
                    <a:lnTo>
                      <a:pt x="3" y="4791"/>
                    </a:lnTo>
                    <a:cubicBezTo>
                      <a:pt x="3" y="4789"/>
                      <a:pt x="4" y="4787"/>
                      <a:pt x="7" y="4787"/>
                    </a:cubicBezTo>
                    <a:cubicBezTo>
                      <a:pt x="9" y="4787"/>
                      <a:pt x="11" y="4789"/>
                      <a:pt x="11" y="4791"/>
                    </a:cubicBezTo>
                    <a:cubicBezTo>
                      <a:pt x="11" y="4793"/>
                      <a:pt x="9" y="4795"/>
                      <a:pt x="7" y="4795"/>
                    </a:cubicBezTo>
                    <a:cubicBezTo>
                      <a:pt x="4" y="4795"/>
                      <a:pt x="3" y="4793"/>
                      <a:pt x="3" y="4791"/>
                    </a:cubicBezTo>
                    <a:close/>
                    <a:moveTo>
                      <a:pt x="3" y="4775"/>
                    </a:moveTo>
                    <a:lnTo>
                      <a:pt x="3" y="4775"/>
                    </a:lnTo>
                    <a:cubicBezTo>
                      <a:pt x="3" y="4773"/>
                      <a:pt x="4" y="4771"/>
                      <a:pt x="7" y="4771"/>
                    </a:cubicBezTo>
                    <a:cubicBezTo>
                      <a:pt x="9" y="4771"/>
                      <a:pt x="11" y="4773"/>
                      <a:pt x="11" y="4775"/>
                    </a:cubicBezTo>
                    <a:cubicBezTo>
                      <a:pt x="11" y="4777"/>
                      <a:pt x="9" y="4779"/>
                      <a:pt x="7" y="4779"/>
                    </a:cubicBezTo>
                    <a:cubicBezTo>
                      <a:pt x="4" y="4779"/>
                      <a:pt x="3" y="4777"/>
                      <a:pt x="3" y="4775"/>
                    </a:cubicBezTo>
                    <a:close/>
                    <a:moveTo>
                      <a:pt x="3" y="4759"/>
                    </a:moveTo>
                    <a:lnTo>
                      <a:pt x="3" y="4759"/>
                    </a:lnTo>
                    <a:cubicBezTo>
                      <a:pt x="3" y="4757"/>
                      <a:pt x="4" y="4755"/>
                      <a:pt x="7" y="4755"/>
                    </a:cubicBezTo>
                    <a:cubicBezTo>
                      <a:pt x="9" y="4755"/>
                      <a:pt x="11" y="4757"/>
                      <a:pt x="11" y="4759"/>
                    </a:cubicBezTo>
                    <a:cubicBezTo>
                      <a:pt x="11" y="4761"/>
                      <a:pt x="9" y="4763"/>
                      <a:pt x="7" y="4763"/>
                    </a:cubicBezTo>
                    <a:cubicBezTo>
                      <a:pt x="4" y="4763"/>
                      <a:pt x="3" y="4761"/>
                      <a:pt x="3" y="4759"/>
                    </a:cubicBezTo>
                    <a:close/>
                    <a:moveTo>
                      <a:pt x="3" y="4743"/>
                    </a:moveTo>
                    <a:lnTo>
                      <a:pt x="3" y="4743"/>
                    </a:lnTo>
                    <a:cubicBezTo>
                      <a:pt x="3" y="4741"/>
                      <a:pt x="4" y="4739"/>
                      <a:pt x="7" y="4739"/>
                    </a:cubicBezTo>
                    <a:cubicBezTo>
                      <a:pt x="9" y="4739"/>
                      <a:pt x="11" y="4741"/>
                      <a:pt x="11" y="4743"/>
                    </a:cubicBezTo>
                    <a:cubicBezTo>
                      <a:pt x="11" y="4745"/>
                      <a:pt x="9" y="4747"/>
                      <a:pt x="7" y="4747"/>
                    </a:cubicBezTo>
                    <a:cubicBezTo>
                      <a:pt x="4" y="4747"/>
                      <a:pt x="3" y="4745"/>
                      <a:pt x="3" y="4743"/>
                    </a:cubicBezTo>
                    <a:close/>
                    <a:moveTo>
                      <a:pt x="3" y="4727"/>
                    </a:moveTo>
                    <a:lnTo>
                      <a:pt x="3" y="4727"/>
                    </a:lnTo>
                    <a:cubicBezTo>
                      <a:pt x="3" y="4725"/>
                      <a:pt x="4" y="4723"/>
                      <a:pt x="7" y="4723"/>
                    </a:cubicBezTo>
                    <a:cubicBezTo>
                      <a:pt x="9" y="4723"/>
                      <a:pt x="11" y="4725"/>
                      <a:pt x="11" y="4727"/>
                    </a:cubicBezTo>
                    <a:cubicBezTo>
                      <a:pt x="11" y="4729"/>
                      <a:pt x="9" y="4731"/>
                      <a:pt x="7" y="4731"/>
                    </a:cubicBezTo>
                    <a:cubicBezTo>
                      <a:pt x="4" y="4731"/>
                      <a:pt x="3" y="4729"/>
                      <a:pt x="3" y="4727"/>
                    </a:cubicBezTo>
                    <a:close/>
                    <a:moveTo>
                      <a:pt x="3" y="4711"/>
                    </a:moveTo>
                    <a:lnTo>
                      <a:pt x="3" y="4711"/>
                    </a:lnTo>
                    <a:cubicBezTo>
                      <a:pt x="3" y="4709"/>
                      <a:pt x="4" y="4707"/>
                      <a:pt x="7" y="4707"/>
                    </a:cubicBezTo>
                    <a:cubicBezTo>
                      <a:pt x="9" y="4707"/>
                      <a:pt x="11" y="4709"/>
                      <a:pt x="11" y="4711"/>
                    </a:cubicBezTo>
                    <a:cubicBezTo>
                      <a:pt x="11" y="4713"/>
                      <a:pt x="9" y="4715"/>
                      <a:pt x="7" y="4715"/>
                    </a:cubicBezTo>
                    <a:cubicBezTo>
                      <a:pt x="4" y="4715"/>
                      <a:pt x="3" y="4713"/>
                      <a:pt x="3" y="4711"/>
                    </a:cubicBezTo>
                    <a:close/>
                    <a:moveTo>
                      <a:pt x="3" y="4695"/>
                    </a:moveTo>
                    <a:lnTo>
                      <a:pt x="3" y="4695"/>
                    </a:lnTo>
                    <a:cubicBezTo>
                      <a:pt x="3" y="4693"/>
                      <a:pt x="4" y="4691"/>
                      <a:pt x="7" y="4691"/>
                    </a:cubicBezTo>
                    <a:cubicBezTo>
                      <a:pt x="9" y="4691"/>
                      <a:pt x="11" y="4693"/>
                      <a:pt x="11" y="4695"/>
                    </a:cubicBezTo>
                    <a:cubicBezTo>
                      <a:pt x="11" y="4697"/>
                      <a:pt x="9" y="4699"/>
                      <a:pt x="7" y="4699"/>
                    </a:cubicBezTo>
                    <a:cubicBezTo>
                      <a:pt x="4" y="4699"/>
                      <a:pt x="3" y="4697"/>
                      <a:pt x="3" y="4695"/>
                    </a:cubicBezTo>
                    <a:close/>
                    <a:moveTo>
                      <a:pt x="3" y="4679"/>
                    </a:moveTo>
                    <a:lnTo>
                      <a:pt x="3" y="4679"/>
                    </a:lnTo>
                    <a:cubicBezTo>
                      <a:pt x="3" y="4677"/>
                      <a:pt x="4" y="4675"/>
                      <a:pt x="7" y="4675"/>
                    </a:cubicBezTo>
                    <a:cubicBezTo>
                      <a:pt x="9" y="4675"/>
                      <a:pt x="11" y="4677"/>
                      <a:pt x="11" y="4679"/>
                    </a:cubicBezTo>
                    <a:cubicBezTo>
                      <a:pt x="11" y="4681"/>
                      <a:pt x="9" y="4683"/>
                      <a:pt x="7" y="4683"/>
                    </a:cubicBezTo>
                    <a:cubicBezTo>
                      <a:pt x="4" y="4683"/>
                      <a:pt x="3" y="4681"/>
                      <a:pt x="3" y="4679"/>
                    </a:cubicBezTo>
                    <a:close/>
                    <a:moveTo>
                      <a:pt x="3" y="4663"/>
                    </a:moveTo>
                    <a:lnTo>
                      <a:pt x="3" y="4663"/>
                    </a:lnTo>
                    <a:cubicBezTo>
                      <a:pt x="3" y="4661"/>
                      <a:pt x="4" y="4659"/>
                      <a:pt x="7" y="4659"/>
                    </a:cubicBezTo>
                    <a:cubicBezTo>
                      <a:pt x="9" y="4659"/>
                      <a:pt x="11" y="4661"/>
                      <a:pt x="11" y="4663"/>
                    </a:cubicBezTo>
                    <a:cubicBezTo>
                      <a:pt x="11" y="4665"/>
                      <a:pt x="9" y="4667"/>
                      <a:pt x="7" y="4667"/>
                    </a:cubicBezTo>
                    <a:cubicBezTo>
                      <a:pt x="4" y="4667"/>
                      <a:pt x="3" y="4665"/>
                      <a:pt x="3" y="4663"/>
                    </a:cubicBezTo>
                    <a:close/>
                    <a:moveTo>
                      <a:pt x="3" y="4647"/>
                    </a:moveTo>
                    <a:lnTo>
                      <a:pt x="3" y="4647"/>
                    </a:lnTo>
                    <a:cubicBezTo>
                      <a:pt x="3" y="4645"/>
                      <a:pt x="4" y="4643"/>
                      <a:pt x="7" y="4643"/>
                    </a:cubicBezTo>
                    <a:cubicBezTo>
                      <a:pt x="9" y="4643"/>
                      <a:pt x="11" y="4645"/>
                      <a:pt x="11" y="4647"/>
                    </a:cubicBezTo>
                    <a:cubicBezTo>
                      <a:pt x="11" y="4649"/>
                      <a:pt x="9" y="4651"/>
                      <a:pt x="7" y="4651"/>
                    </a:cubicBezTo>
                    <a:cubicBezTo>
                      <a:pt x="4" y="4651"/>
                      <a:pt x="3" y="4649"/>
                      <a:pt x="3" y="4647"/>
                    </a:cubicBezTo>
                    <a:close/>
                    <a:moveTo>
                      <a:pt x="3" y="4631"/>
                    </a:moveTo>
                    <a:lnTo>
                      <a:pt x="3" y="4631"/>
                    </a:lnTo>
                    <a:cubicBezTo>
                      <a:pt x="3" y="4629"/>
                      <a:pt x="4" y="4627"/>
                      <a:pt x="7" y="4627"/>
                    </a:cubicBezTo>
                    <a:cubicBezTo>
                      <a:pt x="9" y="4627"/>
                      <a:pt x="11" y="4629"/>
                      <a:pt x="11" y="4631"/>
                    </a:cubicBezTo>
                    <a:cubicBezTo>
                      <a:pt x="11" y="4633"/>
                      <a:pt x="9" y="4635"/>
                      <a:pt x="7" y="4635"/>
                    </a:cubicBezTo>
                    <a:cubicBezTo>
                      <a:pt x="4" y="4635"/>
                      <a:pt x="3" y="4633"/>
                      <a:pt x="3" y="4631"/>
                    </a:cubicBezTo>
                    <a:close/>
                    <a:moveTo>
                      <a:pt x="3" y="4615"/>
                    </a:moveTo>
                    <a:lnTo>
                      <a:pt x="3" y="4615"/>
                    </a:lnTo>
                    <a:cubicBezTo>
                      <a:pt x="3" y="4613"/>
                      <a:pt x="4" y="4611"/>
                      <a:pt x="7" y="4611"/>
                    </a:cubicBezTo>
                    <a:cubicBezTo>
                      <a:pt x="9" y="4611"/>
                      <a:pt x="11" y="4613"/>
                      <a:pt x="11" y="4615"/>
                    </a:cubicBezTo>
                    <a:cubicBezTo>
                      <a:pt x="11" y="4617"/>
                      <a:pt x="9" y="4619"/>
                      <a:pt x="7" y="4619"/>
                    </a:cubicBezTo>
                    <a:cubicBezTo>
                      <a:pt x="4" y="4619"/>
                      <a:pt x="3" y="4617"/>
                      <a:pt x="3" y="4615"/>
                    </a:cubicBezTo>
                    <a:close/>
                    <a:moveTo>
                      <a:pt x="3" y="4599"/>
                    </a:moveTo>
                    <a:lnTo>
                      <a:pt x="3" y="4599"/>
                    </a:lnTo>
                    <a:cubicBezTo>
                      <a:pt x="3" y="4597"/>
                      <a:pt x="4" y="4595"/>
                      <a:pt x="7" y="4595"/>
                    </a:cubicBezTo>
                    <a:cubicBezTo>
                      <a:pt x="9" y="4595"/>
                      <a:pt x="11" y="4597"/>
                      <a:pt x="11" y="4599"/>
                    </a:cubicBezTo>
                    <a:cubicBezTo>
                      <a:pt x="11" y="4601"/>
                      <a:pt x="9" y="4603"/>
                      <a:pt x="7" y="4603"/>
                    </a:cubicBezTo>
                    <a:cubicBezTo>
                      <a:pt x="4" y="4603"/>
                      <a:pt x="3" y="4601"/>
                      <a:pt x="3" y="4599"/>
                    </a:cubicBezTo>
                    <a:close/>
                    <a:moveTo>
                      <a:pt x="3" y="4583"/>
                    </a:moveTo>
                    <a:lnTo>
                      <a:pt x="3" y="4583"/>
                    </a:lnTo>
                    <a:cubicBezTo>
                      <a:pt x="3" y="4581"/>
                      <a:pt x="4" y="4579"/>
                      <a:pt x="7" y="4579"/>
                    </a:cubicBezTo>
                    <a:cubicBezTo>
                      <a:pt x="9" y="4579"/>
                      <a:pt x="11" y="4581"/>
                      <a:pt x="11" y="4583"/>
                    </a:cubicBezTo>
                    <a:cubicBezTo>
                      <a:pt x="11" y="4585"/>
                      <a:pt x="9" y="4587"/>
                      <a:pt x="7" y="4587"/>
                    </a:cubicBezTo>
                    <a:cubicBezTo>
                      <a:pt x="4" y="4587"/>
                      <a:pt x="3" y="4585"/>
                      <a:pt x="3" y="4583"/>
                    </a:cubicBezTo>
                    <a:close/>
                    <a:moveTo>
                      <a:pt x="3" y="4567"/>
                    </a:moveTo>
                    <a:lnTo>
                      <a:pt x="3" y="4567"/>
                    </a:lnTo>
                    <a:cubicBezTo>
                      <a:pt x="3" y="4565"/>
                      <a:pt x="4" y="4563"/>
                      <a:pt x="7" y="4563"/>
                    </a:cubicBezTo>
                    <a:cubicBezTo>
                      <a:pt x="9" y="4563"/>
                      <a:pt x="11" y="4565"/>
                      <a:pt x="11" y="4567"/>
                    </a:cubicBezTo>
                    <a:cubicBezTo>
                      <a:pt x="11" y="4569"/>
                      <a:pt x="9" y="4571"/>
                      <a:pt x="7" y="4571"/>
                    </a:cubicBezTo>
                    <a:cubicBezTo>
                      <a:pt x="4" y="4571"/>
                      <a:pt x="3" y="4569"/>
                      <a:pt x="3" y="4567"/>
                    </a:cubicBezTo>
                    <a:close/>
                    <a:moveTo>
                      <a:pt x="3" y="4551"/>
                    </a:moveTo>
                    <a:lnTo>
                      <a:pt x="3" y="4551"/>
                    </a:lnTo>
                    <a:cubicBezTo>
                      <a:pt x="3" y="4549"/>
                      <a:pt x="4" y="4547"/>
                      <a:pt x="7" y="4547"/>
                    </a:cubicBezTo>
                    <a:cubicBezTo>
                      <a:pt x="9" y="4547"/>
                      <a:pt x="11" y="4549"/>
                      <a:pt x="11" y="4551"/>
                    </a:cubicBezTo>
                    <a:cubicBezTo>
                      <a:pt x="11" y="4553"/>
                      <a:pt x="9" y="4555"/>
                      <a:pt x="7" y="4555"/>
                    </a:cubicBezTo>
                    <a:cubicBezTo>
                      <a:pt x="4" y="4555"/>
                      <a:pt x="3" y="4553"/>
                      <a:pt x="3" y="4551"/>
                    </a:cubicBezTo>
                    <a:close/>
                    <a:moveTo>
                      <a:pt x="3" y="4535"/>
                    </a:moveTo>
                    <a:lnTo>
                      <a:pt x="3" y="4535"/>
                    </a:lnTo>
                    <a:cubicBezTo>
                      <a:pt x="3" y="4533"/>
                      <a:pt x="4" y="4531"/>
                      <a:pt x="7" y="4531"/>
                    </a:cubicBezTo>
                    <a:cubicBezTo>
                      <a:pt x="9" y="4531"/>
                      <a:pt x="11" y="4533"/>
                      <a:pt x="11" y="4535"/>
                    </a:cubicBezTo>
                    <a:cubicBezTo>
                      <a:pt x="11" y="4537"/>
                      <a:pt x="9" y="4539"/>
                      <a:pt x="7" y="4539"/>
                    </a:cubicBezTo>
                    <a:cubicBezTo>
                      <a:pt x="4" y="4539"/>
                      <a:pt x="3" y="4537"/>
                      <a:pt x="3" y="4535"/>
                    </a:cubicBezTo>
                    <a:close/>
                    <a:moveTo>
                      <a:pt x="3" y="4519"/>
                    </a:moveTo>
                    <a:lnTo>
                      <a:pt x="3" y="4519"/>
                    </a:lnTo>
                    <a:cubicBezTo>
                      <a:pt x="3" y="4517"/>
                      <a:pt x="4" y="4515"/>
                      <a:pt x="7" y="4515"/>
                    </a:cubicBezTo>
                    <a:cubicBezTo>
                      <a:pt x="9" y="4515"/>
                      <a:pt x="11" y="4517"/>
                      <a:pt x="11" y="4519"/>
                    </a:cubicBezTo>
                    <a:cubicBezTo>
                      <a:pt x="11" y="4521"/>
                      <a:pt x="9" y="4523"/>
                      <a:pt x="7" y="4523"/>
                    </a:cubicBezTo>
                    <a:cubicBezTo>
                      <a:pt x="4" y="4523"/>
                      <a:pt x="3" y="4521"/>
                      <a:pt x="3" y="4519"/>
                    </a:cubicBezTo>
                    <a:close/>
                    <a:moveTo>
                      <a:pt x="3" y="4503"/>
                    </a:moveTo>
                    <a:lnTo>
                      <a:pt x="3" y="4503"/>
                    </a:lnTo>
                    <a:cubicBezTo>
                      <a:pt x="3" y="4501"/>
                      <a:pt x="4" y="4499"/>
                      <a:pt x="7" y="4499"/>
                    </a:cubicBezTo>
                    <a:cubicBezTo>
                      <a:pt x="9" y="4499"/>
                      <a:pt x="11" y="4501"/>
                      <a:pt x="11" y="4503"/>
                    </a:cubicBezTo>
                    <a:cubicBezTo>
                      <a:pt x="11" y="4505"/>
                      <a:pt x="9" y="4507"/>
                      <a:pt x="7" y="4507"/>
                    </a:cubicBezTo>
                    <a:cubicBezTo>
                      <a:pt x="4" y="4507"/>
                      <a:pt x="3" y="4505"/>
                      <a:pt x="3" y="4503"/>
                    </a:cubicBezTo>
                    <a:close/>
                    <a:moveTo>
                      <a:pt x="3" y="4487"/>
                    </a:moveTo>
                    <a:lnTo>
                      <a:pt x="3" y="4487"/>
                    </a:lnTo>
                    <a:cubicBezTo>
                      <a:pt x="3" y="4485"/>
                      <a:pt x="4" y="4483"/>
                      <a:pt x="7" y="4483"/>
                    </a:cubicBezTo>
                    <a:cubicBezTo>
                      <a:pt x="9" y="4483"/>
                      <a:pt x="11" y="4485"/>
                      <a:pt x="11" y="4487"/>
                    </a:cubicBezTo>
                    <a:cubicBezTo>
                      <a:pt x="11" y="4489"/>
                      <a:pt x="9" y="4491"/>
                      <a:pt x="7" y="4491"/>
                    </a:cubicBezTo>
                    <a:cubicBezTo>
                      <a:pt x="4" y="4491"/>
                      <a:pt x="3" y="4489"/>
                      <a:pt x="3" y="4487"/>
                    </a:cubicBezTo>
                    <a:close/>
                    <a:moveTo>
                      <a:pt x="3" y="4471"/>
                    </a:moveTo>
                    <a:lnTo>
                      <a:pt x="3" y="4471"/>
                    </a:lnTo>
                    <a:cubicBezTo>
                      <a:pt x="3" y="4469"/>
                      <a:pt x="4" y="4467"/>
                      <a:pt x="7" y="4467"/>
                    </a:cubicBezTo>
                    <a:cubicBezTo>
                      <a:pt x="9" y="4467"/>
                      <a:pt x="11" y="4469"/>
                      <a:pt x="11" y="4471"/>
                    </a:cubicBezTo>
                    <a:cubicBezTo>
                      <a:pt x="11" y="4473"/>
                      <a:pt x="9" y="4475"/>
                      <a:pt x="7" y="4475"/>
                    </a:cubicBezTo>
                    <a:cubicBezTo>
                      <a:pt x="4" y="4475"/>
                      <a:pt x="3" y="4473"/>
                      <a:pt x="3" y="4471"/>
                    </a:cubicBezTo>
                    <a:close/>
                    <a:moveTo>
                      <a:pt x="3" y="4455"/>
                    </a:moveTo>
                    <a:lnTo>
                      <a:pt x="3" y="4455"/>
                    </a:lnTo>
                    <a:cubicBezTo>
                      <a:pt x="3" y="4453"/>
                      <a:pt x="5" y="4451"/>
                      <a:pt x="7" y="4451"/>
                    </a:cubicBezTo>
                    <a:cubicBezTo>
                      <a:pt x="9" y="4451"/>
                      <a:pt x="11" y="4453"/>
                      <a:pt x="11" y="4455"/>
                    </a:cubicBezTo>
                    <a:cubicBezTo>
                      <a:pt x="11" y="4457"/>
                      <a:pt x="9" y="4459"/>
                      <a:pt x="7" y="4459"/>
                    </a:cubicBezTo>
                    <a:cubicBezTo>
                      <a:pt x="5" y="4459"/>
                      <a:pt x="3" y="4457"/>
                      <a:pt x="3" y="4455"/>
                    </a:cubicBezTo>
                    <a:close/>
                    <a:moveTo>
                      <a:pt x="3" y="4439"/>
                    </a:moveTo>
                    <a:lnTo>
                      <a:pt x="3" y="4439"/>
                    </a:lnTo>
                    <a:cubicBezTo>
                      <a:pt x="3" y="4436"/>
                      <a:pt x="5" y="4435"/>
                      <a:pt x="7" y="4435"/>
                    </a:cubicBezTo>
                    <a:cubicBezTo>
                      <a:pt x="9" y="4435"/>
                      <a:pt x="11" y="4436"/>
                      <a:pt x="11" y="4439"/>
                    </a:cubicBezTo>
                    <a:cubicBezTo>
                      <a:pt x="11" y="4441"/>
                      <a:pt x="9" y="4443"/>
                      <a:pt x="7" y="4443"/>
                    </a:cubicBezTo>
                    <a:cubicBezTo>
                      <a:pt x="5" y="4443"/>
                      <a:pt x="3" y="4441"/>
                      <a:pt x="3" y="4439"/>
                    </a:cubicBezTo>
                    <a:close/>
                    <a:moveTo>
                      <a:pt x="3" y="4423"/>
                    </a:moveTo>
                    <a:lnTo>
                      <a:pt x="3" y="4423"/>
                    </a:lnTo>
                    <a:cubicBezTo>
                      <a:pt x="3" y="4420"/>
                      <a:pt x="5" y="4419"/>
                      <a:pt x="7" y="4419"/>
                    </a:cubicBezTo>
                    <a:cubicBezTo>
                      <a:pt x="9" y="4419"/>
                      <a:pt x="11" y="4420"/>
                      <a:pt x="11" y="4423"/>
                    </a:cubicBezTo>
                    <a:cubicBezTo>
                      <a:pt x="11" y="4425"/>
                      <a:pt x="9" y="4427"/>
                      <a:pt x="7" y="4427"/>
                    </a:cubicBezTo>
                    <a:cubicBezTo>
                      <a:pt x="5" y="4427"/>
                      <a:pt x="3" y="4425"/>
                      <a:pt x="3" y="4423"/>
                    </a:cubicBezTo>
                    <a:close/>
                    <a:moveTo>
                      <a:pt x="3" y="4407"/>
                    </a:moveTo>
                    <a:lnTo>
                      <a:pt x="3" y="4407"/>
                    </a:lnTo>
                    <a:cubicBezTo>
                      <a:pt x="3" y="4404"/>
                      <a:pt x="5" y="4403"/>
                      <a:pt x="7" y="4403"/>
                    </a:cubicBezTo>
                    <a:cubicBezTo>
                      <a:pt x="9" y="4403"/>
                      <a:pt x="11" y="4404"/>
                      <a:pt x="11" y="4407"/>
                    </a:cubicBezTo>
                    <a:cubicBezTo>
                      <a:pt x="11" y="4409"/>
                      <a:pt x="9" y="4411"/>
                      <a:pt x="7" y="4411"/>
                    </a:cubicBezTo>
                    <a:cubicBezTo>
                      <a:pt x="5" y="4411"/>
                      <a:pt x="3" y="4409"/>
                      <a:pt x="3" y="4407"/>
                    </a:cubicBezTo>
                    <a:close/>
                    <a:moveTo>
                      <a:pt x="3" y="4391"/>
                    </a:moveTo>
                    <a:lnTo>
                      <a:pt x="3" y="4391"/>
                    </a:lnTo>
                    <a:cubicBezTo>
                      <a:pt x="3" y="4388"/>
                      <a:pt x="5" y="4387"/>
                      <a:pt x="7" y="4387"/>
                    </a:cubicBezTo>
                    <a:cubicBezTo>
                      <a:pt x="9" y="4387"/>
                      <a:pt x="11" y="4388"/>
                      <a:pt x="11" y="4391"/>
                    </a:cubicBezTo>
                    <a:cubicBezTo>
                      <a:pt x="11" y="4393"/>
                      <a:pt x="9" y="4395"/>
                      <a:pt x="7" y="4395"/>
                    </a:cubicBezTo>
                    <a:cubicBezTo>
                      <a:pt x="5" y="4395"/>
                      <a:pt x="3" y="4393"/>
                      <a:pt x="3" y="4391"/>
                    </a:cubicBezTo>
                    <a:close/>
                    <a:moveTo>
                      <a:pt x="3" y="4375"/>
                    </a:moveTo>
                    <a:lnTo>
                      <a:pt x="3" y="4375"/>
                    </a:lnTo>
                    <a:cubicBezTo>
                      <a:pt x="3" y="4372"/>
                      <a:pt x="5" y="4371"/>
                      <a:pt x="7" y="4371"/>
                    </a:cubicBezTo>
                    <a:cubicBezTo>
                      <a:pt x="9" y="4371"/>
                      <a:pt x="11" y="4372"/>
                      <a:pt x="11" y="4375"/>
                    </a:cubicBezTo>
                    <a:cubicBezTo>
                      <a:pt x="11" y="4377"/>
                      <a:pt x="9" y="4379"/>
                      <a:pt x="7" y="4379"/>
                    </a:cubicBezTo>
                    <a:cubicBezTo>
                      <a:pt x="5" y="4379"/>
                      <a:pt x="3" y="4377"/>
                      <a:pt x="3" y="4375"/>
                    </a:cubicBezTo>
                    <a:close/>
                    <a:moveTo>
                      <a:pt x="3" y="4359"/>
                    </a:moveTo>
                    <a:lnTo>
                      <a:pt x="3" y="4359"/>
                    </a:lnTo>
                    <a:cubicBezTo>
                      <a:pt x="3" y="4356"/>
                      <a:pt x="5" y="4355"/>
                      <a:pt x="7" y="4355"/>
                    </a:cubicBezTo>
                    <a:cubicBezTo>
                      <a:pt x="9" y="4355"/>
                      <a:pt x="11" y="4356"/>
                      <a:pt x="11" y="4359"/>
                    </a:cubicBezTo>
                    <a:cubicBezTo>
                      <a:pt x="11" y="4361"/>
                      <a:pt x="9" y="4363"/>
                      <a:pt x="7" y="4363"/>
                    </a:cubicBezTo>
                    <a:cubicBezTo>
                      <a:pt x="5" y="4363"/>
                      <a:pt x="3" y="4361"/>
                      <a:pt x="3" y="4359"/>
                    </a:cubicBezTo>
                    <a:close/>
                    <a:moveTo>
                      <a:pt x="3" y="4343"/>
                    </a:moveTo>
                    <a:lnTo>
                      <a:pt x="3" y="4343"/>
                    </a:lnTo>
                    <a:cubicBezTo>
                      <a:pt x="3" y="4340"/>
                      <a:pt x="5" y="4339"/>
                      <a:pt x="7" y="4339"/>
                    </a:cubicBezTo>
                    <a:cubicBezTo>
                      <a:pt x="9" y="4339"/>
                      <a:pt x="11" y="4340"/>
                      <a:pt x="11" y="4343"/>
                    </a:cubicBezTo>
                    <a:cubicBezTo>
                      <a:pt x="11" y="4345"/>
                      <a:pt x="9" y="4347"/>
                      <a:pt x="7" y="4347"/>
                    </a:cubicBezTo>
                    <a:cubicBezTo>
                      <a:pt x="5" y="4347"/>
                      <a:pt x="3" y="4345"/>
                      <a:pt x="3" y="4343"/>
                    </a:cubicBezTo>
                    <a:close/>
                    <a:moveTo>
                      <a:pt x="3" y="4327"/>
                    </a:moveTo>
                    <a:lnTo>
                      <a:pt x="3" y="4327"/>
                    </a:lnTo>
                    <a:cubicBezTo>
                      <a:pt x="3" y="4324"/>
                      <a:pt x="5" y="4323"/>
                      <a:pt x="7" y="4323"/>
                    </a:cubicBezTo>
                    <a:cubicBezTo>
                      <a:pt x="9" y="4323"/>
                      <a:pt x="11" y="4324"/>
                      <a:pt x="11" y="4327"/>
                    </a:cubicBezTo>
                    <a:cubicBezTo>
                      <a:pt x="11" y="4329"/>
                      <a:pt x="9" y="4331"/>
                      <a:pt x="7" y="4331"/>
                    </a:cubicBezTo>
                    <a:cubicBezTo>
                      <a:pt x="5" y="4331"/>
                      <a:pt x="3" y="4329"/>
                      <a:pt x="3" y="4327"/>
                    </a:cubicBezTo>
                    <a:close/>
                    <a:moveTo>
                      <a:pt x="3" y="4311"/>
                    </a:moveTo>
                    <a:lnTo>
                      <a:pt x="3" y="4311"/>
                    </a:lnTo>
                    <a:cubicBezTo>
                      <a:pt x="3" y="4308"/>
                      <a:pt x="5" y="4307"/>
                      <a:pt x="7" y="4307"/>
                    </a:cubicBezTo>
                    <a:cubicBezTo>
                      <a:pt x="9" y="4307"/>
                      <a:pt x="11" y="4308"/>
                      <a:pt x="11" y="4311"/>
                    </a:cubicBezTo>
                    <a:cubicBezTo>
                      <a:pt x="11" y="4313"/>
                      <a:pt x="9" y="4315"/>
                      <a:pt x="7" y="4315"/>
                    </a:cubicBezTo>
                    <a:cubicBezTo>
                      <a:pt x="5" y="4315"/>
                      <a:pt x="3" y="4313"/>
                      <a:pt x="3" y="4311"/>
                    </a:cubicBezTo>
                    <a:close/>
                    <a:moveTo>
                      <a:pt x="3" y="4295"/>
                    </a:moveTo>
                    <a:lnTo>
                      <a:pt x="3" y="4295"/>
                    </a:lnTo>
                    <a:cubicBezTo>
                      <a:pt x="3" y="4292"/>
                      <a:pt x="5" y="4291"/>
                      <a:pt x="7" y="4291"/>
                    </a:cubicBezTo>
                    <a:cubicBezTo>
                      <a:pt x="9" y="4291"/>
                      <a:pt x="11" y="4292"/>
                      <a:pt x="11" y="4295"/>
                    </a:cubicBezTo>
                    <a:cubicBezTo>
                      <a:pt x="11" y="4297"/>
                      <a:pt x="9" y="4299"/>
                      <a:pt x="7" y="4299"/>
                    </a:cubicBezTo>
                    <a:cubicBezTo>
                      <a:pt x="5" y="4299"/>
                      <a:pt x="3" y="4297"/>
                      <a:pt x="3" y="4295"/>
                    </a:cubicBezTo>
                    <a:close/>
                    <a:moveTo>
                      <a:pt x="3" y="4279"/>
                    </a:moveTo>
                    <a:lnTo>
                      <a:pt x="3" y="4279"/>
                    </a:lnTo>
                    <a:cubicBezTo>
                      <a:pt x="3" y="4276"/>
                      <a:pt x="5" y="4275"/>
                      <a:pt x="7" y="4275"/>
                    </a:cubicBezTo>
                    <a:cubicBezTo>
                      <a:pt x="9" y="4275"/>
                      <a:pt x="11" y="4276"/>
                      <a:pt x="11" y="4279"/>
                    </a:cubicBezTo>
                    <a:cubicBezTo>
                      <a:pt x="11" y="4281"/>
                      <a:pt x="9" y="4283"/>
                      <a:pt x="7" y="4283"/>
                    </a:cubicBezTo>
                    <a:cubicBezTo>
                      <a:pt x="5" y="4283"/>
                      <a:pt x="3" y="4281"/>
                      <a:pt x="3" y="4279"/>
                    </a:cubicBezTo>
                    <a:close/>
                    <a:moveTo>
                      <a:pt x="3" y="4263"/>
                    </a:moveTo>
                    <a:lnTo>
                      <a:pt x="3" y="4263"/>
                    </a:lnTo>
                    <a:cubicBezTo>
                      <a:pt x="3" y="4260"/>
                      <a:pt x="5" y="4259"/>
                      <a:pt x="7" y="4259"/>
                    </a:cubicBezTo>
                    <a:cubicBezTo>
                      <a:pt x="9" y="4259"/>
                      <a:pt x="11" y="4260"/>
                      <a:pt x="11" y="4263"/>
                    </a:cubicBezTo>
                    <a:cubicBezTo>
                      <a:pt x="11" y="4265"/>
                      <a:pt x="9" y="4267"/>
                      <a:pt x="7" y="4267"/>
                    </a:cubicBezTo>
                    <a:cubicBezTo>
                      <a:pt x="5" y="4267"/>
                      <a:pt x="3" y="4265"/>
                      <a:pt x="3" y="4263"/>
                    </a:cubicBezTo>
                    <a:close/>
                    <a:moveTo>
                      <a:pt x="3" y="4247"/>
                    </a:moveTo>
                    <a:lnTo>
                      <a:pt x="3" y="4247"/>
                    </a:lnTo>
                    <a:cubicBezTo>
                      <a:pt x="3" y="4244"/>
                      <a:pt x="5" y="4243"/>
                      <a:pt x="7" y="4243"/>
                    </a:cubicBezTo>
                    <a:cubicBezTo>
                      <a:pt x="9" y="4243"/>
                      <a:pt x="11" y="4244"/>
                      <a:pt x="11" y="4247"/>
                    </a:cubicBezTo>
                    <a:cubicBezTo>
                      <a:pt x="11" y="4249"/>
                      <a:pt x="9" y="4251"/>
                      <a:pt x="7" y="4251"/>
                    </a:cubicBezTo>
                    <a:cubicBezTo>
                      <a:pt x="5" y="4251"/>
                      <a:pt x="3" y="4249"/>
                      <a:pt x="3" y="4247"/>
                    </a:cubicBezTo>
                    <a:close/>
                    <a:moveTo>
                      <a:pt x="3" y="4231"/>
                    </a:moveTo>
                    <a:lnTo>
                      <a:pt x="3" y="4231"/>
                    </a:lnTo>
                    <a:cubicBezTo>
                      <a:pt x="3" y="4228"/>
                      <a:pt x="5" y="4227"/>
                      <a:pt x="7" y="4227"/>
                    </a:cubicBezTo>
                    <a:cubicBezTo>
                      <a:pt x="9" y="4227"/>
                      <a:pt x="11" y="4228"/>
                      <a:pt x="11" y="4231"/>
                    </a:cubicBezTo>
                    <a:cubicBezTo>
                      <a:pt x="11" y="4233"/>
                      <a:pt x="9" y="4235"/>
                      <a:pt x="7" y="4235"/>
                    </a:cubicBezTo>
                    <a:cubicBezTo>
                      <a:pt x="5" y="4235"/>
                      <a:pt x="3" y="4233"/>
                      <a:pt x="3" y="4231"/>
                    </a:cubicBezTo>
                    <a:close/>
                    <a:moveTo>
                      <a:pt x="3" y="4215"/>
                    </a:moveTo>
                    <a:lnTo>
                      <a:pt x="3" y="4215"/>
                    </a:lnTo>
                    <a:cubicBezTo>
                      <a:pt x="3" y="4212"/>
                      <a:pt x="5" y="4211"/>
                      <a:pt x="7" y="4211"/>
                    </a:cubicBezTo>
                    <a:cubicBezTo>
                      <a:pt x="9" y="4211"/>
                      <a:pt x="11" y="4212"/>
                      <a:pt x="11" y="4215"/>
                    </a:cubicBezTo>
                    <a:cubicBezTo>
                      <a:pt x="11" y="4217"/>
                      <a:pt x="9" y="4219"/>
                      <a:pt x="7" y="4219"/>
                    </a:cubicBezTo>
                    <a:cubicBezTo>
                      <a:pt x="5" y="4219"/>
                      <a:pt x="3" y="4217"/>
                      <a:pt x="3" y="4215"/>
                    </a:cubicBezTo>
                    <a:close/>
                    <a:moveTo>
                      <a:pt x="3" y="4199"/>
                    </a:moveTo>
                    <a:lnTo>
                      <a:pt x="3" y="4199"/>
                    </a:lnTo>
                    <a:cubicBezTo>
                      <a:pt x="3" y="4196"/>
                      <a:pt x="5" y="4195"/>
                      <a:pt x="7" y="4195"/>
                    </a:cubicBezTo>
                    <a:cubicBezTo>
                      <a:pt x="9" y="4195"/>
                      <a:pt x="11" y="4196"/>
                      <a:pt x="11" y="4199"/>
                    </a:cubicBezTo>
                    <a:cubicBezTo>
                      <a:pt x="11" y="4201"/>
                      <a:pt x="9" y="4203"/>
                      <a:pt x="7" y="4203"/>
                    </a:cubicBezTo>
                    <a:cubicBezTo>
                      <a:pt x="5" y="4203"/>
                      <a:pt x="3" y="4201"/>
                      <a:pt x="3" y="4199"/>
                    </a:cubicBezTo>
                    <a:close/>
                    <a:moveTo>
                      <a:pt x="3" y="4183"/>
                    </a:moveTo>
                    <a:lnTo>
                      <a:pt x="3" y="4183"/>
                    </a:lnTo>
                    <a:cubicBezTo>
                      <a:pt x="3" y="4180"/>
                      <a:pt x="5" y="4179"/>
                      <a:pt x="7" y="4179"/>
                    </a:cubicBezTo>
                    <a:cubicBezTo>
                      <a:pt x="9" y="4179"/>
                      <a:pt x="11" y="4180"/>
                      <a:pt x="11" y="4183"/>
                    </a:cubicBezTo>
                    <a:cubicBezTo>
                      <a:pt x="11" y="4185"/>
                      <a:pt x="9" y="4187"/>
                      <a:pt x="7" y="4187"/>
                    </a:cubicBezTo>
                    <a:cubicBezTo>
                      <a:pt x="5" y="4187"/>
                      <a:pt x="3" y="4185"/>
                      <a:pt x="3" y="4183"/>
                    </a:cubicBezTo>
                    <a:close/>
                    <a:moveTo>
                      <a:pt x="3" y="4167"/>
                    </a:moveTo>
                    <a:lnTo>
                      <a:pt x="3" y="4167"/>
                    </a:lnTo>
                    <a:cubicBezTo>
                      <a:pt x="3" y="4164"/>
                      <a:pt x="5" y="4163"/>
                      <a:pt x="7" y="4163"/>
                    </a:cubicBezTo>
                    <a:cubicBezTo>
                      <a:pt x="9" y="4163"/>
                      <a:pt x="11" y="4164"/>
                      <a:pt x="11" y="4167"/>
                    </a:cubicBezTo>
                    <a:cubicBezTo>
                      <a:pt x="11" y="4169"/>
                      <a:pt x="9" y="4171"/>
                      <a:pt x="7" y="4171"/>
                    </a:cubicBezTo>
                    <a:cubicBezTo>
                      <a:pt x="5" y="4171"/>
                      <a:pt x="3" y="4169"/>
                      <a:pt x="3" y="4167"/>
                    </a:cubicBezTo>
                    <a:close/>
                    <a:moveTo>
                      <a:pt x="3" y="4151"/>
                    </a:moveTo>
                    <a:lnTo>
                      <a:pt x="3" y="4151"/>
                    </a:lnTo>
                    <a:cubicBezTo>
                      <a:pt x="3" y="4148"/>
                      <a:pt x="5" y="4147"/>
                      <a:pt x="7" y="4147"/>
                    </a:cubicBezTo>
                    <a:cubicBezTo>
                      <a:pt x="9" y="4147"/>
                      <a:pt x="11" y="4148"/>
                      <a:pt x="11" y="4151"/>
                    </a:cubicBezTo>
                    <a:cubicBezTo>
                      <a:pt x="11" y="4153"/>
                      <a:pt x="9" y="4155"/>
                      <a:pt x="7" y="4155"/>
                    </a:cubicBezTo>
                    <a:cubicBezTo>
                      <a:pt x="5" y="4155"/>
                      <a:pt x="3" y="4153"/>
                      <a:pt x="3" y="4151"/>
                    </a:cubicBezTo>
                    <a:close/>
                    <a:moveTo>
                      <a:pt x="3" y="4135"/>
                    </a:moveTo>
                    <a:lnTo>
                      <a:pt x="3" y="4135"/>
                    </a:lnTo>
                    <a:cubicBezTo>
                      <a:pt x="3" y="4132"/>
                      <a:pt x="5" y="4131"/>
                      <a:pt x="7" y="4131"/>
                    </a:cubicBezTo>
                    <a:cubicBezTo>
                      <a:pt x="9" y="4131"/>
                      <a:pt x="11" y="4132"/>
                      <a:pt x="11" y="4135"/>
                    </a:cubicBezTo>
                    <a:cubicBezTo>
                      <a:pt x="11" y="4137"/>
                      <a:pt x="9" y="4139"/>
                      <a:pt x="7" y="4139"/>
                    </a:cubicBezTo>
                    <a:cubicBezTo>
                      <a:pt x="5" y="4139"/>
                      <a:pt x="3" y="4137"/>
                      <a:pt x="3" y="4135"/>
                    </a:cubicBezTo>
                    <a:close/>
                    <a:moveTo>
                      <a:pt x="3" y="4119"/>
                    </a:moveTo>
                    <a:lnTo>
                      <a:pt x="3" y="4119"/>
                    </a:lnTo>
                    <a:cubicBezTo>
                      <a:pt x="3" y="4116"/>
                      <a:pt x="5" y="4115"/>
                      <a:pt x="7" y="4115"/>
                    </a:cubicBezTo>
                    <a:cubicBezTo>
                      <a:pt x="9" y="4115"/>
                      <a:pt x="11" y="4116"/>
                      <a:pt x="11" y="4119"/>
                    </a:cubicBezTo>
                    <a:cubicBezTo>
                      <a:pt x="11" y="4121"/>
                      <a:pt x="9" y="4123"/>
                      <a:pt x="7" y="4123"/>
                    </a:cubicBezTo>
                    <a:cubicBezTo>
                      <a:pt x="5" y="4123"/>
                      <a:pt x="3" y="4121"/>
                      <a:pt x="3" y="4119"/>
                    </a:cubicBezTo>
                    <a:close/>
                    <a:moveTo>
                      <a:pt x="3" y="4103"/>
                    </a:moveTo>
                    <a:lnTo>
                      <a:pt x="3" y="4103"/>
                    </a:lnTo>
                    <a:cubicBezTo>
                      <a:pt x="3" y="4100"/>
                      <a:pt x="5" y="4099"/>
                      <a:pt x="7" y="4099"/>
                    </a:cubicBezTo>
                    <a:cubicBezTo>
                      <a:pt x="9" y="4099"/>
                      <a:pt x="11" y="4100"/>
                      <a:pt x="11" y="4103"/>
                    </a:cubicBezTo>
                    <a:cubicBezTo>
                      <a:pt x="11" y="4105"/>
                      <a:pt x="9" y="4107"/>
                      <a:pt x="7" y="4107"/>
                    </a:cubicBezTo>
                    <a:cubicBezTo>
                      <a:pt x="5" y="4107"/>
                      <a:pt x="3" y="4105"/>
                      <a:pt x="3" y="4103"/>
                    </a:cubicBezTo>
                    <a:close/>
                    <a:moveTo>
                      <a:pt x="3" y="4087"/>
                    </a:moveTo>
                    <a:lnTo>
                      <a:pt x="3" y="4087"/>
                    </a:lnTo>
                    <a:cubicBezTo>
                      <a:pt x="3" y="4084"/>
                      <a:pt x="5" y="4083"/>
                      <a:pt x="7" y="4083"/>
                    </a:cubicBezTo>
                    <a:cubicBezTo>
                      <a:pt x="9" y="4083"/>
                      <a:pt x="11" y="4084"/>
                      <a:pt x="11" y="4087"/>
                    </a:cubicBezTo>
                    <a:cubicBezTo>
                      <a:pt x="11" y="4089"/>
                      <a:pt x="9" y="4091"/>
                      <a:pt x="7" y="4091"/>
                    </a:cubicBezTo>
                    <a:cubicBezTo>
                      <a:pt x="5" y="4091"/>
                      <a:pt x="3" y="4089"/>
                      <a:pt x="3" y="4087"/>
                    </a:cubicBezTo>
                    <a:close/>
                    <a:moveTo>
                      <a:pt x="3" y="4071"/>
                    </a:moveTo>
                    <a:lnTo>
                      <a:pt x="3" y="4071"/>
                    </a:lnTo>
                    <a:cubicBezTo>
                      <a:pt x="3" y="4068"/>
                      <a:pt x="5" y="4067"/>
                      <a:pt x="7" y="4067"/>
                    </a:cubicBezTo>
                    <a:cubicBezTo>
                      <a:pt x="9" y="4067"/>
                      <a:pt x="11" y="4068"/>
                      <a:pt x="11" y="4071"/>
                    </a:cubicBezTo>
                    <a:cubicBezTo>
                      <a:pt x="11" y="4073"/>
                      <a:pt x="9" y="4075"/>
                      <a:pt x="7" y="4075"/>
                    </a:cubicBezTo>
                    <a:cubicBezTo>
                      <a:pt x="5" y="4075"/>
                      <a:pt x="3" y="4073"/>
                      <a:pt x="3" y="4071"/>
                    </a:cubicBezTo>
                    <a:close/>
                    <a:moveTo>
                      <a:pt x="3" y="4055"/>
                    </a:moveTo>
                    <a:lnTo>
                      <a:pt x="3" y="4055"/>
                    </a:lnTo>
                    <a:cubicBezTo>
                      <a:pt x="3" y="4052"/>
                      <a:pt x="5" y="4051"/>
                      <a:pt x="7" y="4051"/>
                    </a:cubicBezTo>
                    <a:cubicBezTo>
                      <a:pt x="9" y="4051"/>
                      <a:pt x="11" y="4052"/>
                      <a:pt x="11" y="4055"/>
                    </a:cubicBezTo>
                    <a:cubicBezTo>
                      <a:pt x="11" y="4057"/>
                      <a:pt x="9" y="4059"/>
                      <a:pt x="7" y="4059"/>
                    </a:cubicBezTo>
                    <a:cubicBezTo>
                      <a:pt x="5" y="4059"/>
                      <a:pt x="3" y="4057"/>
                      <a:pt x="3" y="4055"/>
                    </a:cubicBezTo>
                    <a:close/>
                    <a:moveTo>
                      <a:pt x="3" y="4039"/>
                    </a:moveTo>
                    <a:lnTo>
                      <a:pt x="3" y="4038"/>
                    </a:lnTo>
                    <a:cubicBezTo>
                      <a:pt x="3" y="4036"/>
                      <a:pt x="5" y="4034"/>
                      <a:pt x="7" y="4034"/>
                    </a:cubicBezTo>
                    <a:cubicBezTo>
                      <a:pt x="9" y="4034"/>
                      <a:pt x="11" y="4036"/>
                      <a:pt x="11" y="4038"/>
                    </a:cubicBezTo>
                    <a:lnTo>
                      <a:pt x="11" y="4039"/>
                    </a:lnTo>
                    <a:cubicBezTo>
                      <a:pt x="11" y="4041"/>
                      <a:pt x="9" y="4043"/>
                      <a:pt x="7" y="4043"/>
                    </a:cubicBezTo>
                    <a:cubicBezTo>
                      <a:pt x="5" y="4043"/>
                      <a:pt x="3" y="4041"/>
                      <a:pt x="3" y="4039"/>
                    </a:cubicBezTo>
                    <a:close/>
                    <a:moveTo>
                      <a:pt x="3" y="4022"/>
                    </a:moveTo>
                    <a:lnTo>
                      <a:pt x="3" y="4022"/>
                    </a:lnTo>
                    <a:cubicBezTo>
                      <a:pt x="3" y="4020"/>
                      <a:pt x="5" y="4018"/>
                      <a:pt x="7" y="4018"/>
                    </a:cubicBezTo>
                    <a:cubicBezTo>
                      <a:pt x="9" y="4018"/>
                      <a:pt x="11" y="4020"/>
                      <a:pt x="11" y="4022"/>
                    </a:cubicBezTo>
                    <a:cubicBezTo>
                      <a:pt x="11" y="4025"/>
                      <a:pt x="9" y="4026"/>
                      <a:pt x="7" y="4026"/>
                    </a:cubicBezTo>
                    <a:cubicBezTo>
                      <a:pt x="5" y="4026"/>
                      <a:pt x="3" y="4025"/>
                      <a:pt x="3" y="4022"/>
                    </a:cubicBezTo>
                    <a:close/>
                    <a:moveTo>
                      <a:pt x="3" y="4006"/>
                    </a:moveTo>
                    <a:lnTo>
                      <a:pt x="3" y="4006"/>
                    </a:lnTo>
                    <a:cubicBezTo>
                      <a:pt x="3" y="4004"/>
                      <a:pt x="5" y="4002"/>
                      <a:pt x="7" y="4002"/>
                    </a:cubicBezTo>
                    <a:cubicBezTo>
                      <a:pt x="9" y="4002"/>
                      <a:pt x="11" y="4004"/>
                      <a:pt x="11" y="4006"/>
                    </a:cubicBezTo>
                    <a:cubicBezTo>
                      <a:pt x="11" y="4009"/>
                      <a:pt x="9" y="4010"/>
                      <a:pt x="7" y="4010"/>
                    </a:cubicBezTo>
                    <a:cubicBezTo>
                      <a:pt x="5" y="4010"/>
                      <a:pt x="3" y="4009"/>
                      <a:pt x="3" y="4006"/>
                    </a:cubicBezTo>
                    <a:close/>
                    <a:moveTo>
                      <a:pt x="3" y="3990"/>
                    </a:moveTo>
                    <a:lnTo>
                      <a:pt x="3" y="3990"/>
                    </a:lnTo>
                    <a:cubicBezTo>
                      <a:pt x="3" y="3988"/>
                      <a:pt x="5" y="3986"/>
                      <a:pt x="7" y="3986"/>
                    </a:cubicBezTo>
                    <a:cubicBezTo>
                      <a:pt x="9" y="3986"/>
                      <a:pt x="11" y="3988"/>
                      <a:pt x="11" y="3990"/>
                    </a:cubicBezTo>
                    <a:cubicBezTo>
                      <a:pt x="11" y="3993"/>
                      <a:pt x="9" y="3994"/>
                      <a:pt x="7" y="3994"/>
                    </a:cubicBezTo>
                    <a:cubicBezTo>
                      <a:pt x="5" y="3994"/>
                      <a:pt x="3" y="3993"/>
                      <a:pt x="3" y="3990"/>
                    </a:cubicBezTo>
                    <a:close/>
                    <a:moveTo>
                      <a:pt x="3" y="3974"/>
                    </a:moveTo>
                    <a:lnTo>
                      <a:pt x="3" y="3974"/>
                    </a:lnTo>
                    <a:cubicBezTo>
                      <a:pt x="3" y="3972"/>
                      <a:pt x="5" y="3970"/>
                      <a:pt x="7" y="3970"/>
                    </a:cubicBezTo>
                    <a:cubicBezTo>
                      <a:pt x="9" y="3970"/>
                      <a:pt x="11" y="3972"/>
                      <a:pt x="11" y="3974"/>
                    </a:cubicBezTo>
                    <a:cubicBezTo>
                      <a:pt x="11" y="3977"/>
                      <a:pt x="9" y="3978"/>
                      <a:pt x="7" y="3978"/>
                    </a:cubicBezTo>
                    <a:cubicBezTo>
                      <a:pt x="5" y="3978"/>
                      <a:pt x="3" y="3977"/>
                      <a:pt x="3" y="3974"/>
                    </a:cubicBezTo>
                    <a:close/>
                    <a:moveTo>
                      <a:pt x="3" y="3958"/>
                    </a:moveTo>
                    <a:lnTo>
                      <a:pt x="3" y="3958"/>
                    </a:lnTo>
                    <a:cubicBezTo>
                      <a:pt x="3" y="3956"/>
                      <a:pt x="5" y="3954"/>
                      <a:pt x="7" y="3954"/>
                    </a:cubicBezTo>
                    <a:cubicBezTo>
                      <a:pt x="9" y="3954"/>
                      <a:pt x="11" y="3956"/>
                      <a:pt x="11" y="3958"/>
                    </a:cubicBezTo>
                    <a:cubicBezTo>
                      <a:pt x="11" y="3961"/>
                      <a:pt x="9" y="3962"/>
                      <a:pt x="7" y="3962"/>
                    </a:cubicBezTo>
                    <a:cubicBezTo>
                      <a:pt x="5" y="3962"/>
                      <a:pt x="3" y="3961"/>
                      <a:pt x="3" y="3958"/>
                    </a:cubicBezTo>
                    <a:close/>
                    <a:moveTo>
                      <a:pt x="3" y="3942"/>
                    </a:moveTo>
                    <a:lnTo>
                      <a:pt x="3" y="3942"/>
                    </a:lnTo>
                    <a:cubicBezTo>
                      <a:pt x="3" y="3940"/>
                      <a:pt x="5" y="3938"/>
                      <a:pt x="7" y="3938"/>
                    </a:cubicBezTo>
                    <a:cubicBezTo>
                      <a:pt x="9" y="3938"/>
                      <a:pt x="11" y="3940"/>
                      <a:pt x="11" y="3942"/>
                    </a:cubicBezTo>
                    <a:cubicBezTo>
                      <a:pt x="11" y="3945"/>
                      <a:pt x="9" y="3946"/>
                      <a:pt x="7" y="3946"/>
                    </a:cubicBezTo>
                    <a:cubicBezTo>
                      <a:pt x="5" y="3946"/>
                      <a:pt x="3" y="3945"/>
                      <a:pt x="3" y="3942"/>
                    </a:cubicBezTo>
                    <a:close/>
                    <a:moveTo>
                      <a:pt x="3" y="3926"/>
                    </a:moveTo>
                    <a:lnTo>
                      <a:pt x="3" y="3926"/>
                    </a:lnTo>
                    <a:cubicBezTo>
                      <a:pt x="3" y="3924"/>
                      <a:pt x="5" y="3922"/>
                      <a:pt x="7" y="3922"/>
                    </a:cubicBezTo>
                    <a:cubicBezTo>
                      <a:pt x="9" y="3922"/>
                      <a:pt x="11" y="3924"/>
                      <a:pt x="11" y="3926"/>
                    </a:cubicBezTo>
                    <a:cubicBezTo>
                      <a:pt x="11" y="3929"/>
                      <a:pt x="9" y="3930"/>
                      <a:pt x="7" y="3930"/>
                    </a:cubicBezTo>
                    <a:cubicBezTo>
                      <a:pt x="5" y="3930"/>
                      <a:pt x="3" y="3929"/>
                      <a:pt x="3" y="3926"/>
                    </a:cubicBezTo>
                    <a:close/>
                    <a:moveTo>
                      <a:pt x="3" y="3910"/>
                    </a:moveTo>
                    <a:lnTo>
                      <a:pt x="3" y="3910"/>
                    </a:lnTo>
                    <a:cubicBezTo>
                      <a:pt x="3" y="3908"/>
                      <a:pt x="5" y="3906"/>
                      <a:pt x="7" y="3906"/>
                    </a:cubicBezTo>
                    <a:cubicBezTo>
                      <a:pt x="9" y="3906"/>
                      <a:pt x="11" y="3908"/>
                      <a:pt x="11" y="3910"/>
                    </a:cubicBezTo>
                    <a:cubicBezTo>
                      <a:pt x="11" y="3913"/>
                      <a:pt x="9" y="3914"/>
                      <a:pt x="7" y="3914"/>
                    </a:cubicBezTo>
                    <a:cubicBezTo>
                      <a:pt x="5" y="3914"/>
                      <a:pt x="3" y="3913"/>
                      <a:pt x="3" y="3910"/>
                    </a:cubicBezTo>
                    <a:close/>
                    <a:moveTo>
                      <a:pt x="3" y="3894"/>
                    </a:moveTo>
                    <a:lnTo>
                      <a:pt x="3" y="3894"/>
                    </a:lnTo>
                    <a:cubicBezTo>
                      <a:pt x="3" y="3892"/>
                      <a:pt x="5" y="3890"/>
                      <a:pt x="7" y="3890"/>
                    </a:cubicBezTo>
                    <a:cubicBezTo>
                      <a:pt x="9" y="3890"/>
                      <a:pt x="11" y="3892"/>
                      <a:pt x="11" y="3894"/>
                    </a:cubicBezTo>
                    <a:cubicBezTo>
                      <a:pt x="11" y="3897"/>
                      <a:pt x="9" y="3898"/>
                      <a:pt x="7" y="3898"/>
                    </a:cubicBezTo>
                    <a:cubicBezTo>
                      <a:pt x="5" y="3898"/>
                      <a:pt x="3" y="3897"/>
                      <a:pt x="3" y="3894"/>
                    </a:cubicBezTo>
                    <a:close/>
                    <a:moveTo>
                      <a:pt x="3" y="3878"/>
                    </a:moveTo>
                    <a:lnTo>
                      <a:pt x="3" y="3878"/>
                    </a:lnTo>
                    <a:cubicBezTo>
                      <a:pt x="3" y="3876"/>
                      <a:pt x="5" y="3874"/>
                      <a:pt x="7" y="3874"/>
                    </a:cubicBezTo>
                    <a:cubicBezTo>
                      <a:pt x="9" y="3874"/>
                      <a:pt x="11" y="3876"/>
                      <a:pt x="11" y="3878"/>
                    </a:cubicBezTo>
                    <a:cubicBezTo>
                      <a:pt x="11" y="3881"/>
                      <a:pt x="9" y="3882"/>
                      <a:pt x="7" y="3882"/>
                    </a:cubicBezTo>
                    <a:cubicBezTo>
                      <a:pt x="5" y="3882"/>
                      <a:pt x="3" y="3881"/>
                      <a:pt x="3" y="3878"/>
                    </a:cubicBezTo>
                    <a:close/>
                    <a:moveTo>
                      <a:pt x="3" y="3862"/>
                    </a:moveTo>
                    <a:lnTo>
                      <a:pt x="3" y="3862"/>
                    </a:lnTo>
                    <a:cubicBezTo>
                      <a:pt x="3" y="3860"/>
                      <a:pt x="5" y="3858"/>
                      <a:pt x="7" y="3858"/>
                    </a:cubicBezTo>
                    <a:cubicBezTo>
                      <a:pt x="9" y="3858"/>
                      <a:pt x="11" y="3860"/>
                      <a:pt x="11" y="3862"/>
                    </a:cubicBezTo>
                    <a:cubicBezTo>
                      <a:pt x="11" y="3865"/>
                      <a:pt x="9" y="3866"/>
                      <a:pt x="7" y="3866"/>
                    </a:cubicBezTo>
                    <a:cubicBezTo>
                      <a:pt x="5" y="3866"/>
                      <a:pt x="3" y="3865"/>
                      <a:pt x="3" y="3862"/>
                    </a:cubicBezTo>
                    <a:close/>
                    <a:moveTo>
                      <a:pt x="3" y="3846"/>
                    </a:moveTo>
                    <a:lnTo>
                      <a:pt x="3" y="3846"/>
                    </a:lnTo>
                    <a:cubicBezTo>
                      <a:pt x="3" y="3844"/>
                      <a:pt x="5" y="3842"/>
                      <a:pt x="7" y="3842"/>
                    </a:cubicBezTo>
                    <a:cubicBezTo>
                      <a:pt x="9" y="3842"/>
                      <a:pt x="11" y="3844"/>
                      <a:pt x="11" y="3846"/>
                    </a:cubicBezTo>
                    <a:cubicBezTo>
                      <a:pt x="11" y="3849"/>
                      <a:pt x="9" y="3850"/>
                      <a:pt x="7" y="3850"/>
                    </a:cubicBezTo>
                    <a:cubicBezTo>
                      <a:pt x="5" y="3850"/>
                      <a:pt x="3" y="3849"/>
                      <a:pt x="3" y="3846"/>
                    </a:cubicBezTo>
                    <a:close/>
                    <a:moveTo>
                      <a:pt x="3" y="3830"/>
                    </a:moveTo>
                    <a:lnTo>
                      <a:pt x="3" y="3830"/>
                    </a:lnTo>
                    <a:cubicBezTo>
                      <a:pt x="3" y="3828"/>
                      <a:pt x="5" y="3826"/>
                      <a:pt x="7" y="3826"/>
                    </a:cubicBezTo>
                    <a:cubicBezTo>
                      <a:pt x="9" y="3826"/>
                      <a:pt x="11" y="3828"/>
                      <a:pt x="11" y="3830"/>
                    </a:cubicBezTo>
                    <a:cubicBezTo>
                      <a:pt x="11" y="3833"/>
                      <a:pt x="9" y="3834"/>
                      <a:pt x="7" y="3834"/>
                    </a:cubicBezTo>
                    <a:cubicBezTo>
                      <a:pt x="5" y="3834"/>
                      <a:pt x="3" y="3833"/>
                      <a:pt x="3" y="3830"/>
                    </a:cubicBezTo>
                    <a:close/>
                    <a:moveTo>
                      <a:pt x="3" y="3814"/>
                    </a:moveTo>
                    <a:lnTo>
                      <a:pt x="3" y="3814"/>
                    </a:lnTo>
                    <a:cubicBezTo>
                      <a:pt x="3" y="3812"/>
                      <a:pt x="5" y="3810"/>
                      <a:pt x="7" y="3810"/>
                    </a:cubicBezTo>
                    <a:cubicBezTo>
                      <a:pt x="9" y="3810"/>
                      <a:pt x="11" y="3812"/>
                      <a:pt x="11" y="3814"/>
                    </a:cubicBezTo>
                    <a:cubicBezTo>
                      <a:pt x="11" y="3817"/>
                      <a:pt x="9" y="3818"/>
                      <a:pt x="7" y="3818"/>
                    </a:cubicBezTo>
                    <a:cubicBezTo>
                      <a:pt x="5" y="3818"/>
                      <a:pt x="3" y="3817"/>
                      <a:pt x="3" y="3814"/>
                    </a:cubicBezTo>
                    <a:close/>
                    <a:moveTo>
                      <a:pt x="3" y="3798"/>
                    </a:moveTo>
                    <a:lnTo>
                      <a:pt x="3" y="3798"/>
                    </a:lnTo>
                    <a:cubicBezTo>
                      <a:pt x="3" y="3796"/>
                      <a:pt x="5" y="3794"/>
                      <a:pt x="7" y="3794"/>
                    </a:cubicBezTo>
                    <a:cubicBezTo>
                      <a:pt x="9" y="3794"/>
                      <a:pt x="11" y="3796"/>
                      <a:pt x="11" y="3798"/>
                    </a:cubicBezTo>
                    <a:cubicBezTo>
                      <a:pt x="11" y="3801"/>
                      <a:pt x="9" y="3802"/>
                      <a:pt x="7" y="3802"/>
                    </a:cubicBezTo>
                    <a:cubicBezTo>
                      <a:pt x="5" y="3802"/>
                      <a:pt x="3" y="3801"/>
                      <a:pt x="3" y="3798"/>
                    </a:cubicBezTo>
                    <a:close/>
                    <a:moveTo>
                      <a:pt x="3" y="3782"/>
                    </a:moveTo>
                    <a:lnTo>
                      <a:pt x="3" y="3782"/>
                    </a:lnTo>
                    <a:cubicBezTo>
                      <a:pt x="3" y="3780"/>
                      <a:pt x="5" y="3778"/>
                      <a:pt x="7" y="3778"/>
                    </a:cubicBezTo>
                    <a:cubicBezTo>
                      <a:pt x="9" y="3778"/>
                      <a:pt x="11" y="3780"/>
                      <a:pt x="11" y="3782"/>
                    </a:cubicBezTo>
                    <a:cubicBezTo>
                      <a:pt x="11" y="3785"/>
                      <a:pt x="9" y="3786"/>
                      <a:pt x="7" y="3786"/>
                    </a:cubicBezTo>
                    <a:cubicBezTo>
                      <a:pt x="5" y="3786"/>
                      <a:pt x="3" y="3785"/>
                      <a:pt x="3" y="3782"/>
                    </a:cubicBezTo>
                    <a:close/>
                    <a:moveTo>
                      <a:pt x="3" y="3766"/>
                    </a:moveTo>
                    <a:lnTo>
                      <a:pt x="3" y="3766"/>
                    </a:lnTo>
                    <a:cubicBezTo>
                      <a:pt x="3" y="3764"/>
                      <a:pt x="5" y="3762"/>
                      <a:pt x="7" y="3762"/>
                    </a:cubicBezTo>
                    <a:cubicBezTo>
                      <a:pt x="9" y="3762"/>
                      <a:pt x="11" y="3764"/>
                      <a:pt x="11" y="3766"/>
                    </a:cubicBezTo>
                    <a:cubicBezTo>
                      <a:pt x="11" y="3769"/>
                      <a:pt x="9" y="3770"/>
                      <a:pt x="7" y="3770"/>
                    </a:cubicBezTo>
                    <a:cubicBezTo>
                      <a:pt x="5" y="3770"/>
                      <a:pt x="3" y="3769"/>
                      <a:pt x="3" y="3766"/>
                    </a:cubicBezTo>
                    <a:close/>
                    <a:moveTo>
                      <a:pt x="3" y="3750"/>
                    </a:moveTo>
                    <a:lnTo>
                      <a:pt x="3" y="3750"/>
                    </a:lnTo>
                    <a:cubicBezTo>
                      <a:pt x="3" y="3748"/>
                      <a:pt x="5" y="3746"/>
                      <a:pt x="7" y="3746"/>
                    </a:cubicBezTo>
                    <a:cubicBezTo>
                      <a:pt x="9" y="3746"/>
                      <a:pt x="11" y="3748"/>
                      <a:pt x="11" y="3750"/>
                    </a:cubicBezTo>
                    <a:cubicBezTo>
                      <a:pt x="11" y="3753"/>
                      <a:pt x="9" y="3754"/>
                      <a:pt x="7" y="3754"/>
                    </a:cubicBezTo>
                    <a:cubicBezTo>
                      <a:pt x="5" y="3754"/>
                      <a:pt x="3" y="3753"/>
                      <a:pt x="3" y="3750"/>
                    </a:cubicBezTo>
                    <a:close/>
                    <a:moveTo>
                      <a:pt x="3" y="3734"/>
                    </a:moveTo>
                    <a:lnTo>
                      <a:pt x="3" y="3734"/>
                    </a:lnTo>
                    <a:cubicBezTo>
                      <a:pt x="3" y="3732"/>
                      <a:pt x="5" y="3730"/>
                      <a:pt x="7" y="3730"/>
                    </a:cubicBezTo>
                    <a:cubicBezTo>
                      <a:pt x="9" y="3730"/>
                      <a:pt x="11" y="3732"/>
                      <a:pt x="11" y="3734"/>
                    </a:cubicBezTo>
                    <a:cubicBezTo>
                      <a:pt x="11" y="3737"/>
                      <a:pt x="9" y="3738"/>
                      <a:pt x="7" y="3738"/>
                    </a:cubicBezTo>
                    <a:cubicBezTo>
                      <a:pt x="5" y="3738"/>
                      <a:pt x="3" y="3737"/>
                      <a:pt x="3" y="3734"/>
                    </a:cubicBezTo>
                    <a:close/>
                    <a:moveTo>
                      <a:pt x="3" y="3718"/>
                    </a:moveTo>
                    <a:lnTo>
                      <a:pt x="3" y="3718"/>
                    </a:lnTo>
                    <a:cubicBezTo>
                      <a:pt x="3" y="3716"/>
                      <a:pt x="5" y="3714"/>
                      <a:pt x="7" y="3714"/>
                    </a:cubicBezTo>
                    <a:cubicBezTo>
                      <a:pt x="9" y="3714"/>
                      <a:pt x="11" y="3716"/>
                      <a:pt x="11" y="3718"/>
                    </a:cubicBezTo>
                    <a:cubicBezTo>
                      <a:pt x="11" y="3721"/>
                      <a:pt x="9" y="3722"/>
                      <a:pt x="7" y="3722"/>
                    </a:cubicBezTo>
                    <a:cubicBezTo>
                      <a:pt x="5" y="3722"/>
                      <a:pt x="3" y="3721"/>
                      <a:pt x="3" y="3718"/>
                    </a:cubicBezTo>
                    <a:close/>
                    <a:moveTo>
                      <a:pt x="3" y="3702"/>
                    </a:moveTo>
                    <a:lnTo>
                      <a:pt x="3" y="3702"/>
                    </a:lnTo>
                    <a:cubicBezTo>
                      <a:pt x="3" y="3700"/>
                      <a:pt x="5" y="3698"/>
                      <a:pt x="7" y="3698"/>
                    </a:cubicBezTo>
                    <a:cubicBezTo>
                      <a:pt x="9" y="3698"/>
                      <a:pt x="11" y="3700"/>
                      <a:pt x="11" y="3702"/>
                    </a:cubicBezTo>
                    <a:cubicBezTo>
                      <a:pt x="11" y="3705"/>
                      <a:pt x="9" y="3706"/>
                      <a:pt x="7" y="3706"/>
                    </a:cubicBezTo>
                    <a:cubicBezTo>
                      <a:pt x="5" y="3706"/>
                      <a:pt x="3" y="3705"/>
                      <a:pt x="3" y="3702"/>
                    </a:cubicBezTo>
                    <a:close/>
                    <a:moveTo>
                      <a:pt x="3" y="3686"/>
                    </a:moveTo>
                    <a:lnTo>
                      <a:pt x="3" y="3686"/>
                    </a:lnTo>
                    <a:cubicBezTo>
                      <a:pt x="3" y="3684"/>
                      <a:pt x="5" y="3682"/>
                      <a:pt x="7" y="3682"/>
                    </a:cubicBezTo>
                    <a:cubicBezTo>
                      <a:pt x="9" y="3682"/>
                      <a:pt x="11" y="3684"/>
                      <a:pt x="11" y="3686"/>
                    </a:cubicBezTo>
                    <a:cubicBezTo>
                      <a:pt x="11" y="3689"/>
                      <a:pt x="9" y="3690"/>
                      <a:pt x="7" y="3690"/>
                    </a:cubicBezTo>
                    <a:cubicBezTo>
                      <a:pt x="5" y="3690"/>
                      <a:pt x="3" y="3689"/>
                      <a:pt x="3" y="3686"/>
                    </a:cubicBezTo>
                    <a:close/>
                    <a:moveTo>
                      <a:pt x="3" y="3670"/>
                    </a:moveTo>
                    <a:lnTo>
                      <a:pt x="3" y="3670"/>
                    </a:lnTo>
                    <a:cubicBezTo>
                      <a:pt x="3" y="3668"/>
                      <a:pt x="5" y="3666"/>
                      <a:pt x="7" y="3666"/>
                    </a:cubicBezTo>
                    <a:cubicBezTo>
                      <a:pt x="9" y="3666"/>
                      <a:pt x="11" y="3668"/>
                      <a:pt x="11" y="3670"/>
                    </a:cubicBezTo>
                    <a:cubicBezTo>
                      <a:pt x="11" y="3673"/>
                      <a:pt x="9" y="3674"/>
                      <a:pt x="7" y="3674"/>
                    </a:cubicBezTo>
                    <a:cubicBezTo>
                      <a:pt x="5" y="3674"/>
                      <a:pt x="3" y="3673"/>
                      <a:pt x="3" y="3670"/>
                    </a:cubicBezTo>
                    <a:close/>
                    <a:moveTo>
                      <a:pt x="3" y="3654"/>
                    </a:moveTo>
                    <a:lnTo>
                      <a:pt x="3" y="3654"/>
                    </a:lnTo>
                    <a:cubicBezTo>
                      <a:pt x="3" y="3652"/>
                      <a:pt x="5" y="3650"/>
                      <a:pt x="7" y="3650"/>
                    </a:cubicBezTo>
                    <a:cubicBezTo>
                      <a:pt x="9" y="3650"/>
                      <a:pt x="11" y="3652"/>
                      <a:pt x="11" y="3654"/>
                    </a:cubicBezTo>
                    <a:cubicBezTo>
                      <a:pt x="11" y="3657"/>
                      <a:pt x="9" y="3658"/>
                      <a:pt x="7" y="3658"/>
                    </a:cubicBezTo>
                    <a:cubicBezTo>
                      <a:pt x="5" y="3658"/>
                      <a:pt x="3" y="3657"/>
                      <a:pt x="3" y="3654"/>
                    </a:cubicBezTo>
                    <a:close/>
                    <a:moveTo>
                      <a:pt x="3" y="3638"/>
                    </a:moveTo>
                    <a:lnTo>
                      <a:pt x="3" y="3638"/>
                    </a:lnTo>
                    <a:cubicBezTo>
                      <a:pt x="3" y="3636"/>
                      <a:pt x="5" y="3634"/>
                      <a:pt x="7" y="3634"/>
                    </a:cubicBezTo>
                    <a:cubicBezTo>
                      <a:pt x="9" y="3634"/>
                      <a:pt x="11" y="3636"/>
                      <a:pt x="11" y="3638"/>
                    </a:cubicBezTo>
                    <a:cubicBezTo>
                      <a:pt x="11" y="3641"/>
                      <a:pt x="9" y="3642"/>
                      <a:pt x="7" y="3642"/>
                    </a:cubicBezTo>
                    <a:cubicBezTo>
                      <a:pt x="5" y="3642"/>
                      <a:pt x="3" y="3641"/>
                      <a:pt x="3" y="3638"/>
                    </a:cubicBezTo>
                    <a:close/>
                    <a:moveTo>
                      <a:pt x="3" y="3622"/>
                    </a:moveTo>
                    <a:lnTo>
                      <a:pt x="3" y="3622"/>
                    </a:lnTo>
                    <a:cubicBezTo>
                      <a:pt x="3" y="3620"/>
                      <a:pt x="5" y="3618"/>
                      <a:pt x="7" y="3618"/>
                    </a:cubicBezTo>
                    <a:cubicBezTo>
                      <a:pt x="9" y="3618"/>
                      <a:pt x="11" y="3620"/>
                      <a:pt x="11" y="3622"/>
                    </a:cubicBezTo>
                    <a:cubicBezTo>
                      <a:pt x="11" y="3625"/>
                      <a:pt x="9" y="3626"/>
                      <a:pt x="7" y="3626"/>
                    </a:cubicBezTo>
                    <a:cubicBezTo>
                      <a:pt x="5" y="3626"/>
                      <a:pt x="3" y="3625"/>
                      <a:pt x="3" y="3622"/>
                    </a:cubicBezTo>
                    <a:close/>
                    <a:moveTo>
                      <a:pt x="3" y="3606"/>
                    </a:moveTo>
                    <a:lnTo>
                      <a:pt x="3" y="3606"/>
                    </a:lnTo>
                    <a:cubicBezTo>
                      <a:pt x="3" y="3604"/>
                      <a:pt x="5" y="3602"/>
                      <a:pt x="7" y="3602"/>
                    </a:cubicBezTo>
                    <a:cubicBezTo>
                      <a:pt x="9" y="3602"/>
                      <a:pt x="11" y="3604"/>
                      <a:pt x="11" y="3606"/>
                    </a:cubicBezTo>
                    <a:cubicBezTo>
                      <a:pt x="11" y="3608"/>
                      <a:pt x="9" y="3610"/>
                      <a:pt x="7" y="3610"/>
                    </a:cubicBezTo>
                    <a:cubicBezTo>
                      <a:pt x="5" y="3610"/>
                      <a:pt x="3" y="3608"/>
                      <a:pt x="3" y="3606"/>
                    </a:cubicBezTo>
                    <a:close/>
                    <a:moveTo>
                      <a:pt x="3" y="3590"/>
                    </a:moveTo>
                    <a:lnTo>
                      <a:pt x="3" y="3590"/>
                    </a:lnTo>
                    <a:cubicBezTo>
                      <a:pt x="3" y="3588"/>
                      <a:pt x="5" y="3586"/>
                      <a:pt x="7" y="3586"/>
                    </a:cubicBezTo>
                    <a:cubicBezTo>
                      <a:pt x="9" y="3586"/>
                      <a:pt x="11" y="3588"/>
                      <a:pt x="11" y="3590"/>
                    </a:cubicBezTo>
                    <a:cubicBezTo>
                      <a:pt x="11" y="3592"/>
                      <a:pt x="9" y="3594"/>
                      <a:pt x="7" y="3594"/>
                    </a:cubicBezTo>
                    <a:cubicBezTo>
                      <a:pt x="5" y="3594"/>
                      <a:pt x="3" y="3592"/>
                      <a:pt x="3" y="3590"/>
                    </a:cubicBezTo>
                    <a:close/>
                    <a:moveTo>
                      <a:pt x="3" y="3574"/>
                    </a:moveTo>
                    <a:lnTo>
                      <a:pt x="3" y="3574"/>
                    </a:lnTo>
                    <a:cubicBezTo>
                      <a:pt x="3" y="3572"/>
                      <a:pt x="5" y="3570"/>
                      <a:pt x="7" y="3570"/>
                    </a:cubicBezTo>
                    <a:cubicBezTo>
                      <a:pt x="9" y="3570"/>
                      <a:pt x="11" y="3572"/>
                      <a:pt x="11" y="3574"/>
                    </a:cubicBezTo>
                    <a:cubicBezTo>
                      <a:pt x="11" y="3576"/>
                      <a:pt x="9" y="3578"/>
                      <a:pt x="7" y="3578"/>
                    </a:cubicBezTo>
                    <a:cubicBezTo>
                      <a:pt x="5" y="3578"/>
                      <a:pt x="3" y="3576"/>
                      <a:pt x="3" y="3574"/>
                    </a:cubicBezTo>
                    <a:close/>
                    <a:moveTo>
                      <a:pt x="3" y="3558"/>
                    </a:moveTo>
                    <a:lnTo>
                      <a:pt x="3" y="3558"/>
                    </a:lnTo>
                    <a:cubicBezTo>
                      <a:pt x="3" y="3556"/>
                      <a:pt x="5" y="3554"/>
                      <a:pt x="7" y="3554"/>
                    </a:cubicBezTo>
                    <a:cubicBezTo>
                      <a:pt x="9" y="3554"/>
                      <a:pt x="11" y="3556"/>
                      <a:pt x="11" y="3558"/>
                    </a:cubicBezTo>
                    <a:cubicBezTo>
                      <a:pt x="11" y="3560"/>
                      <a:pt x="9" y="3562"/>
                      <a:pt x="7" y="3562"/>
                    </a:cubicBezTo>
                    <a:cubicBezTo>
                      <a:pt x="5" y="3562"/>
                      <a:pt x="3" y="3560"/>
                      <a:pt x="3" y="3558"/>
                    </a:cubicBezTo>
                    <a:close/>
                    <a:moveTo>
                      <a:pt x="3" y="3542"/>
                    </a:moveTo>
                    <a:lnTo>
                      <a:pt x="3" y="3542"/>
                    </a:lnTo>
                    <a:cubicBezTo>
                      <a:pt x="3" y="3540"/>
                      <a:pt x="5" y="3538"/>
                      <a:pt x="7" y="3538"/>
                    </a:cubicBezTo>
                    <a:cubicBezTo>
                      <a:pt x="9" y="3538"/>
                      <a:pt x="11" y="3540"/>
                      <a:pt x="11" y="3542"/>
                    </a:cubicBezTo>
                    <a:cubicBezTo>
                      <a:pt x="11" y="3544"/>
                      <a:pt x="9" y="3546"/>
                      <a:pt x="7" y="3546"/>
                    </a:cubicBezTo>
                    <a:cubicBezTo>
                      <a:pt x="5" y="3546"/>
                      <a:pt x="3" y="3544"/>
                      <a:pt x="3" y="3542"/>
                    </a:cubicBezTo>
                    <a:close/>
                    <a:moveTo>
                      <a:pt x="3" y="3526"/>
                    </a:moveTo>
                    <a:lnTo>
                      <a:pt x="3" y="3526"/>
                    </a:lnTo>
                    <a:cubicBezTo>
                      <a:pt x="3" y="3524"/>
                      <a:pt x="5" y="3522"/>
                      <a:pt x="7" y="3522"/>
                    </a:cubicBezTo>
                    <a:cubicBezTo>
                      <a:pt x="9" y="3522"/>
                      <a:pt x="11" y="3524"/>
                      <a:pt x="11" y="3526"/>
                    </a:cubicBezTo>
                    <a:cubicBezTo>
                      <a:pt x="11" y="3528"/>
                      <a:pt x="9" y="3530"/>
                      <a:pt x="7" y="3530"/>
                    </a:cubicBezTo>
                    <a:cubicBezTo>
                      <a:pt x="5" y="3530"/>
                      <a:pt x="3" y="3528"/>
                      <a:pt x="3" y="3526"/>
                    </a:cubicBezTo>
                    <a:close/>
                    <a:moveTo>
                      <a:pt x="3" y="3510"/>
                    </a:moveTo>
                    <a:lnTo>
                      <a:pt x="3" y="3510"/>
                    </a:lnTo>
                    <a:cubicBezTo>
                      <a:pt x="3" y="3508"/>
                      <a:pt x="5" y="3506"/>
                      <a:pt x="7" y="3506"/>
                    </a:cubicBezTo>
                    <a:cubicBezTo>
                      <a:pt x="9" y="3506"/>
                      <a:pt x="11" y="3508"/>
                      <a:pt x="11" y="3510"/>
                    </a:cubicBezTo>
                    <a:cubicBezTo>
                      <a:pt x="11" y="3512"/>
                      <a:pt x="9" y="3514"/>
                      <a:pt x="7" y="3514"/>
                    </a:cubicBezTo>
                    <a:cubicBezTo>
                      <a:pt x="5" y="3514"/>
                      <a:pt x="3" y="3512"/>
                      <a:pt x="3" y="3510"/>
                    </a:cubicBezTo>
                    <a:close/>
                    <a:moveTo>
                      <a:pt x="3" y="3494"/>
                    </a:moveTo>
                    <a:lnTo>
                      <a:pt x="3" y="3494"/>
                    </a:lnTo>
                    <a:cubicBezTo>
                      <a:pt x="3" y="3492"/>
                      <a:pt x="5" y="3490"/>
                      <a:pt x="7" y="3490"/>
                    </a:cubicBezTo>
                    <a:cubicBezTo>
                      <a:pt x="9" y="3490"/>
                      <a:pt x="11" y="3492"/>
                      <a:pt x="11" y="3494"/>
                    </a:cubicBezTo>
                    <a:cubicBezTo>
                      <a:pt x="11" y="3496"/>
                      <a:pt x="9" y="3498"/>
                      <a:pt x="7" y="3498"/>
                    </a:cubicBezTo>
                    <a:cubicBezTo>
                      <a:pt x="5" y="3498"/>
                      <a:pt x="3" y="3496"/>
                      <a:pt x="3" y="3494"/>
                    </a:cubicBezTo>
                    <a:close/>
                    <a:moveTo>
                      <a:pt x="3" y="3478"/>
                    </a:moveTo>
                    <a:lnTo>
                      <a:pt x="3" y="3478"/>
                    </a:lnTo>
                    <a:cubicBezTo>
                      <a:pt x="3" y="3476"/>
                      <a:pt x="5" y="3474"/>
                      <a:pt x="7" y="3474"/>
                    </a:cubicBezTo>
                    <a:cubicBezTo>
                      <a:pt x="9" y="3474"/>
                      <a:pt x="11" y="3476"/>
                      <a:pt x="11" y="3478"/>
                    </a:cubicBezTo>
                    <a:cubicBezTo>
                      <a:pt x="11" y="3480"/>
                      <a:pt x="9" y="3482"/>
                      <a:pt x="7" y="3482"/>
                    </a:cubicBezTo>
                    <a:cubicBezTo>
                      <a:pt x="5" y="3482"/>
                      <a:pt x="3" y="3480"/>
                      <a:pt x="3" y="3478"/>
                    </a:cubicBezTo>
                    <a:close/>
                    <a:moveTo>
                      <a:pt x="3" y="3462"/>
                    </a:moveTo>
                    <a:lnTo>
                      <a:pt x="3" y="3462"/>
                    </a:lnTo>
                    <a:cubicBezTo>
                      <a:pt x="3" y="3460"/>
                      <a:pt x="5" y="3458"/>
                      <a:pt x="7" y="3458"/>
                    </a:cubicBezTo>
                    <a:cubicBezTo>
                      <a:pt x="9" y="3458"/>
                      <a:pt x="11" y="3460"/>
                      <a:pt x="11" y="3462"/>
                    </a:cubicBezTo>
                    <a:cubicBezTo>
                      <a:pt x="11" y="3464"/>
                      <a:pt x="9" y="3466"/>
                      <a:pt x="7" y="3466"/>
                    </a:cubicBezTo>
                    <a:cubicBezTo>
                      <a:pt x="5" y="3466"/>
                      <a:pt x="3" y="3464"/>
                      <a:pt x="3" y="3462"/>
                    </a:cubicBezTo>
                    <a:close/>
                    <a:moveTo>
                      <a:pt x="3" y="3446"/>
                    </a:moveTo>
                    <a:lnTo>
                      <a:pt x="3" y="3446"/>
                    </a:lnTo>
                    <a:cubicBezTo>
                      <a:pt x="3" y="3444"/>
                      <a:pt x="5" y="3442"/>
                      <a:pt x="7" y="3442"/>
                    </a:cubicBezTo>
                    <a:cubicBezTo>
                      <a:pt x="9" y="3442"/>
                      <a:pt x="11" y="3444"/>
                      <a:pt x="11" y="3446"/>
                    </a:cubicBezTo>
                    <a:cubicBezTo>
                      <a:pt x="11" y="3448"/>
                      <a:pt x="9" y="3450"/>
                      <a:pt x="7" y="3450"/>
                    </a:cubicBezTo>
                    <a:cubicBezTo>
                      <a:pt x="5" y="3450"/>
                      <a:pt x="3" y="3448"/>
                      <a:pt x="3" y="3446"/>
                    </a:cubicBezTo>
                    <a:close/>
                    <a:moveTo>
                      <a:pt x="3" y="3430"/>
                    </a:moveTo>
                    <a:lnTo>
                      <a:pt x="3" y="3430"/>
                    </a:lnTo>
                    <a:cubicBezTo>
                      <a:pt x="3" y="3428"/>
                      <a:pt x="5" y="3426"/>
                      <a:pt x="7" y="3426"/>
                    </a:cubicBezTo>
                    <a:cubicBezTo>
                      <a:pt x="9" y="3426"/>
                      <a:pt x="11" y="3428"/>
                      <a:pt x="11" y="3430"/>
                    </a:cubicBezTo>
                    <a:cubicBezTo>
                      <a:pt x="11" y="3432"/>
                      <a:pt x="9" y="3434"/>
                      <a:pt x="7" y="3434"/>
                    </a:cubicBezTo>
                    <a:cubicBezTo>
                      <a:pt x="5" y="3434"/>
                      <a:pt x="3" y="3432"/>
                      <a:pt x="3" y="3430"/>
                    </a:cubicBezTo>
                    <a:close/>
                    <a:moveTo>
                      <a:pt x="3" y="3414"/>
                    </a:moveTo>
                    <a:lnTo>
                      <a:pt x="3" y="3414"/>
                    </a:lnTo>
                    <a:cubicBezTo>
                      <a:pt x="3" y="3412"/>
                      <a:pt x="5" y="3410"/>
                      <a:pt x="7" y="3410"/>
                    </a:cubicBezTo>
                    <a:cubicBezTo>
                      <a:pt x="9" y="3410"/>
                      <a:pt x="11" y="3412"/>
                      <a:pt x="11" y="3414"/>
                    </a:cubicBezTo>
                    <a:cubicBezTo>
                      <a:pt x="11" y="3416"/>
                      <a:pt x="9" y="3418"/>
                      <a:pt x="7" y="3418"/>
                    </a:cubicBezTo>
                    <a:cubicBezTo>
                      <a:pt x="5" y="3418"/>
                      <a:pt x="3" y="3416"/>
                      <a:pt x="3" y="3414"/>
                    </a:cubicBezTo>
                    <a:close/>
                    <a:moveTo>
                      <a:pt x="3" y="3398"/>
                    </a:moveTo>
                    <a:lnTo>
                      <a:pt x="3" y="3398"/>
                    </a:lnTo>
                    <a:cubicBezTo>
                      <a:pt x="3" y="3396"/>
                      <a:pt x="5" y="3394"/>
                      <a:pt x="7" y="3394"/>
                    </a:cubicBezTo>
                    <a:cubicBezTo>
                      <a:pt x="9" y="3394"/>
                      <a:pt x="11" y="3396"/>
                      <a:pt x="11" y="3398"/>
                    </a:cubicBezTo>
                    <a:cubicBezTo>
                      <a:pt x="11" y="3400"/>
                      <a:pt x="9" y="3402"/>
                      <a:pt x="7" y="3402"/>
                    </a:cubicBezTo>
                    <a:cubicBezTo>
                      <a:pt x="5" y="3402"/>
                      <a:pt x="3" y="3400"/>
                      <a:pt x="3" y="3398"/>
                    </a:cubicBezTo>
                    <a:close/>
                    <a:moveTo>
                      <a:pt x="3" y="3382"/>
                    </a:moveTo>
                    <a:lnTo>
                      <a:pt x="3" y="3382"/>
                    </a:lnTo>
                    <a:cubicBezTo>
                      <a:pt x="3" y="3380"/>
                      <a:pt x="5" y="3378"/>
                      <a:pt x="7" y="3378"/>
                    </a:cubicBezTo>
                    <a:cubicBezTo>
                      <a:pt x="9" y="3378"/>
                      <a:pt x="11" y="3380"/>
                      <a:pt x="11" y="3382"/>
                    </a:cubicBezTo>
                    <a:cubicBezTo>
                      <a:pt x="11" y="3384"/>
                      <a:pt x="9" y="3386"/>
                      <a:pt x="7" y="3386"/>
                    </a:cubicBezTo>
                    <a:cubicBezTo>
                      <a:pt x="5" y="3386"/>
                      <a:pt x="3" y="3384"/>
                      <a:pt x="3" y="3382"/>
                    </a:cubicBezTo>
                    <a:close/>
                    <a:moveTo>
                      <a:pt x="3" y="3366"/>
                    </a:moveTo>
                    <a:lnTo>
                      <a:pt x="3" y="3366"/>
                    </a:lnTo>
                    <a:cubicBezTo>
                      <a:pt x="3" y="3364"/>
                      <a:pt x="5" y="3362"/>
                      <a:pt x="7" y="3362"/>
                    </a:cubicBezTo>
                    <a:cubicBezTo>
                      <a:pt x="9" y="3362"/>
                      <a:pt x="11" y="3364"/>
                      <a:pt x="11" y="3366"/>
                    </a:cubicBezTo>
                    <a:cubicBezTo>
                      <a:pt x="11" y="3368"/>
                      <a:pt x="9" y="3370"/>
                      <a:pt x="7" y="3370"/>
                    </a:cubicBezTo>
                    <a:cubicBezTo>
                      <a:pt x="5" y="3370"/>
                      <a:pt x="3" y="3368"/>
                      <a:pt x="3" y="3366"/>
                    </a:cubicBezTo>
                    <a:close/>
                    <a:moveTo>
                      <a:pt x="3" y="3350"/>
                    </a:moveTo>
                    <a:lnTo>
                      <a:pt x="3" y="3350"/>
                    </a:lnTo>
                    <a:cubicBezTo>
                      <a:pt x="3" y="3348"/>
                      <a:pt x="5" y="3346"/>
                      <a:pt x="7" y="3346"/>
                    </a:cubicBezTo>
                    <a:cubicBezTo>
                      <a:pt x="9" y="3346"/>
                      <a:pt x="11" y="3348"/>
                      <a:pt x="11" y="3350"/>
                    </a:cubicBezTo>
                    <a:cubicBezTo>
                      <a:pt x="11" y="3352"/>
                      <a:pt x="9" y="3354"/>
                      <a:pt x="7" y="3354"/>
                    </a:cubicBezTo>
                    <a:cubicBezTo>
                      <a:pt x="5" y="3354"/>
                      <a:pt x="3" y="3352"/>
                      <a:pt x="3" y="3350"/>
                    </a:cubicBezTo>
                    <a:close/>
                    <a:moveTo>
                      <a:pt x="3" y="3334"/>
                    </a:moveTo>
                    <a:lnTo>
                      <a:pt x="3" y="3334"/>
                    </a:lnTo>
                    <a:cubicBezTo>
                      <a:pt x="3" y="3332"/>
                      <a:pt x="5" y="3330"/>
                      <a:pt x="7" y="3330"/>
                    </a:cubicBezTo>
                    <a:cubicBezTo>
                      <a:pt x="9" y="3330"/>
                      <a:pt x="11" y="3332"/>
                      <a:pt x="11" y="3334"/>
                    </a:cubicBezTo>
                    <a:cubicBezTo>
                      <a:pt x="11" y="3336"/>
                      <a:pt x="9" y="3338"/>
                      <a:pt x="7" y="3338"/>
                    </a:cubicBezTo>
                    <a:cubicBezTo>
                      <a:pt x="5" y="3338"/>
                      <a:pt x="3" y="3336"/>
                      <a:pt x="3" y="3334"/>
                    </a:cubicBezTo>
                    <a:close/>
                    <a:moveTo>
                      <a:pt x="3" y="3318"/>
                    </a:moveTo>
                    <a:lnTo>
                      <a:pt x="3" y="3318"/>
                    </a:lnTo>
                    <a:cubicBezTo>
                      <a:pt x="3" y="3316"/>
                      <a:pt x="5" y="3314"/>
                      <a:pt x="7" y="3314"/>
                    </a:cubicBezTo>
                    <a:cubicBezTo>
                      <a:pt x="9" y="3314"/>
                      <a:pt x="11" y="3316"/>
                      <a:pt x="11" y="3318"/>
                    </a:cubicBezTo>
                    <a:cubicBezTo>
                      <a:pt x="11" y="3320"/>
                      <a:pt x="9" y="3322"/>
                      <a:pt x="7" y="3322"/>
                    </a:cubicBezTo>
                    <a:cubicBezTo>
                      <a:pt x="5" y="3322"/>
                      <a:pt x="3" y="3320"/>
                      <a:pt x="3" y="3318"/>
                    </a:cubicBezTo>
                    <a:close/>
                    <a:moveTo>
                      <a:pt x="3" y="3302"/>
                    </a:moveTo>
                    <a:lnTo>
                      <a:pt x="3" y="3302"/>
                    </a:lnTo>
                    <a:cubicBezTo>
                      <a:pt x="3" y="3300"/>
                      <a:pt x="5" y="3298"/>
                      <a:pt x="7" y="3298"/>
                    </a:cubicBezTo>
                    <a:cubicBezTo>
                      <a:pt x="9" y="3298"/>
                      <a:pt x="11" y="3300"/>
                      <a:pt x="11" y="3302"/>
                    </a:cubicBezTo>
                    <a:cubicBezTo>
                      <a:pt x="11" y="3304"/>
                      <a:pt x="9" y="3306"/>
                      <a:pt x="7" y="3306"/>
                    </a:cubicBezTo>
                    <a:cubicBezTo>
                      <a:pt x="5" y="3306"/>
                      <a:pt x="3" y="3304"/>
                      <a:pt x="3" y="3302"/>
                    </a:cubicBezTo>
                    <a:close/>
                    <a:moveTo>
                      <a:pt x="3" y="3286"/>
                    </a:moveTo>
                    <a:lnTo>
                      <a:pt x="3" y="3286"/>
                    </a:lnTo>
                    <a:cubicBezTo>
                      <a:pt x="3" y="3284"/>
                      <a:pt x="5" y="3282"/>
                      <a:pt x="7" y="3282"/>
                    </a:cubicBezTo>
                    <a:cubicBezTo>
                      <a:pt x="9" y="3282"/>
                      <a:pt x="11" y="3284"/>
                      <a:pt x="11" y="3286"/>
                    </a:cubicBezTo>
                    <a:cubicBezTo>
                      <a:pt x="11" y="3288"/>
                      <a:pt x="9" y="3290"/>
                      <a:pt x="7" y="3290"/>
                    </a:cubicBezTo>
                    <a:cubicBezTo>
                      <a:pt x="5" y="3290"/>
                      <a:pt x="3" y="3288"/>
                      <a:pt x="3" y="3286"/>
                    </a:cubicBezTo>
                    <a:close/>
                    <a:moveTo>
                      <a:pt x="3" y="3270"/>
                    </a:moveTo>
                    <a:lnTo>
                      <a:pt x="3" y="3270"/>
                    </a:lnTo>
                    <a:cubicBezTo>
                      <a:pt x="3" y="3268"/>
                      <a:pt x="5" y="3266"/>
                      <a:pt x="7" y="3266"/>
                    </a:cubicBezTo>
                    <a:cubicBezTo>
                      <a:pt x="9" y="3266"/>
                      <a:pt x="11" y="3268"/>
                      <a:pt x="11" y="3270"/>
                    </a:cubicBezTo>
                    <a:cubicBezTo>
                      <a:pt x="11" y="3272"/>
                      <a:pt x="9" y="3274"/>
                      <a:pt x="7" y="3274"/>
                    </a:cubicBezTo>
                    <a:cubicBezTo>
                      <a:pt x="5" y="3274"/>
                      <a:pt x="3" y="3272"/>
                      <a:pt x="3" y="3270"/>
                    </a:cubicBezTo>
                    <a:close/>
                    <a:moveTo>
                      <a:pt x="3" y="3254"/>
                    </a:moveTo>
                    <a:lnTo>
                      <a:pt x="3" y="3254"/>
                    </a:lnTo>
                    <a:cubicBezTo>
                      <a:pt x="3" y="3252"/>
                      <a:pt x="5" y="3250"/>
                      <a:pt x="7" y="3250"/>
                    </a:cubicBezTo>
                    <a:cubicBezTo>
                      <a:pt x="9" y="3250"/>
                      <a:pt x="11" y="3252"/>
                      <a:pt x="11" y="3254"/>
                    </a:cubicBezTo>
                    <a:cubicBezTo>
                      <a:pt x="11" y="3256"/>
                      <a:pt x="9" y="3258"/>
                      <a:pt x="7" y="3258"/>
                    </a:cubicBezTo>
                    <a:cubicBezTo>
                      <a:pt x="5" y="3258"/>
                      <a:pt x="3" y="3256"/>
                      <a:pt x="3" y="3254"/>
                    </a:cubicBezTo>
                    <a:close/>
                    <a:moveTo>
                      <a:pt x="3" y="3238"/>
                    </a:moveTo>
                    <a:lnTo>
                      <a:pt x="3" y="3238"/>
                    </a:lnTo>
                    <a:cubicBezTo>
                      <a:pt x="3" y="3236"/>
                      <a:pt x="5" y="3234"/>
                      <a:pt x="7" y="3234"/>
                    </a:cubicBezTo>
                    <a:cubicBezTo>
                      <a:pt x="9" y="3234"/>
                      <a:pt x="11" y="3236"/>
                      <a:pt x="11" y="3238"/>
                    </a:cubicBezTo>
                    <a:cubicBezTo>
                      <a:pt x="11" y="3240"/>
                      <a:pt x="9" y="3242"/>
                      <a:pt x="7" y="3242"/>
                    </a:cubicBezTo>
                    <a:cubicBezTo>
                      <a:pt x="5" y="3242"/>
                      <a:pt x="3" y="3240"/>
                      <a:pt x="3" y="3238"/>
                    </a:cubicBezTo>
                    <a:close/>
                    <a:moveTo>
                      <a:pt x="3" y="3222"/>
                    </a:moveTo>
                    <a:lnTo>
                      <a:pt x="3" y="3222"/>
                    </a:lnTo>
                    <a:cubicBezTo>
                      <a:pt x="3" y="3220"/>
                      <a:pt x="5" y="3218"/>
                      <a:pt x="7" y="3218"/>
                    </a:cubicBezTo>
                    <a:cubicBezTo>
                      <a:pt x="9" y="3218"/>
                      <a:pt x="11" y="3220"/>
                      <a:pt x="11" y="3222"/>
                    </a:cubicBezTo>
                    <a:cubicBezTo>
                      <a:pt x="11" y="3224"/>
                      <a:pt x="9" y="3226"/>
                      <a:pt x="7" y="3226"/>
                    </a:cubicBezTo>
                    <a:cubicBezTo>
                      <a:pt x="5" y="3226"/>
                      <a:pt x="3" y="3224"/>
                      <a:pt x="3" y="3222"/>
                    </a:cubicBezTo>
                    <a:close/>
                    <a:moveTo>
                      <a:pt x="3" y="3206"/>
                    </a:moveTo>
                    <a:lnTo>
                      <a:pt x="3" y="3206"/>
                    </a:lnTo>
                    <a:cubicBezTo>
                      <a:pt x="3" y="3204"/>
                      <a:pt x="5" y="3202"/>
                      <a:pt x="7" y="3202"/>
                    </a:cubicBezTo>
                    <a:cubicBezTo>
                      <a:pt x="9" y="3202"/>
                      <a:pt x="11" y="3204"/>
                      <a:pt x="11" y="3206"/>
                    </a:cubicBezTo>
                    <a:cubicBezTo>
                      <a:pt x="11" y="3208"/>
                      <a:pt x="9" y="3210"/>
                      <a:pt x="7" y="3210"/>
                    </a:cubicBezTo>
                    <a:cubicBezTo>
                      <a:pt x="5" y="3210"/>
                      <a:pt x="3" y="3208"/>
                      <a:pt x="3" y="3206"/>
                    </a:cubicBezTo>
                    <a:close/>
                    <a:moveTo>
                      <a:pt x="3" y="3190"/>
                    </a:moveTo>
                    <a:lnTo>
                      <a:pt x="3" y="3190"/>
                    </a:lnTo>
                    <a:cubicBezTo>
                      <a:pt x="3" y="3188"/>
                      <a:pt x="5" y="3186"/>
                      <a:pt x="7" y="3186"/>
                    </a:cubicBezTo>
                    <a:cubicBezTo>
                      <a:pt x="9" y="3186"/>
                      <a:pt x="11" y="3188"/>
                      <a:pt x="11" y="3190"/>
                    </a:cubicBezTo>
                    <a:cubicBezTo>
                      <a:pt x="11" y="3192"/>
                      <a:pt x="9" y="3194"/>
                      <a:pt x="7" y="3194"/>
                    </a:cubicBezTo>
                    <a:cubicBezTo>
                      <a:pt x="5" y="3194"/>
                      <a:pt x="3" y="3192"/>
                      <a:pt x="3" y="3190"/>
                    </a:cubicBezTo>
                    <a:close/>
                    <a:moveTo>
                      <a:pt x="3" y="3174"/>
                    </a:moveTo>
                    <a:lnTo>
                      <a:pt x="3" y="3174"/>
                    </a:lnTo>
                    <a:cubicBezTo>
                      <a:pt x="3" y="3172"/>
                      <a:pt x="5" y="3170"/>
                      <a:pt x="7" y="3170"/>
                    </a:cubicBezTo>
                    <a:cubicBezTo>
                      <a:pt x="9" y="3170"/>
                      <a:pt x="11" y="3172"/>
                      <a:pt x="11" y="3174"/>
                    </a:cubicBezTo>
                    <a:cubicBezTo>
                      <a:pt x="11" y="3176"/>
                      <a:pt x="9" y="3178"/>
                      <a:pt x="7" y="3178"/>
                    </a:cubicBezTo>
                    <a:cubicBezTo>
                      <a:pt x="5" y="3178"/>
                      <a:pt x="3" y="3176"/>
                      <a:pt x="3" y="3174"/>
                    </a:cubicBezTo>
                    <a:close/>
                    <a:moveTo>
                      <a:pt x="3" y="3158"/>
                    </a:moveTo>
                    <a:lnTo>
                      <a:pt x="3" y="3158"/>
                    </a:lnTo>
                    <a:cubicBezTo>
                      <a:pt x="3" y="3156"/>
                      <a:pt x="5" y="3154"/>
                      <a:pt x="7" y="3154"/>
                    </a:cubicBezTo>
                    <a:cubicBezTo>
                      <a:pt x="9" y="3154"/>
                      <a:pt x="11" y="3156"/>
                      <a:pt x="11" y="3158"/>
                    </a:cubicBezTo>
                    <a:cubicBezTo>
                      <a:pt x="11" y="3160"/>
                      <a:pt x="9" y="3162"/>
                      <a:pt x="7" y="3162"/>
                    </a:cubicBezTo>
                    <a:cubicBezTo>
                      <a:pt x="5" y="3162"/>
                      <a:pt x="3" y="3160"/>
                      <a:pt x="3" y="3158"/>
                    </a:cubicBezTo>
                    <a:close/>
                    <a:moveTo>
                      <a:pt x="3" y="3142"/>
                    </a:moveTo>
                    <a:lnTo>
                      <a:pt x="3" y="3142"/>
                    </a:lnTo>
                    <a:cubicBezTo>
                      <a:pt x="3" y="3140"/>
                      <a:pt x="5" y="3138"/>
                      <a:pt x="7" y="3138"/>
                    </a:cubicBezTo>
                    <a:cubicBezTo>
                      <a:pt x="9" y="3138"/>
                      <a:pt x="11" y="3140"/>
                      <a:pt x="11" y="3142"/>
                    </a:cubicBezTo>
                    <a:cubicBezTo>
                      <a:pt x="11" y="3144"/>
                      <a:pt x="9" y="3146"/>
                      <a:pt x="7" y="3146"/>
                    </a:cubicBezTo>
                    <a:cubicBezTo>
                      <a:pt x="5" y="3146"/>
                      <a:pt x="3" y="3144"/>
                      <a:pt x="3" y="3142"/>
                    </a:cubicBezTo>
                    <a:close/>
                    <a:moveTo>
                      <a:pt x="3" y="3126"/>
                    </a:moveTo>
                    <a:lnTo>
                      <a:pt x="3" y="3126"/>
                    </a:lnTo>
                    <a:cubicBezTo>
                      <a:pt x="3" y="3124"/>
                      <a:pt x="5" y="3122"/>
                      <a:pt x="7" y="3122"/>
                    </a:cubicBezTo>
                    <a:cubicBezTo>
                      <a:pt x="9" y="3122"/>
                      <a:pt x="11" y="3124"/>
                      <a:pt x="11" y="3126"/>
                    </a:cubicBezTo>
                    <a:cubicBezTo>
                      <a:pt x="11" y="3128"/>
                      <a:pt x="9" y="3130"/>
                      <a:pt x="7" y="3130"/>
                    </a:cubicBezTo>
                    <a:cubicBezTo>
                      <a:pt x="5" y="3130"/>
                      <a:pt x="3" y="3128"/>
                      <a:pt x="3" y="3126"/>
                    </a:cubicBezTo>
                    <a:close/>
                    <a:moveTo>
                      <a:pt x="3" y="3110"/>
                    </a:moveTo>
                    <a:lnTo>
                      <a:pt x="3" y="3110"/>
                    </a:lnTo>
                    <a:cubicBezTo>
                      <a:pt x="3" y="3108"/>
                      <a:pt x="5" y="3106"/>
                      <a:pt x="7" y="3106"/>
                    </a:cubicBezTo>
                    <a:cubicBezTo>
                      <a:pt x="9" y="3106"/>
                      <a:pt x="11" y="3108"/>
                      <a:pt x="11" y="3110"/>
                    </a:cubicBezTo>
                    <a:cubicBezTo>
                      <a:pt x="11" y="3112"/>
                      <a:pt x="9" y="3114"/>
                      <a:pt x="7" y="3114"/>
                    </a:cubicBezTo>
                    <a:cubicBezTo>
                      <a:pt x="5" y="3114"/>
                      <a:pt x="3" y="3112"/>
                      <a:pt x="3" y="3110"/>
                    </a:cubicBezTo>
                    <a:close/>
                    <a:moveTo>
                      <a:pt x="3" y="3094"/>
                    </a:moveTo>
                    <a:lnTo>
                      <a:pt x="3" y="3094"/>
                    </a:lnTo>
                    <a:cubicBezTo>
                      <a:pt x="3" y="3092"/>
                      <a:pt x="5" y="3090"/>
                      <a:pt x="7" y="3090"/>
                    </a:cubicBezTo>
                    <a:cubicBezTo>
                      <a:pt x="9" y="3090"/>
                      <a:pt x="11" y="3092"/>
                      <a:pt x="11" y="3094"/>
                    </a:cubicBezTo>
                    <a:cubicBezTo>
                      <a:pt x="11" y="3096"/>
                      <a:pt x="9" y="3098"/>
                      <a:pt x="7" y="3098"/>
                    </a:cubicBezTo>
                    <a:cubicBezTo>
                      <a:pt x="5" y="3098"/>
                      <a:pt x="3" y="3096"/>
                      <a:pt x="3" y="3094"/>
                    </a:cubicBezTo>
                    <a:close/>
                    <a:moveTo>
                      <a:pt x="3" y="3078"/>
                    </a:moveTo>
                    <a:lnTo>
                      <a:pt x="3" y="3078"/>
                    </a:lnTo>
                    <a:cubicBezTo>
                      <a:pt x="3" y="3076"/>
                      <a:pt x="5" y="3074"/>
                      <a:pt x="7" y="3074"/>
                    </a:cubicBezTo>
                    <a:cubicBezTo>
                      <a:pt x="9" y="3074"/>
                      <a:pt x="11" y="3076"/>
                      <a:pt x="11" y="3078"/>
                    </a:cubicBezTo>
                    <a:cubicBezTo>
                      <a:pt x="11" y="3080"/>
                      <a:pt x="9" y="3082"/>
                      <a:pt x="7" y="3082"/>
                    </a:cubicBezTo>
                    <a:cubicBezTo>
                      <a:pt x="5" y="3082"/>
                      <a:pt x="3" y="3080"/>
                      <a:pt x="3" y="3078"/>
                    </a:cubicBezTo>
                    <a:close/>
                    <a:moveTo>
                      <a:pt x="3" y="3062"/>
                    </a:moveTo>
                    <a:lnTo>
                      <a:pt x="3" y="3062"/>
                    </a:lnTo>
                    <a:cubicBezTo>
                      <a:pt x="3" y="3060"/>
                      <a:pt x="5" y="3058"/>
                      <a:pt x="7" y="3058"/>
                    </a:cubicBezTo>
                    <a:cubicBezTo>
                      <a:pt x="9" y="3058"/>
                      <a:pt x="11" y="3060"/>
                      <a:pt x="11" y="3062"/>
                    </a:cubicBezTo>
                    <a:cubicBezTo>
                      <a:pt x="11" y="3064"/>
                      <a:pt x="9" y="3066"/>
                      <a:pt x="7" y="3066"/>
                    </a:cubicBezTo>
                    <a:cubicBezTo>
                      <a:pt x="5" y="3066"/>
                      <a:pt x="3" y="3064"/>
                      <a:pt x="3" y="3062"/>
                    </a:cubicBezTo>
                    <a:close/>
                    <a:moveTo>
                      <a:pt x="3" y="3046"/>
                    </a:moveTo>
                    <a:lnTo>
                      <a:pt x="3" y="3046"/>
                    </a:lnTo>
                    <a:cubicBezTo>
                      <a:pt x="3" y="3044"/>
                      <a:pt x="5" y="3042"/>
                      <a:pt x="7" y="3042"/>
                    </a:cubicBezTo>
                    <a:cubicBezTo>
                      <a:pt x="9" y="3042"/>
                      <a:pt x="11" y="3044"/>
                      <a:pt x="11" y="3046"/>
                    </a:cubicBezTo>
                    <a:cubicBezTo>
                      <a:pt x="11" y="3048"/>
                      <a:pt x="9" y="3050"/>
                      <a:pt x="7" y="3050"/>
                    </a:cubicBezTo>
                    <a:cubicBezTo>
                      <a:pt x="5" y="3050"/>
                      <a:pt x="3" y="3048"/>
                      <a:pt x="3" y="3046"/>
                    </a:cubicBezTo>
                    <a:close/>
                    <a:moveTo>
                      <a:pt x="3" y="3030"/>
                    </a:moveTo>
                    <a:lnTo>
                      <a:pt x="3" y="3030"/>
                    </a:lnTo>
                    <a:cubicBezTo>
                      <a:pt x="3" y="3028"/>
                      <a:pt x="5" y="3026"/>
                      <a:pt x="7" y="3026"/>
                    </a:cubicBezTo>
                    <a:cubicBezTo>
                      <a:pt x="9" y="3026"/>
                      <a:pt x="11" y="3028"/>
                      <a:pt x="11" y="3030"/>
                    </a:cubicBezTo>
                    <a:cubicBezTo>
                      <a:pt x="11" y="3032"/>
                      <a:pt x="9" y="3034"/>
                      <a:pt x="7" y="3034"/>
                    </a:cubicBezTo>
                    <a:cubicBezTo>
                      <a:pt x="5" y="3034"/>
                      <a:pt x="3" y="3032"/>
                      <a:pt x="3" y="3030"/>
                    </a:cubicBezTo>
                    <a:close/>
                    <a:moveTo>
                      <a:pt x="3" y="3014"/>
                    </a:moveTo>
                    <a:lnTo>
                      <a:pt x="3" y="3014"/>
                    </a:lnTo>
                    <a:cubicBezTo>
                      <a:pt x="3" y="3012"/>
                      <a:pt x="5" y="3010"/>
                      <a:pt x="7" y="3010"/>
                    </a:cubicBezTo>
                    <a:cubicBezTo>
                      <a:pt x="9" y="3010"/>
                      <a:pt x="11" y="3012"/>
                      <a:pt x="11" y="3014"/>
                    </a:cubicBezTo>
                    <a:cubicBezTo>
                      <a:pt x="11" y="3016"/>
                      <a:pt x="9" y="3018"/>
                      <a:pt x="7" y="3018"/>
                    </a:cubicBezTo>
                    <a:cubicBezTo>
                      <a:pt x="5" y="3018"/>
                      <a:pt x="3" y="3016"/>
                      <a:pt x="3" y="3014"/>
                    </a:cubicBezTo>
                    <a:close/>
                    <a:moveTo>
                      <a:pt x="3" y="2998"/>
                    </a:moveTo>
                    <a:lnTo>
                      <a:pt x="3" y="2998"/>
                    </a:lnTo>
                    <a:cubicBezTo>
                      <a:pt x="3" y="2996"/>
                      <a:pt x="5" y="2994"/>
                      <a:pt x="7" y="2994"/>
                    </a:cubicBezTo>
                    <a:cubicBezTo>
                      <a:pt x="9" y="2994"/>
                      <a:pt x="11" y="2996"/>
                      <a:pt x="11" y="2998"/>
                    </a:cubicBezTo>
                    <a:cubicBezTo>
                      <a:pt x="11" y="3000"/>
                      <a:pt x="9" y="3002"/>
                      <a:pt x="7" y="3002"/>
                    </a:cubicBezTo>
                    <a:cubicBezTo>
                      <a:pt x="5" y="3002"/>
                      <a:pt x="3" y="3000"/>
                      <a:pt x="3" y="2998"/>
                    </a:cubicBezTo>
                    <a:close/>
                    <a:moveTo>
                      <a:pt x="3" y="2982"/>
                    </a:moveTo>
                    <a:lnTo>
                      <a:pt x="3" y="2982"/>
                    </a:lnTo>
                    <a:cubicBezTo>
                      <a:pt x="3" y="2980"/>
                      <a:pt x="5" y="2978"/>
                      <a:pt x="7" y="2978"/>
                    </a:cubicBezTo>
                    <a:cubicBezTo>
                      <a:pt x="9" y="2978"/>
                      <a:pt x="11" y="2980"/>
                      <a:pt x="11" y="2982"/>
                    </a:cubicBezTo>
                    <a:cubicBezTo>
                      <a:pt x="11" y="2984"/>
                      <a:pt x="9" y="2986"/>
                      <a:pt x="7" y="2986"/>
                    </a:cubicBezTo>
                    <a:cubicBezTo>
                      <a:pt x="5" y="2986"/>
                      <a:pt x="3" y="2984"/>
                      <a:pt x="3" y="2982"/>
                    </a:cubicBezTo>
                    <a:close/>
                    <a:moveTo>
                      <a:pt x="3" y="2966"/>
                    </a:moveTo>
                    <a:lnTo>
                      <a:pt x="3" y="2966"/>
                    </a:lnTo>
                    <a:cubicBezTo>
                      <a:pt x="3" y="2964"/>
                      <a:pt x="5" y="2962"/>
                      <a:pt x="7" y="2962"/>
                    </a:cubicBezTo>
                    <a:cubicBezTo>
                      <a:pt x="9" y="2962"/>
                      <a:pt x="11" y="2964"/>
                      <a:pt x="11" y="2966"/>
                    </a:cubicBezTo>
                    <a:cubicBezTo>
                      <a:pt x="11" y="2968"/>
                      <a:pt x="9" y="2970"/>
                      <a:pt x="7" y="2970"/>
                    </a:cubicBezTo>
                    <a:cubicBezTo>
                      <a:pt x="5" y="2970"/>
                      <a:pt x="3" y="2968"/>
                      <a:pt x="3" y="2966"/>
                    </a:cubicBezTo>
                    <a:close/>
                    <a:moveTo>
                      <a:pt x="3" y="2950"/>
                    </a:moveTo>
                    <a:lnTo>
                      <a:pt x="3" y="2950"/>
                    </a:lnTo>
                    <a:cubicBezTo>
                      <a:pt x="3" y="2948"/>
                      <a:pt x="5" y="2946"/>
                      <a:pt x="7" y="2946"/>
                    </a:cubicBezTo>
                    <a:cubicBezTo>
                      <a:pt x="9" y="2946"/>
                      <a:pt x="11" y="2948"/>
                      <a:pt x="11" y="2950"/>
                    </a:cubicBezTo>
                    <a:cubicBezTo>
                      <a:pt x="11" y="2952"/>
                      <a:pt x="9" y="2954"/>
                      <a:pt x="7" y="2954"/>
                    </a:cubicBezTo>
                    <a:cubicBezTo>
                      <a:pt x="5" y="2954"/>
                      <a:pt x="3" y="2952"/>
                      <a:pt x="3" y="2950"/>
                    </a:cubicBezTo>
                    <a:close/>
                    <a:moveTo>
                      <a:pt x="3" y="2934"/>
                    </a:moveTo>
                    <a:lnTo>
                      <a:pt x="3" y="2934"/>
                    </a:lnTo>
                    <a:cubicBezTo>
                      <a:pt x="3" y="2932"/>
                      <a:pt x="5" y="2930"/>
                      <a:pt x="7" y="2930"/>
                    </a:cubicBezTo>
                    <a:cubicBezTo>
                      <a:pt x="9" y="2930"/>
                      <a:pt x="11" y="2932"/>
                      <a:pt x="11" y="2934"/>
                    </a:cubicBezTo>
                    <a:cubicBezTo>
                      <a:pt x="11" y="2936"/>
                      <a:pt x="9" y="2938"/>
                      <a:pt x="7" y="2938"/>
                    </a:cubicBezTo>
                    <a:cubicBezTo>
                      <a:pt x="5" y="2938"/>
                      <a:pt x="3" y="2936"/>
                      <a:pt x="3" y="2934"/>
                    </a:cubicBezTo>
                    <a:close/>
                    <a:moveTo>
                      <a:pt x="3" y="2918"/>
                    </a:moveTo>
                    <a:lnTo>
                      <a:pt x="3" y="2918"/>
                    </a:lnTo>
                    <a:cubicBezTo>
                      <a:pt x="3" y="2916"/>
                      <a:pt x="5" y="2914"/>
                      <a:pt x="7" y="2914"/>
                    </a:cubicBezTo>
                    <a:cubicBezTo>
                      <a:pt x="9" y="2914"/>
                      <a:pt x="11" y="2916"/>
                      <a:pt x="11" y="2918"/>
                    </a:cubicBezTo>
                    <a:cubicBezTo>
                      <a:pt x="11" y="2920"/>
                      <a:pt x="9" y="2922"/>
                      <a:pt x="7" y="2922"/>
                    </a:cubicBezTo>
                    <a:cubicBezTo>
                      <a:pt x="5" y="2922"/>
                      <a:pt x="3" y="2920"/>
                      <a:pt x="3" y="2918"/>
                    </a:cubicBezTo>
                    <a:close/>
                    <a:moveTo>
                      <a:pt x="3" y="2902"/>
                    </a:moveTo>
                    <a:lnTo>
                      <a:pt x="3" y="2902"/>
                    </a:lnTo>
                    <a:cubicBezTo>
                      <a:pt x="3" y="2900"/>
                      <a:pt x="5" y="2898"/>
                      <a:pt x="7" y="2898"/>
                    </a:cubicBezTo>
                    <a:cubicBezTo>
                      <a:pt x="9" y="2898"/>
                      <a:pt x="11" y="2900"/>
                      <a:pt x="11" y="2902"/>
                    </a:cubicBezTo>
                    <a:cubicBezTo>
                      <a:pt x="11" y="2904"/>
                      <a:pt x="9" y="2906"/>
                      <a:pt x="7" y="2906"/>
                    </a:cubicBezTo>
                    <a:cubicBezTo>
                      <a:pt x="5" y="2906"/>
                      <a:pt x="3" y="2904"/>
                      <a:pt x="3" y="2902"/>
                    </a:cubicBezTo>
                    <a:close/>
                    <a:moveTo>
                      <a:pt x="3" y="2886"/>
                    </a:moveTo>
                    <a:lnTo>
                      <a:pt x="3" y="2886"/>
                    </a:lnTo>
                    <a:cubicBezTo>
                      <a:pt x="3" y="2884"/>
                      <a:pt x="5" y="2882"/>
                      <a:pt x="7" y="2882"/>
                    </a:cubicBezTo>
                    <a:cubicBezTo>
                      <a:pt x="9" y="2882"/>
                      <a:pt x="11" y="2884"/>
                      <a:pt x="11" y="2886"/>
                    </a:cubicBezTo>
                    <a:cubicBezTo>
                      <a:pt x="11" y="2888"/>
                      <a:pt x="9" y="2890"/>
                      <a:pt x="7" y="2890"/>
                    </a:cubicBezTo>
                    <a:cubicBezTo>
                      <a:pt x="5" y="2890"/>
                      <a:pt x="3" y="2888"/>
                      <a:pt x="3" y="2886"/>
                    </a:cubicBezTo>
                    <a:close/>
                    <a:moveTo>
                      <a:pt x="3" y="2870"/>
                    </a:moveTo>
                    <a:lnTo>
                      <a:pt x="3" y="2870"/>
                    </a:lnTo>
                    <a:cubicBezTo>
                      <a:pt x="3" y="2868"/>
                      <a:pt x="5" y="2866"/>
                      <a:pt x="7" y="2866"/>
                    </a:cubicBezTo>
                    <a:cubicBezTo>
                      <a:pt x="9" y="2866"/>
                      <a:pt x="11" y="2868"/>
                      <a:pt x="11" y="2870"/>
                    </a:cubicBezTo>
                    <a:cubicBezTo>
                      <a:pt x="11" y="2872"/>
                      <a:pt x="9" y="2874"/>
                      <a:pt x="7" y="2874"/>
                    </a:cubicBezTo>
                    <a:cubicBezTo>
                      <a:pt x="5" y="2874"/>
                      <a:pt x="3" y="2872"/>
                      <a:pt x="3" y="2870"/>
                    </a:cubicBezTo>
                    <a:close/>
                    <a:moveTo>
                      <a:pt x="3" y="2854"/>
                    </a:moveTo>
                    <a:lnTo>
                      <a:pt x="3" y="2854"/>
                    </a:lnTo>
                    <a:cubicBezTo>
                      <a:pt x="3" y="2852"/>
                      <a:pt x="5" y="2850"/>
                      <a:pt x="7" y="2850"/>
                    </a:cubicBezTo>
                    <a:cubicBezTo>
                      <a:pt x="9" y="2850"/>
                      <a:pt x="11" y="2852"/>
                      <a:pt x="11" y="2854"/>
                    </a:cubicBezTo>
                    <a:cubicBezTo>
                      <a:pt x="11" y="2856"/>
                      <a:pt x="9" y="2858"/>
                      <a:pt x="7" y="2858"/>
                    </a:cubicBezTo>
                    <a:cubicBezTo>
                      <a:pt x="5" y="2858"/>
                      <a:pt x="3" y="2856"/>
                      <a:pt x="3" y="2854"/>
                    </a:cubicBezTo>
                    <a:close/>
                    <a:moveTo>
                      <a:pt x="3" y="2838"/>
                    </a:moveTo>
                    <a:lnTo>
                      <a:pt x="3" y="2838"/>
                    </a:lnTo>
                    <a:cubicBezTo>
                      <a:pt x="3" y="2836"/>
                      <a:pt x="5" y="2834"/>
                      <a:pt x="7" y="2834"/>
                    </a:cubicBezTo>
                    <a:cubicBezTo>
                      <a:pt x="9" y="2834"/>
                      <a:pt x="11" y="2836"/>
                      <a:pt x="11" y="2838"/>
                    </a:cubicBezTo>
                    <a:cubicBezTo>
                      <a:pt x="11" y="2840"/>
                      <a:pt x="9" y="2842"/>
                      <a:pt x="7" y="2842"/>
                    </a:cubicBezTo>
                    <a:cubicBezTo>
                      <a:pt x="5" y="2842"/>
                      <a:pt x="3" y="2840"/>
                      <a:pt x="3" y="2838"/>
                    </a:cubicBezTo>
                    <a:close/>
                    <a:moveTo>
                      <a:pt x="3" y="2822"/>
                    </a:moveTo>
                    <a:lnTo>
                      <a:pt x="3" y="2822"/>
                    </a:lnTo>
                    <a:cubicBezTo>
                      <a:pt x="3" y="2820"/>
                      <a:pt x="5" y="2818"/>
                      <a:pt x="7" y="2818"/>
                    </a:cubicBezTo>
                    <a:cubicBezTo>
                      <a:pt x="9" y="2818"/>
                      <a:pt x="11" y="2820"/>
                      <a:pt x="11" y="2822"/>
                    </a:cubicBezTo>
                    <a:cubicBezTo>
                      <a:pt x="11" y="2824"/>
                      <a:pt x="9" y="2826"/>
                      <a:pt x="7" y="2826"/>
                    </a:cubicBezTo>
                    <a:cubicBezTo>
                      <a:pt x="5" y="2826"/>
                      <a:pt x="3" y="2824"/>
                      <a:pt x="3" y="2822"/>
                    </a:cubicBezTo>
                    <a:close/>
                    <a:moveTo>
                      <a:pt x="3" y="2806"/>
                    </a:moveTo>
                    <a:lnTo>
                      <a:pt x="3" y="2806"/>
                    </a:lnTo>
                    <a:cubicBezTo>
                      <a:pt x="3" y="2804"/>
                      <a:pt x="5" y="2802"/>
                      <a:pt x="7" y="2802"/>
                    </a:cubicBezTo>
                    <a:cubicBezTo>
                      <a:pt x="9" y="2802"/>
                      <a:pt x="11" y="2804"/>
                      <a:pt x="11" y="2806"/>
                    </a:cubicBezTo>
                    <a:cubicBezTo>
                      <a:pt x="11" y="2808"/>
                      <a:pt x="9" y="2810"/>
                      <a:pt x="7" y="2810"/>
                    </a:cubicBezTo>
                    <a:cubicBezTo>
                      <a:pt x="5" y="2810"/>
                      <a:pt x="3" y="2808"/>
                      <a:pt x="3" y="2806"/>
                    </a:cubicBezTo>
                    <a:close/>
                    <a:moveTo>
                      <a:pt x="3" y="2790"/>
                    </a:moveTo>
                    <a:lnTo>
                      <a:pt x="3" y="2790"/>
                    </a:lnTo>
                    <a:cubicBezTo>
                      <a:pt x="3" y="2788"/>
                      <a:pt x="5" y="2786"/>
                      <a:pt x="7" y="2786"/>
                    </a:cubicBezTo>
                    <a:cubicBezTo>
                      <a:pt x="9" y="2786"/>
                      <a:pt x="11" y="2788"/>
                      <a:pt x="11" y="2790"/>
                    </a:cubicBezTo>
                    <a:cubicBezTo>
                      <a:pt x="11" y="2792"/>
                      <a:pt x="9" y="2794"/>
                      <a:pt x="7" y="2794"/>
                    </a:cubicBezTo>
                    <a:cubicBezTo>
                      <a:pt x="5" y="2794"/>
                      <a:pt x="3" y="2792"/>
                      <a:pt x="3" y="2790"/>
                    </a:cubicBezTo>
                    <a:close/>
                    <a:moveTo>
                      <a:pt x="3" y="2774"/>
                    </a:moveTo>
                    <a:lnTo>
                      <a:pt x="3" y="2774"/>
                    </a:lnTo>
                    <a:cubicBezTo>
                      <a:pt x="3" y="2772"/>
                      <a:pt x="5" y="2770"/>
                      <a:pt x="7" y="2770"/>
                    </a:cubicBezTo>
                    <a:cubicBezTo>
                      <a:pt x="9" y="2770"/>
                      <a:pt x="11" y="2772"/>
                      <a:pt x="11" y="2774"/>
                    </a:cubicBezTo>
                    <a:cubicBezTo>
                      <a:pt x="11" y="2776"/>
                      <a:pt x="9" y="2778"/>
                      <a:pt x="7" y="2778"/>
                    </a:cubicBezTo>
                    <a:cubicBezTo>
                      <a:pt x="5" y="2778"/>
                      <a:pt x="3" y="2776"/>
                      <a:pt x="3" y="2774"/>
                    </a:cubicBezTo>
                    <a:close/>
                    <a:moveTo>
                      <a:pt x="3" y="2758"/>
                    </a:moveTo>
                    <a:lnTo>
                      <a:pt x="3" y="2758"/>
                    </a:lnTo>
                    <a:cubicBezTo>
                      <a:pt x="3" y="2756"/>
                      <a:pt x="5" y="2754"/>
                      <a:pt x="7" y="2754"/>
                    </a:cubicBezTo>
                    <a:cubicBezTo>
                      <a:pt x="9" y="2754"/>
                      <a:pt x="11" y="2756"/>
                      <a:pt x="11" y="2758"/>
                    </a:cubicBezTo>
                    <a:cubicBezTo>
                      <a:pt x="11" y="2760"/>
                      <a:pt x="9" y="2762"/>
                      <a:pt x="7" y="2762"/>
                    </a:cubicBezTo>
                    <a:cubicBezTo>
                      <a:pt x="5" y="2762"/>
                      <a:pt x="3" y="2760"/>
                      <a:pt x="3" y="2758"/>
                    </a:cubicBezTo>
                    <a:close/>
                    <a:moveTo>
                      <a:pt x="3" y="2742"/>
                    </a:moveTo>
                    <a:lnTo>
                      <a:pt x="3" y="2742"/>
                    </a:lnTo>
                    <a:cubicBezTo>
                      <a:pt x="3" y="2740"/>
                      <a:pt x="5" y="2738"/>
                      <a:pt x="7" y="2738"/>
                    </a:cubicBezTo>
                    <a:cubicBezTo>
                      <a:pt x="9" y="2738"/>
                      <a:pt x="11" y="2740"/>
                      <a:pt x="11" y="2742"/>
                    </a:cubicBezTo>
                    <a:cubicBezTo>
                      <a:pt x="11" y="2744"/>
                      <a:pt x="9" y="2746"/>
                      <a:pt x="7" y="2746"/>
                    </a:cubicBezTo>
                    <a:cubicBezTo>
                      <a:pt x="5" y="2746"/>
                      <a:pt x="3" y="2744"/>
                      <a:pt x="3" y="2742"/>
                    </a:cubicBezTo>
                    <a:close/>
                    <a:moveTo>
                      <a:pt x="3" y="2726"/>
                    </a:moveTo>
                    <a:lnTo>
                      <a:pt x="3" y="2726"/>
                    </a:lnTo>
                    <a:cubicBezTo>
                      <a:pt x="3" y="2724"/>
                      <a:pt x="5" y="2722"/>
                      <a:pt x="7" y="2722"/>
                    </a:cubicBezTo>
                    <a:cubicBezTo>
                      <a:pt x="9" y="2722"/>
                      <a:pt x="11" y="2724"/>
                      <a:pt x="11" y="2726"/>
                    </a:cubicBezTo>
                    <a:cubicBezTo>
                      <a:pt x="11" y="2728"/>
                      <a:pt x="9" y="2730"/>
                      <a:pt x="7" y="2730"/>
                    </a:cubicBezTo>
                    <a:cubicBezTo>
                      <a:pt x="5" y="2730"/>
                      <a:pt x="3" y="2728"/>
                      <a:pt x="3" y="2726"/>
                    </a:cubicBezTo>
                    <a:close/>
                    <a:moveTo>
                      <a:pt x="3" y="2710"/>
                    </a:moveTo>
                    <a:lnTo>
                      <a:pt x="3" y="2710"/>
                    </a:lnTo>
                    <a:cubicBezTo>
                      <a:pt x="3" y="2708"/>
                      <a:pt x="5" y="2706"/>
                      <a:pt x="7" y="2706"/>
                    </a:cubicBezTo>
                    <a:cubicBezTo>
                      <a:pt x="9" y="2706"/>
                      <a:pt x="11" y="2708"/>
                      <a:pt x="11" y="2710"/>
                    </a:cubicBezTo>
                    <a:cubicBezTo>
                      <a:pt x="11" y="2712"/>
                      <a:pt x="9" y="2714"/>
                      <a:pt x="7" y="2714"/>
                    </a:cubicBezTo>
                    <a:cubicBezTo>
                      <a:pt x="5" y="2714"/>
                      <a:pt x="3" y="2712"/>
                      <a:pt x="3" y="2710"/>
                    </a:cubicBezTo>
                    <a:close/>
                    <a:moveTo>
                      <a:pt x="3" y="2694"/>
                    </a:moveTo>
                    <a:lnTo>
                      <a:pt x="3" y="2694"/>
                    </a:lnTo>
                    <a:cubicBezTo>
                      <a:pt x="3" y="2692"/>
                      <a:pt x="5" y="2690"/>
                      <a:pt x="7" y="2690"/>
                    </a:cubicBezTo>
                    <a:cubicBezTo>
                      <a:pt x="9" y="2690"/>
                      <a:pt x="11" y="2692"/>
                      <a:pt x="11" y="2694"/>
                    </a:cubicBezTo>
                    <a:cubicBezTo>
                      <a:pt x="11" y="2696"/>
                      <a:pt x="9" y="2698"/>
                      <a:pt x="7" y="2698"/>
                    </a:cubicBezTo>
                    <a:cubicBezTo>
                      <a:pt x="5" y="2698"/>
                      <a:pt x="3" y="2696"/>
                      <a:pt x="3" y="2694"/>
                    </a:cubicBezTo>
                    <a:close/>
                    <a:moveTo>
                      <a:pt x="3" y="2678"/>
                    </a:moveTo>
                    <a:lnTo>
                      <a:pt x="3" y="2678"/>
                    </a:lnTo>
                    <a:cubicBezTo>
                      <a:pt x="3" y="2676"/>
                      <a:pt x="5" y="2674"/>
                      <a:pt x="7" y="2674"/>
                    </a:cubicBezTo>
                    <a:cubicBezTo>
                      <a:pt x="9" y="2674"/>
                      <a:pt x="11" y="2676"/>
                      <a:pt x="11" y="2678"/>
                    </a:cubicBezTo>
                    <a:cubicBezTo>
                      <a:pt x="11" y="2680"/>
                      <a:pt x="9" y="2682"/>
                      <a:pt x="7" y="2682"/>
                    </a:cubicBezTo>
                    <a:cubicBezTo>
                      <a:pt x="5" y="2682"/>
                      <a:pt x="3" y="2680"/>
                      <a:pt x="3" y="2678"/>
                    </a:cubicBezTo>
                    <a:close/>
                    <a:moveTo>
                      <a:pt x="3" y="2662"/>
                    </a:moveTo>
                    <a:lnTo>
                      <a:pt x="3" y="2662"/>
                    </a:lnTo>
                    <a:cubicBezTo>
                      <a:pt x="3" y="2660"/>
                      <a:pt x="5" y="2658"/>
                      <a:pt x="7" y="2658"/>
                    </a:cubicBezTo>
                    <a:cubicBezTo>
                      <a:pt x="9" y="2658"/>
                      <a:pt x="11" y="2660"/>
                      <a:pt x="11" y="2662"/>
                    </a:cubicBezTo>
                    <a:cubicBezTo>
                      <a:pt x="11" y="2664"/>
                      <a:pt x="9" y="2666"/>
                      <a:pt x="7" y="2666"/>
                    </a:cubicBezTo>
                    <a:cubicBezTo>
                      <a:pt x="5" y="2666"/>
                      <a:pt x="3" y="2664"/>
                      <a:pt x="3" y="2662"/>
                    </a:cubicBezTo>
                    <a:close/>
                    <a:moveTo>
                      <a:pt x="3" y="2646"/>
                    </a:moveTo>
                    <a:lnTo>
                      <a:pt x="3" y="2646"/>
                    </a:lnTo>
                    <a:cubicBezTo>
                      <a:pt x="3" y="2644"/>
                      <a:pt x="5" y="2642"/>
                      <a:pt x="7" y="2642"/>
                    </a:cubicBezTo>
                    <a:cubicBezTo>
                      <a:pt x="9" y="2642"/>
                      <a:pt x="11" y="2644"/>
                      <a:pt x="11" y="2646"/>
                    </a:cubicBezTo>
                    <a:cubicBezTo>
                      <a:pt x="11" y="2648"/>
                      <a:pt x="9" y="2650"/>
                      <a:pt x="7" y="2650"/>
                    </a:cubicBezTo>
                    <a:cubicBezTo>
                      <a:pt x="5" y="2650"/>
                      <a:pt x="3" y="2648"/>
                      <a:pt x="3" y="2646"/>
                    </a:cubicBezTo>
                    <a:close/>
                    <a:moveTo>
                      <a:pt x="3" y="2630"/>
                    </a:moveTo>
                    <a:lnTo>
                      <a:pt x="3" y="2630"/>
                    </a:lnTo>
                    <a:cubicBezTo>
                      <a:pt x="3" y="2628"/>
                      <a:pt x="5" y="2626"/>
                      <a:pt x="7" y="2626"/>
                    </a:cubicBezTo>
                    <a:cubicBezTo>
                      <a:pt x="9" y="2626"/>
                      <a:pt x="11" y="2628"/>
                      <a:pt x="11" y="2630"/>
                    </a:cubicBezTo>
                    <a:cubicBezTo>
                      <a:pt x="11" y="2632"/>
                      <a:pt x="9" y="2634"/>
                      <a:pt x="7" y="2634"/>
                    </a:cubicBezTo>
                    <a:cubicBezTo>
                      <a:pt x="5" y="2634"/>
                      <a:pt x="3" y="2632"/>
                      <a:pt x="3" y="2630"/>
                    </a:cubicBezTo>
                    <a:close/>
                    <a:moveTo>
                      <a:pt x="3" y="2614"/>
                    </a:moveTo>
                    <a:lnTo>
                      <a:pt x="3" y="2614"/>
                    </a:lnTo>
                    <a:cubicBezTo>
                      <a:pt x="3" y="2612"/>
                      <a:pt x="5" y="2610"/>
                      <a:pt x="7" y="2610"/>
                    </a:cubicBezTo>
                    <a:cubicBezTo>
                      <a:pt x="9" y="2610"/>
                      <a:pt x="11" y="2612"/>
                      <a:pt x="11" y="2614"/>
                    </a:cubicBezTo>
                    <a:cubicBezTo>
                      <a:pt x="11" y="2616"/>
                      <a:pt x="9" y="2618"/>
                      <a:pt x="7" y="2618"/>
                    </a:cubicBezTo>
                    <a:cubicBezTo>
                      <a:pt x="5" y="2618"/>
                      <a:pt x="3" y="2616"/>
                      <a:pt x="3" y="2614"/>
                    </a:cubicBezTo>
                    <a:close/>
                    <a:moveTo>
                      <a:pt x="3" y="2598"/>
                    </a:moveTo>
                    <a:lnTo>
                      <a:pt x="3" y="2598"/>
                    </a:lnTo>
                    <a:cubicBezTo>
                      <a:pt x="3" y="2596"/>
                      <a:pt x="5" y="2594"/>
                      <a:pt x="7" y="2594"/>
                    </a:cubicBezTo>
                    <a:cubicBezTo>
                      <a:pt x="9" y="2594"/>
                      <a:pt x="11" y="2596"/>
                      <a:pt x="11" y="2598"/>
                    </a:cubicBezTo>
                    <a:cubicBezTo>
                      <a:pt x="11" y="2600"/>
                      <a:pt x="9" y="2602"/>
                      <a:pt x="7" y="2602"/>
                    </a:cubicBezTo>
                    <a:cubicBezTo>
                      <a:pt x="5" y="2602"/>
                      <a:pt x="3" y="2600"/>
                      <a:pt x="3" y="2598"/>
                    </a:cubicBezTo>
                    <a:close/>
                    <a:moveTo>
                      <a:pt x="3" y="2582"/>
                    </a:moveTo>
                    <a:lnTo>
                      <a:pt x="3" y="2582"/>
                    </a:lnTo>
                    <a:cubicBezTo>
                      <a:pt x="3" y="2580"/>
                      <a:pt x="5" y="2578"/>
                      <a:pt x="7" y="2578"/>
                    </a:cubicBezTo>
                    <a:cubicBezTo>
                      <a:pt x="9" y="2578"/>
                      <a:pt x="11" y="2580"/>
                      <a:pt x="11" y="2582"/>
                    </a:cubicBezTo>
                    <a:cubicBezTo>
                      <a:pt x="11" y="2584"/>
                      <a:pt x="9" y="2586"/>
                      <a:pt x="7" y="2586"/>
                    </a:cubicBezTo>
                    <a:cubicBezTo>
                      <a:pt x="5" y="2586"/>
                      <a:pt x="3" y="2584"/>
                      <a:pt x="3" y="2582"/>
                    </a:cubicBezTo>
                    <a:close/>
                    <a:moveTo>
                      <a:pt x="3" y="2566"/>
                    </a:moveTo>
                    <a:lnTo>
                      <a:pt x="3" y="2566"/>
                    </a:lnTo>
                    <a:cubicBezTo>
                      <a:pt x="3" y="2564"/>
                      <a:pt x="5" y="2562"/>
                      <a:pt x="7" y="2562"/>
                    </a:cubicBezTo>
                    <a:cubicBezTo>
                      <a:pt x="9" y="2562"/>
                      <a:pt x="11" y="2564"/>
                      <a:pt x="11" y="2566"/>
                    </a:cubicBezTo>
                    <a:cubicBezTo>
                      <a:pt x="11" y="2568"/>
                      <a:pt x="9" y="2570"/>
                      <a:pt x="7" y="2570"/>
                    </a:cubicBezTo>
                    <a:cubicBezTo>
                      <a:pt x="5" y="2570"/>
                      <a:pt x="3" y="2568"/>
                      <a:pt x="3" y="2566"/>
                    </a:cubicBezTo>
                    <a:close/>
                    <a:moveTo>
                      <a:pt x="3" y="2550"/>
                    </a:moveTo>
                    <a:lnTo>
                      <a:pt x="3" y="2550"/>
                    </a:lnTo>
                    <a:cubicBezTo>
                      <a:pt x="3" y="2548"/>
                      <a:pt x="5" y="2546"/>
                      <a:pt x="7" y="2546"/>
                    </a:cubicBezTo>
                    <a:cubicBezTo>
                      <a:pt x="9" y="2546"/>
                      <a:pt x="11" y="2548"/>
                      <a:pt x="11" y="2550"/>
                    </a:cubicBezTo>
                    <a:cubicBezTo>
                      <a:pt x="11" y="2552"/>
                      <a:pt x="9" y="2554"/>
                      <a:pt x="7" y="2554"/>
                    </a:cubicBezTo>
                    <a:cubicBezTo>
                      <a:pt x="5" y="2554"/>
                      <a:pt x="3" y="2552"/>
                      <a:pt x="3" y="2550"/>
                    </a:cubicBezTo>
                    <a:close/>
                    <a:moveTo>
                      <a:pt x="3" y="2534"/>
                    </a:moveTo>
                    <a:lnTo>
                      <a:pt x="3" y="2534"/>
                    </a:lnTo>
                    <a:cubicBezTo>
                      <a:pt x="3" y="2532"/>
                      <a:pt x="5" y="2530"/>
                      <a:pt x="7" y="2530"/>
                    </a:cubicBezTo>
                    <a:cubicBezTo>
                      <a:pt x="9" y="2530"/>
                      <a:pt x="11" y="2532"/>
                      <a:pt x="11" y="2534"/>
                    </a:cubicBezTo>
                    <a:cubicBezTo>
                      <a:pt x="11" y="2536"/>
                      <a:pt x="9" y="2538"/>
                      <a:pt x="7" y="2538"/>
                    </a:cubicBezTo>
                    <a:cubicBezTo>
                      <a:pt x="5" y="2538"/>
                      <a:pt x="3" y="2536"/>
                      <a:pt x="3" y="2534"/>
                    </a:cubicBezTo>
                    <a:close/>
                    <a:moveTo>
                      <a:pt x="3" y="2518"/>
                    </a:moveTo>
                    <a:lnTo>
                      <a:pt x="3" y="2518"/>
                    </a:lnTo>
                    <a:cubicBezTo>
                      <a:pt x="3" y="2516"/>
                      <a:pt x="5" y="2514"/>
                      <a:pt x="7" y="2514"/>
                    </a:cubicBezTo>
                    <a:cubicBezTo>
                      <a:pt x="9" y="2514"/>
                      <a:pt x="11" y="2516"/>
                      <a:pt x="11" y="2518"/>
                    </a:cubicBezTo>
                    <a:cubicBezTo>
                      <a:pt x="11" y="2520"/>
                      <a:pt x="9" y="2522"/>
                      <a:pt x="7" y="2522"/>
                    </a:cubicBezTo>
                    <a:cubicBezTo>
                      <a:pt x="5" y="2522"/>
                      <a:pt x="3" y="2520"/>
                      <a:pt x="3" y="2518"/>
                    </a:cubicBezTo>
                    <a:close/>
                    <a:moveTo>
                      <a:pt x="3" y="2502"/>
                    </a:moveTo>
                    <a:lnTo>
                      <a:pt x="3" y="2502"/>
                    </a:lnTo>
                    <a:cubicBezTo>
                      <a:pt x="3" y="2500"/>
                      <a:pt x="5" y="2498"/>
                      <a:pt x="7" y="2498"/>
                    </a:cubicBezTo>
                    <a:cubicBezTo>
                      <a:pt x="9" y="2498"/>
                      <a:pt x="11" y="2500"/>
                      <a:pt x="11" y="2502"/>
                    </a:cubicBezTo>
                    <a:cubicBezTo>
                      <a:pt x="11" y="2504"/>
                      <a:pt x="9" y="2506"/>
                      <a:pt x="7" y="2506"/>
                    </a:cubicBezTo>
                    <a:cubicBezTo>
                      <a:pt x="5" y="2506"/>
                      <a:pt x="3" y="2504"/>
                      <a:pt x="3" y="2502"/>
                    </a:cubicBezTo>
                    <a:close/>
                    <a:moveTo>
                      <a:pt x="3" y="2486"/>
                    </a:moveTo>
                    <a:lnTo>
                      <a:pt x="3" y="2486"/>
                    </a:lnTo>
                    <a:cubicBezTo>
                      <a:pt x="3" y="2484"/>
                      <a:pt x="5" y="2482"/>
                      <a:pt x="7" y="2482"/>
                    </a:cubicBezTo>
                    <a:cubicBezTo>
                      <a:pt x="9" y="2482"/>
                      <a:pt x="11" y="2484"/>
                      <a:pt x="11" y="2486"/>
                    </a:cubicBezTo>
                    <a:cubicBezTo>
                      <a:pt x="11" y="2488"/>
                      <a:pt x="9" y="2490"/>
                      <a:pt x="7" y="2490"/>
                    </a:cubicBezTo>
                    <a:cubicBezTo>
                      <a:pt x="5" y="2490"/>
                      <a:pt x="3" y="2488"/>
                      <a:pt x="3" y="2486"/>
                    </a:cubicBezTo>
                    <a:close/>
                    <a:moveTo>
                      <a:pt x="3" y="2470"/>
                    </a:moveTo>
                    <a:lnTo>
                      <a:pt x="3" y="2470"/>
                    </a:lnTo>
                    <a:cubicBezTo>
                      <a:pt x="3" y="2467"/>
                      <a:pt x="5" y="2466"/>
                      <a:pt x="7" y="2466"/>
                    </a:cubicBezTo>
                    <a:cubicBezTo>
                      <a:pt x="9" y="2466"/>
                      <a:pt x="11" y="2467"/>
                      <a:pt x="11" y="2470"/>
                    </a:cubicBezTo>
                    <a:cubicBezTo>
                      <a:pt x="11" y="2472"/>
                      <a:pt x="9" y="2474"/>
                      <a:pt x="7" y="2474"/>
                    </a:cubicBezTo>
                    <a:cubicBezTo>
                      <a:pt x="5" y="2474"/>
                      <a:pt x="3" y="2472"/>
                      <a:pt x="3" y="2470"/>
                    </a:cubicBezTo>
                    <a:close/>
                    <a:moveTo>
                      <a:pt x="3" y="2454"/>
                    </a:moveTo>
                    <a:lnTo>
                      <a:pt x="3" y="2454"/>
                    </a:lnTo>
                    <a:cubicBezTo>
                      <a:pt x="3" y="2451"/>
                      <a:pt x="5" y="2450"/>
                      <a:pt x="7" y="2450"/>
                    </a:cubicBezTo>
                    <a:cubicBezTo>
                      <a:pt x="9" y="2450"/>
                      <a:pt x="11" y="2451"/>
                      <a:pt x="11" y="2454"/>
                    </a:cubicBezTo>
                    <a:cubicBezTo>
                      <a:pt x="11" y="2456"/>
                      <a:pt x="9" y="2458"/>
                      <a:pt x="7" y="2458"/>
                    </a:cubicBezTo>
                    <a:cubicBezTo>
                      <a:pt x="5" y="2458"/>
                      <a:pt x="3" y="2456"/>
                      <a:pt x="3" y="2454"/>
                    </a:cubicBezTo>
                    <a:close/>
                    <a:moveTo>
                      <a:pt x="3" y="2438"/>
                    </a:moveTo>
                    <a:lnTo>
                      <a:pt x="3" y="2438"/>
                    </a:lnTo>
                    <a:cubicBezTo>
                      <a:pt x="3" y="2435"/>
                      <a:pt x="5" y="2434"/>
                      <a:pt x="7" y="2434"/>
                    </a:cubicBezTo>
                    <a:cubicBezTo>
                      <a:pt x="9" y="2434"/>
                      <a:pt x="11" y="2435"/>
                      <a:pt x="11" y="2438"/>
                    </a:cubicBezTo>
                    <a:cubicBezTo>
                      <a:pt x="11" y="2440"/>
                      <a:pt x="9" y="2442"/>
                      <a:pt x="7" y="2442"/>
                    </a:cubicBezTo>
                    <a:cubicBezTo>
                      <a:pt x="5" y="2442"/>
                      <a:pt x="3" y="2440"/>
                      <a:pt x="3" y="2438"/>
                    </a:cubicBezTo>
                    <a:close/>
                    <a:moveTo>
                      <a:pt x="3" y="2422"/>
                    </a:moveTo>
                    <a:lnTo>
                      <a:pt x="3" y="2422"/>
                    </a:lnTo>
                    <a:cubicBezTo>
                      <a:pt x="3" y="2419"/>
                      <a:pt x="5" y="2418"/>
                      <a:pt x="7" y="2418"/>
                    </a:cubicBezTo>
                    <a:cubicBezTo>
                      <a:pt x="9" y="2418"/>
                      <a:pt x="11" y="2419"/>
                      <a:pt x="11" y="2422"/>
                    </a:cubicBezTo>
                    <a:cubicBezTo>
                      <a:pt x="11" y="2424"/>
                      <a:pt x="9" y="2426"/>
                      <a:pt x="7" y="2426"/>
                    </a:cubicBezTo>
                    <a:cubicBezTo>
                      <a:pt x="5" y="2426"/>
                      <a:pt x="3" y="2424"/>
                      <a:pt x="3" y="2422"/>
                    </a:cubicBezTo>
                    <a:close/>
                    <a:moveTo>
                      <a:pt x="3" y="2406"/>
                    </a:moveTo>
                    <a:lnTo>
                      <a:pt x="3" y="2406"/>
                    </a:lnTo>
                    <a:cubicBezTo>
                      <a:pt x="3" y="2403"/>
                      <a:pt x="5" y="2402"/>
                      <a:pt x="7" y="2402"/>
                    </a:cubicBezTo>
                    <a:cubicBezTo>
                      <a:pt x="9" y="2402"/>
                      <a:pt x="11" y="2403"/>
                      <a:pt x="11" y="2406"/>
                    </a:cubicBezTo>
                    <a:cubicBezTo>
                      <a:pt x="11" y="2408"/>
                      <a:pt x="9" y="2410"/>
                      <a:pt x="7" y="2410"/>
                    </a:cubicBezTo>
                    <a:cubicBezTo>
                      <a:pt x="5" y="2410"/>
                      <a:pt x="3" y="2408"/>
                      <a:pt x="3" y="2406"/>
                    </a:cubicBezTo>
                    <a:close/>
                    <a:moveTo>
                      <a:pt x="3" y="2390"/>
                    </a:moveTo>
                    <a:lnTo>
                      <a:pt x="3" y="2390"/>
                    </a:lnTo>
                    <a:cubicBezTo>
                      <a:pt x="3" y="2387"/>
                      <a:pt x="5" y="2386"/>
                      <a:pt x="7" y="2386"/>
                    </a:cubicBezTo>
                    <a:cubicBezTo>
                      <a:pt x="9" y="2386"/>
                      <a:pt x="11" y="2387"/>
                      <a:pt x="11" y="2390"/>
                    </a:cubicBezTo>
                    <a:cubicBezTo>
                      <a:pt x="11" y="2392"/>
                      <a:pt x="9" y="2394"/>
                      <a:pt x="7" y="2394"/>
                    </a:cubicBezTo>
                    <a:cubicBezTo>
                      <a:pt x="5" y="2394"/>
                      <a:pt x="3" y="2392"/>
                      <a:pt x="3" y="2390"/>
                    </a:cubicBezTo>
                    <a:close/>
                    <a:moveTo>
                      <a:pt x="3" y="2374"/>
                    </a:moveTo>
                    <a:lnTo>
                      <a:pt x="3" y="2374"/>
                    </a:lnTo>
                    <a:cubicBezTo>
                      <a:pt x="3" y="2371"/>
                      <a:pt x="5" y="2370"/>
                      <a:pt x="7" y="2370"/>
                    </a:cubicBezTo>
                    <a:cubicBezTo>
                      <a:pt x="9" y="2370"/>
                      <a:pt x="11" y="2371"/>
                      <a:pt x="11" y="2374"/>
                    </a:cubicBezTo>
                    <a:cubicBezTo>
                      <a:pt x="11" y="2376"/>
                      <a:pt x="9" y="2378"/>
                      <a:pt x="7" y="2378"/>
                    </a:cubicBezTo>
                    <a:cubicBezTo>
                      <a:pt x="5" y="2378"/>
                      <a:pt x="3" y="2376"/>
                      <a:pt x="3" y="2374"/>
                    </a:cubicBezTo>
                    <a:close/>
                    <a:moveTo>
                      <a:pt x="3" y="2358"/>
                    </a:moveTo>
                    <a:lnTo>
                      <a:pt x="3" y="2358"/>
                    </a:lnTo>
                    <a:cubicBezTo>
                      <a:pt x="3" y="2355"/>
                      <a:pt x="5" y="2354"/>
                      <a:pt x="7" y="2354"/>
                    </a:cubicBezTo>
                    <a:cubicBezTo>
                      <a:pt x="9" y="2354"/>
                      <a:pt x="11" y="2355"/>
                      <a:pt x="11" y="2358"/>
                    </a:cubicBezTo>
                    <a:cubicBezTo>
                      <a:pt x="11" y="2360"/>
                      <a:pt x="9" y="2362"/>
                      <a:pt x="7" y="2362"/>
                    </a:cubicBezTo>
                    <a:cubicBezTo>
                      <a:pt x="5" y="2362"/>
                      <a:pt x="3" y="2360"/>
                      <a:pt x="3" y="2358"/>
                    </a:cubicBezTo>
                    <a:close/>
                    <a:moveTo>
                      <a:pt x="3" y="2342"/>
                    </a:moveTo>
                    <a:lnTo>
                      <a:pt x="3" y="2342"/>
                    </a:lnTo>
                    <a:cubicBezTo>
                      <a:pt x="3" y="2339"/>
                      <a:pt x="5" y="2338"/>
                      <a:pt x="7" y="2338"/>
                    </a:cubicBezTo>
                    <a:cubicBezTo>
                      <a:pt x="9" y="2338"/>
                      <a:pt x="11" y="2339"/>
                      <a:pt x="11" y="2342"/>
                    </a:cubicBezTo>
                    <a:cubicBezTo>
                      <a:pt x="11" y="2344"/>
                      <a:pt x="9" y="2346"/>
                      <a:pt x="7" y="2346"/>
                    </a:cubicBezTo>
                    <a:cubicBezTo>
                      <a:pt x="5" y="2346"/>
                      <a:pt x="3" y="2344"/>
                      <a:pt x="3" y="2342"/>
                    </a:cubicBezTo>
                    <a:close/>
                    <a:moveTo>
                      <a:pt x="3" y="2326"/>
                    </a:moveTo>
                    <a:lnTo>
                      <a:pt x="3" y="2326"/>
                    </a:lnTo>
                    <a:cubicBezTo>
                      <a:pt x="3" y="2323"/>
                      <a:pt x="5" y="2322"/>
                      <a:pt x="7" y="2322"/>
                    </a:cubicBezTo>
                    <a:cubicBezTo>
                      <a:pt x="9" y="2322"/>
                      <a:pt x="11" y="2323"/>
                      <a:pt x="11" y="2326"/>
                    </a:cubicBezTo>
                    <a:cubicBezTo>
                      <a:pt x="11" y="2328"/>
                      <a:pt x="9" y="2330"/>
                      <a:pt x="7" y="2330"/>
                    </a:cubicBezTo>
                    <a:cubicBezTo>
                      <a:pt x="5" y="2330"/>
                      <a:pt x="3" y="2328"/>
                      <a:pt x="3" y="2326"/>
                    </a:cubicBezTo>
                    <a:close/>
                    <a:moveTo>
                      <a:pt x="3" y="2310"/>
                    </a:moveTo>
                    <a:lnTo>
                      <a:pt x="3" y="2310"/>
                    </a:lnTo>
                    <a:cubicBezTo>
                      <a:pt x="3" y="2307"/>
                      <a:pt x="5" y="2306"/>
                      <a:pt x="7" y="2306"/>
                    </a:cubicBezTo>
                    <a:cubicBezTo>
                      <a:pt x="9" y="2306"/>
                      <a:pt x="11" y="2307"/>
                      <a:pt x="11" y="2310"/>
                    </a:cubicBezTo>
                    <a:cubicBezTo>
                      <a:pt x="11" y="2312"/>
                      <a:pt x="9" y="2314"/>
                      <a:pt x="7" y="2314"/>
                    </a:cubicBezTo>
                    <a:cubicBezTo>
                      <a:pt x="5" y="2314"/>
                      <a:pt x="3" y="2312"/>
                      <a:pt x="3" y="2310"/>
                    </a:cubicBezTo>
                    <a:close/>
                    <a:moveTo>
                      <a:pt x="3" y="2294"/>
                    </a:moveTo>
                    <a:lnTo>
                      <a:pt x="3" y="2294"/>
                    </a:lnTo>
                    <a:cubicBezTo>
                      <a:pt x="3" y="2291"/>
                      <a:pt x="5" y="2290"/>
                      <a:pt x="7" y="2290"/>
                    </a:cubicBezTo>
                    <a:cubicBezTo>
                      <a:pt x="9" y="2290"/>
                      <a:pt x="11" y="2291"/>
                      <a:pt x="11" y="2294"/>
                    </a:cubicBezTo>
                    <a:cubicBezTo>
                      <a:pt x="11" y="2296"/>
                      <a:pt x="9" y="2298"/>
                      <a:pt x="7" y="2298"/>
                    </a:cubicBezTo>
                    <a:cubicBezTo>
                      <a:pt x="5" y="2298"/>
                      <a:pt x="3" y="2296"/>
                      <a:pt x="3" y="2294"/>
                    </a:cubicBezTo>
                    <a:close/>
                    <a:moveTo>
                      <a:pt x="3" y="2278"/>
                    </a:moveTo>
                    <a:lnTo>
                      <a:pt x="3" y="2278"/>
                    </a:lnTo>
                    <a:cubicBezTo>
                      <a:pt x="3" y="2275"/>
                      <a:pt x="5" y="2274"/>
                      <a:pt x="7" y="2274"/>
                    </a:cubicBezTo>
                    <a:cubicBezTo>
                      <a:pt x="9" y="2274"/>
                      <a:pt x="11" y="2275"/>
                      <a:pt x="11" y="2278"/>
                    </a:cubicBezTo>
                    <a:cubicBezTo>
                      <a:pt x="11" y="2280"/>
                      <a:pt x="9" y="2282"/>
                      <a:pt x="7" y="2282"/>
                    </a:cubicBezTo>
                    <a:cubicBezTo>
                      <a:pt x="5" y="2282"/>
                      <a:pt x="3" y="2280"/>
                      <a:pt x="3" y="2278"/>
                    </a:cubicBezTo>
                    <a:close/>
                    <a:moveTo>
                      <a:pt x="3" y="2262"/>
                    </a:moveTo>
                    <a:lnTo>
                      <a:pt x="3" y="2262"/>
                    </a:lnTo>
                    <a:cubicBezTo>
                      <a:pt x="3" y="2259"/>
                      <a:pt x="5" y="2258"/>
                      <a:pt x="7" y="2258"/>
                    </a:cubicBezTo>
                    <a:cubicBezTo>
                      <a:pt x="9" y="2258"/>
                      <a:pt x="11" y="2259"/>
                      <a:pt x="11" y="2262"/>
                    </a:cubicBezTo>
                    <a:cubicBezTo>
                      <a:pt x="11" y="2264"/>
                      <a:pt x="9" y="2266"/>
                      <a:pt x="7" y="2266"/>
                    </a:cubicBezTo>
                    <a:cubicBezTo>
                      <a:pt x="5" y="2266"/>
                      <a:pt x="3" y="2264"/>
                      <a:pt x="3" y="2262"/>
                    </a:cubicBezTo>
                    <a:close/>
                    <a:moveTo>
                      <a:pt x="3" y="2246"/>
                    </a:moveTo>
                    <a:lnTo>
                      <a:pt x="3" y="2246"/>
                    </a:lnTo>
                    <a:cubicBezTo>
                      <a:pt x="3" y="2243"/>
                      <a:pt x="5" y="2242"/>
                      <a:pt x="7" y="2242"/>
                    </a:cubicBezTo>
                    <a:cubicBezTo>
                      <a:pt x="9" y="2242"/>
                      <a:pt x="11" y="2243"/>
                      <a:pt x="11" y="2246"/>
                    </a:cubicBezTo>
                    <a:cubicBezTo>
                      <a:pt x="11" y="2248"/>
                      <a:pt x="9" y="2250"/>
                      <a:pt x="7" y="2250"/>
                    </a:cubicBezTo>
                    <a:cubicBezTo>
                      <a:pt x="5" y="2250"/>
                      <a:pt x="3" y="2248"/>
                      <a:pt x="3" y="2246"/>
                    </a:cubicBezTo>
                    <a:close/>
                    <a:moveTo>
                      <a:pt x="3" y="2230"/>
                    </a:moveTo>
                    <a:lnTo>
                      <a:pt x="3" y="2230"/>
                    </a:lnTo>
                    <a:cubicBezTo>
                      <a:pt x="3" y="2227"/>
                      <a:pt x="5" y="2226"/>
                      <a:pt x="7" y="2226"/>
                    </a:cubicBezTo>
                    <a:cubicBezTo>
                      <a:pt x="9" y="2226"/>
                      <a:pt x="11" y="2227"/>
                      <a:pt x="11" y="2230"/>
                    </a:cubicBezTo>
                    <a:cubicBezTo>
                      <a:pt x="11" y="2232"/>
                      <a:pt x="9" y="2234"/>
                      <a:pt x="7" y="2234"/>
                    </a:cubicBezTo>
                    <a:cubicBezTo>
                      <a:pt x="5" y="2234"/>
                      <a:pt x="3" y="2232"/>
                      <a:pt x="3" y="2230"/>
                    </a:cubicBezTo>
                    <a:close/>
                    <a:moveTo>
                      <a:pt x="3" y="2214"/>
                    </a:moveTo>
                    <a:lnTo>
                      <a:pt x="3" y="2214"/>
                    </a:lnTo>
                    <a:cubicBezTo>
                      <a:pt x="3" y="2211"/>
                      <a:pt x="5" y="2210"/>
                      <a:pt x="7" y="2210"/>
                    </a:cubicBezTo>
                    <a:cubicBezTo>
                      <a:pt x="9" y="2210"/>
                      <a:pt x="11" y="2211"/>
                      <a:pt x="11" y="2214"/>
                    </a:cubicBezTo>
                    <a:cubicBezTo>
                      <a:pt x="11" y="2216"/>
                      <a:pt x="9" y="2218"/>
                      <a:pt x="7" y="2218"/>
                    </a:cubicBezTo>
                    <a:cubicBezTo>
                      <a:pt x="5" y="2218"/>
                      <a:pt x="3" y="2216"/>
                      <a:pt x="3" y="2214"/>
                    </a:cubicBezTo>
                    <a:close/>
                    <a:moveTo>
                      <a:pt x="3" y="2198"/>
                    </a:moveTo>
                    <a:lnTo>
                      <a:pt x="3" y="2198"/>
                    </a:lnTo>
                    <a:cubicBezTo>
                      <a:pt x="3" y="2195"/>
                      <a:pt x="5" y="2194"/>
                      <a:pt x="7" y="2194"/>
                    </a:cubicBezTo>
                    <a:cubicBezTo>
                      <a:pt x="9" y="2194"/>
                      <a:pt x="11" y="2195"/>
                      <a:pt x="11" y="2198"/>
                    </a:cubicBezTo>
                    <a:cubicBezTo>
                      <a:pt x="11" y="2200"/>
                      <a:pt x="9" y="2202"/>
                      <a:pt x="7" y="2202"/>
                    </a:cubicBezTo>
                    <a:cubicBezTo>
                      <a:pt x="5" y="2202"/>
                      <a:pt x="3" y="2200"/>
                      <a:pt x="3" y="2198"/>
                    </a:cubicBezTo>
                    <a:close/>
                    <a:moveTo>
                      <a:pt x="3" y="2182"/>
                    </a:moveTo>
                    <a:lnTo>
                      <a:pt x="3" y="2182"/>
                    </a:lnTo>
                    <a:cubicBezTo>
                      <a:pt x="3" y="2179"/>
                      <a:pt x="5" y="2178"/>
                      <a:pt x="7" y="2178"/>
                    </a:cubicBezTo>
                    <a:cubicBezTo>
                      <a:pt x="9" y="2178"/>
                      <a:pt x="11" y="2179"/>
                      <a:pt x="11" y="2182"/>
                    </a:cubicBezTo>
                    <a:cubicBezTo>
                      <a:pt x="11" y="2184"/>
                      <a:pt x="9" y="2186"/>
                      <a:pt x="7" y="2186"/>
                    </a:cubicBezTo>
                    <a:cubicBezTo>
                      <a:pt x="5" y="2186"/>
                      <a:pt x="3" y="2184"/>
                      <a:pt x="3" y="2182"/>
                    </a:cubicBezTo>
                    <a:close/>
                    <a:moveTo>
                      <a:pt x="3" y="2166"/>
                    </a:moveTo>
                    <a:lnTo>
                      <a:pt x="3" y="2166"/>
                    </a:lnTo>
                    <a:cubicBezTo>
                      <a:pt x="3" y="2163"/>
                      <a:pt x="5" y="2162"/>
                      <a:pt x="7" y="2162"/>
                    </a:cubicBezTo>
                    <a:cubicBezTo>
                      <a:pt x="9" y="2162"/>
                      <a:pt x="11" y="2163"/>
                      <a:pt x="11" y="2166"/>
                    </a:cubicBezTo>
                    <a:cubicBezTo>
                      <a:pt x="11" y="2168"/>
                      <a:pt x="9" y="2170"/>
                      <a:pt x="7" y="2170"/>
                    </a:cubicBezTo>
                    <a:cubicBezTo>
                      <a:pt x="5" y="2170"/>
                      <a:pt x="3" y="2168"/>
                      <a:pt x="3" y="2166"/>
                    </a:cubicBezTo>
                    <a:close/>
                    <a:moveTo>
                      <a:pt x="3" y="2150"/>
                    </a:moveTo>
                    <a:lnTo>
                      <a:pt x="3" y="2150"/>
                    </a:lnTo>
                    <a:cubicBezTo>
                      <a:pt x="3" y="2147"/>
                      <a:pt x="5" y="2146"/>
                      <a:pt x="7" y="2146"/>
                    </a:cubicBezTo>
                    <a:cubicBezTo>
                      <a:pt x="9" y="2146"/>
                      <a:pt x="11" y="2147"/>
                      <a:pt x="11" y="2150"/>
                    </a:cubicBezTo>
                    <a:cubicBezTo>
                      <a:pt x="11" y="2152"/>
                      <a:pt x="9" y="2154"/>
                      <a:pt x="7" y="2154"/>
                    </a:cubicBezTo>
                    <a:cubicBezTo>
                      <a:pt x="5" y="2154"/>
                      <a:pt x="3" y="2152"/>
                      <a:pt x="3" y="2150"/>
                    </a:cubicBezTo>
                    <a:close/>
                    <a:moveTo>
                      <a:pt x="3" y="2134"/>
                    </a:moveTo>
                    <a:lnTo>
                      <a:pt x="3" y="2134"/>
                    </a:lnTo>
                    <a:cubicBezTo>
                      <a:pt x="3" y="2131"/>
                      <a:pt x="5" y="2130"/>
                      <a:pt x="7" y="2130"/>
                    </a:cubicBezTo>
                    <a:cubicBezTo>
                      <a:pt x="9" y="2130"/>
                      <a:pt x="11" y="2131"/>
                      <a:pt x="11" y="2134"/>
                    </a:cubicBezTo>
                    <a:cubicBezTo>
                      <a:pt x="11" y="2136"/>
                      <a:pt x="9" y="2138"/>
                      <a:pt x="7" y="2138"/>
                    </a:cubicBezTo>
                    <a:cubicBezTo>
                      <a:pt x="5" y="2138"/>
                      <a:pt x="3" y="2136"/>
                      <a:pt x="3" y="2134"/>
                    </a:cubicBezTo>
                    <a:close/>
                    <a:moveTo>
                      <a:pt x="3" y="2118"/>
                    </a:moveTo>
                    <a:lnTo>
                      <a:pt x="3" y="2118"/>
                    </a:lnTo>
                    <a:cubicBezTo>
                      <a:pt x="3" y="2115"/>
                      <a:pt x="5" y="2114"/>
                      <a:pt x="7" y="2114"/>
                    </a:cubicBezTo>
                    <a:cubicBezTo>
                      <a:pt x="9" y="2114"/>
                      <a:pt x="11" y="2115"/>
                      <a:pt x="11" y="2118"/>
                    </a:cubicBezTo>
                    <a:cubicBezTo>
                      <a:pt x="11" y="2120"/>
                      <a:pt x="9" y="2122"/>
                      <a:pt x="7" y="2122"/>
                    </a:cubicBezTo>
                    <a:cubicBezTo>
                      <a:pt x="5" y="2122"/>
                      <a:pt x="3" y="2120"/>
                      <a:pt x="3" y="2118"/>
                    </a:cubicBezTo>
                    <a:close/>
                    <a:moveTo>
                      <a:pt x="3" y="2102"/>
                    </a:moveTo>
                    <a:lnTo>
                      <a:pt x="3" y="2102"/>
                    </a:lnTo>
                    <a:cubicBezTo>
                      <a:pt x="3" y="2099"/>
                      <a:pt x="5" y="2098"/>
                      <a:pt x="7" y="2098"/>
                    </a:cubicBezTo>
                    <a:cubicBezTo>
                      <a:pt x="9" y="2098"/>
                      <a:pt x="11" y="2099"/>
                      <a:pt x="11" y="2102"/>
                    </a:cubicBezTo>
                    <a:cubicBezTo>
                      <a:pt x="11" y="2104"/>
                      <a:pt x="9" y="2106"/>
                      <a:pt x="7" y="2106"/>
                    </a:cubicBezTo>
                    <a:cubicBezTo>
                      <a:pt x="5" y="2106"/>
                      <a:pt x="3" y="2104"/>
                      <a:pt x="3" y="2102"/>
                    </a:cubicBezTo>
                    <a:close/>
                    <a:moveTo>
                      <a:pt x="3" y="2086"/>
                    </a:moveTo>
                    <a:lnTo>
                      <a:pt x="3" y="2086"/>
                    </a:lnTo>
                    <a:cubicBezTo>
                      <a:pt x="3" y="2083"/>
                      <a:pt x="5" y="2082"/>
                      <a:pt x="7" y="2082"/>
                    </a:cubicBezTo>
                    <a:cubicBezTo>
                      <a:pt x="10" y="2082"/>
                      <a:pt x="11" y="2083"/>
                      <a:pt x="11" y="2086"/>
                    </a:cubicBezTo>
                    <a:cubicBezTo>
                      <a:pt x="11" y="2088"/>
                      <a:pt x="10" y="2090"/>
                      <a:pt x="7" y="2090"/>
                    </a:cubicBezTo>
                    <a:cubicBezTo>
                      <a:pt x="5" y="2090"/>
                      <a:pt x="3" y="2088"/>
                      <a:pt x="3" y="2086"/>
                    </a:cubicBezTo>
                    <a:close/>
                    <a:moveTo>
                      <a:pt x="3" y="2070"/>
                    </a:moveTo>
                    <a:lnTo>
                      <a:pt x="3" y="2070"/>
                    </a:lnTo>
                    <a:cubicBezTo>
                      <a:pt x="3" y="2067"/>
                      <a:pt x="5" y="2066"/>
                      <a:pt x="7" y="2066"/>
                    </a:cubicBezTo>
                    <a:cubicBezTo>
                      <a:pt x="10" y="2066"/>
                      <a:pt x="11" y="2067"/>
                      <a:pt x="11" y="2070"/>
                    </a:cubicBezTo>
                    <a:cubicBezTo>
                      <a:pt x="11" y="2072"/>
                      <a:pt x="10" y="2074"/>
                      <a:pt x="7" y="2074"/>
                    </a:cubicBezTo>
                    <a:cubicBezTo>
                      <a:pt x="5" y="2074"/>
                      <a:pt x="3" y="2072"/>
                      <a:pt x="3" y="2070"/>
                    </a:cubicBezTo>
                    <a:close/>
                    <a:moveTo>
                      <a:pt x="3" y="2054"/>
                    </a:moveTo>
                    <a:lnTo>
                      <a:pt x="3" y="2053"/>
                    </a:lnTo>
                    <a:cubicBezTo>
                      <a:pt x="3" y="2051"/>
                      <a:pt x="5" y="2049"/>
                      <a:pt x="7" y="2049"/>
                    </a:cubicBezTo>
                    <a:cubicBezTo>
                      <a:pt x="10" y="2049"/>
                      <a:pt x="11" y="2051"/>
                      <a:pt x="11" y="2053"/>
                    </a:cubicBezTo>
                    <a:lnTo>
                      <a:pt x="11" y="2054"/>
                    </a:lnTo>
                    <a:cubicBezTo>
                      <a:pt x="11" y="2056"/>
                      <a:pt x="10" y="2058"/>
                      <a:pt x="7" y="2058"/>
                    </a:cubicBezTo>
                    <a:cubicBezTo>
                      <a:pt x="5" y="2058"/>
                      <a:pt x="3" y="2056"/>
                      <a:pt x="3" y="2054"/>
                    </a:cubicBezTo>
                    <a:close/>
                    <a:moveTo>
                      <a:pt x="3" y="2037"/>
                    </a:moveTo>
                    <a:lnTo>
                      <a:pt x="3" y="2037"/>
                    </a:lnTo>
                    <a:cubicBezTo>
                      <a:pt x="3" y="2035"/>
                      <a:pt x="5" y="2033"/>
                      <a:pt x="7" y="2033"/>
                    </a:cubicBezTo>
                    <a:cubicBezTo>
                      <a:pt x="10" y="2033"/>
                      <a:pt x="11" y="2035"/>
                      <a:pt x="11" y="2037"/>
                    </a:cubicBezTo>
                    <a:cubicBezTo>
                      <a:pt x="11" y="2040"/>
                      <a:pt x="10" y="2041"/>
                      <a:pt x="7" y="2041"/>
                    </a:cubicBezTo>
                    <a:cubicBezTo>
                      <a:pt x="5" y="2041"/>
                      <a:pt x="3" y="2040"/>
                      <a:pt x="3" y="2037"/>
                    </a:cubicBezTo>
                    <a:close/>
                    <a:moveTo>
                      <a:pt x="3" y="2021"/>
                    </a:moveTo>
                    <a:lnTo>
                      <a:pt x="3" y="2021"/>
                    </a:lnTo>
                    <a:cubicBezTo>
                      <a:pt x="3" y="2019"/>
                      <a:pt x="5" y="2017"/>
                      <a:pt x="7" y="2017"/>
                    </a:cubicBezTo>
                    <a:cubicBezTo>
                      <a:pt x="10" y="2017"/>
                      <a:pt x="11" y="2019"/>
                      <a:pt x="11" y="2021"/>
                    </a:cubicBezTo>
                    <a:cubicBezTo>
                      <a:pt x="11" y="2024"/>
                      <a:pt x="10" y="2025"/>
                      <a:pt x="7" y="2025"/>
                    </a:cubicBezTo>
                    <a:cubicBezTo>
                      <a:pt x="5" y="2025"/>
                      <a:pt x="3" y="2024"/>
                      <a:pt x="3" y="2021"/>
                    </a:cubicBezTo>
                    <a:close/>
                    <a:moveTo>
                      <a:pt x="3" y="2005"/>
                    </a:moveTo>
                    <a:lnTo>
                      <a:pt x="3" y="2005"/>
                    </a:lnTo>
                    <a:cubicBezTo>
                      <a:pt x="3" y="2003"/>
                      <a:pt x="5" y="2001"/>
                      <a:pt x="7" y="2001"/>
                    </a:cubicBezTo>
                    <a:cubicBezTo>
                      <a:pt x="10" y="2001"/>
                      <a:pt x="11" y="2003"/>
                      <a:pt x="11" y="2005"/>
                    </a:cubicBezTo>
                    <a:cubicBezTo>
                      <a:pt x="11" y="2008"/>
                      <a:pt x="10" y="2009"/>
                      <a:pt x="7" y="2009"/>
                    </a:cubicBezTo>
                    <a:cubicBezTo>
                      <a:pt x="5" y="2009"/>
                      <a:pt x="3" y="2008"/>
                      <a:pt x="3" y="2005"/>
                    </a:cubicBezTo>
                    <a:close/>
                    <a:moveTo>
                      <a:pt x="3" y="1989"/>
                    </a:moveTo>
                    <a:lnTo>
                      <a:pt x="3" y="1989"/>
                    </a:lnTo>
                    <a:cubicBezTo>
                      <a:pt x="3" y="1987"/>
                      <a:pt x="5" y="1985"/>
                      <a:pt x="7" y="1985"/>
                    </a:cubicBezTo>
                    <a:cubicBezTo>
                      <a:pt x="10" y="1985"/>
                      <a:pt x="11" y="1987"/>
                      <a:pt x="11" y="1989"/>
                    </a:cubicBezTo>
                    <a:cubicBezTo>
                      <a:pt x="11" y="1992"/>
                      <a:pt x="10" y="1993"/>
                      <a:pt x="7" y="1993"/>
                    </a:cubicBezTo>
                    <a:cubicBezTo>
                      <a:pt x="5" y="1993"/>
                      <a:pt x="3" y="1992"/>
                      <a:pt x="3" y="1989"/>
                    </a:cubicBezTo>
                    <a:close/>
                    <a:moveTo>
                      <a:pt x="3" y="1973"/>
                    </a:moveTo>
                    <a:lnTo>
                      <a:pt x="3" y="1973"/>
                    </a:lnTo>
                    <a:cubicBezTo>
                      <a:pt x="3" y="1971"/>
                      <a:pt x="5" y="1969"/>
                      <a:pt x="7" y="1969"/>
                    </a:cubicBezTo>
                    <a:cubicBezTo>
                      <a:pt x="10" y="1969"/>
                      <a:pt x="11" y="1971"/>
                      <a:pt x="11" y="1973"/>
                    </a:cubicBezTo>
                    <a:cubicBezTo>
                      <a:pt x="11" y="1976"/>
                      <a:pt x="10" y="1977"/>
                      <a:pt x="7" y="1977"/>
                    </a:cubicBezTo>
                    <a:cubicBezTo>
                      <a:pt x="5" y="1977"/>
                      <a:pt x="3" y="1976"/>
                      <a:pt x="3" y="1973"/>
                    </a:cubicBezTo>
                    <a:close/>
                    <a:moveTo>
                      <a:pt x="3" y="1957"/>
                    </a:moveTo>
                    <a:lnTo>
                      <a:pt x="3" y="1957"/>
                    </a:lnTo>
                    <a:cubicBezTo>
                      <a:pt x="3" y="1955"/>
                      <a:pt x="5" y="1953"/>
                      <a:pt x="7" y="1953"/>
                    </a:cubicBezTo>
                    <a:cubicBezTo>
                      <a:pt x="10" y="1953"/>
                      <a:pt x="11" y="1955"/>
                      <a:pt x="11" y="1957"/>
                    </a:cubicBezTo>
                    <a:cubicBezTo>
                      <a:pt x="11" y="1960"/>
                      <a:pt x="10" y="1961"/>
                      <a:pt x="7" y="1961"/>
                    </a:cubicBezTo>
                    <a:cubicBezTo>
                      <a:pt x="5" y="1961"/>
                      <a:pt x="3" y="1960"/>
                      <a:pt x="3" y="1957"/>
                    </a:cubicBezTo>
                    <a:close/>
                    <a:moveTo>
                      <a:pt x="3" y="1941"/>
                    </a:moveTo>
                    <a:lnTo>
                      <a:pt x="3" y="1941"/>
                    </a:lnTo>
                    <a:cubicBezTo>
                      <a:pt x="3" y="1939"/>
                      <a:pt x="5" y="1937"/>
                      <a:pt x="7" y="1937"/>
                    </a:cubicBezTo>
                    <a:cubicBezTo>
                      <a:pt x="10" y="1937"/>
                      <a:pt x="11" y="1939"/>
                      <a:pt x="11" y="1941"/>
                    </a:cubicBezTo>
                    <a:cubicBezTo>
                      <a:pt x="11" y="1944"/>
                      <a:pt x="10" y="1945"/>
                      <a:pt x="7" y="1945"/>
                    </a:cubicBezTo>
                    <a:cubicBezTo>
                      <a:pt x="5" y="1945"/>
                      <a:pt x="3" y="1944"/>
                      <a:pt x="3" y="1941"/>
                    </a:cubicBezTo>
                    <a:close/>
                    <a:moveTo>
                      <a:pt x="3" y="1925"/>
                    </a:moveTo>
                    <a:lnTo>
                      <a:pt x="3" y="1925"/>
                    </a:lnTo>
                    <a:cubicBezTo>
                      <a:pt x="3" y="1923"/>
                      <a:pt x="5" y="1921"/>
                      <a:pt x="7" y="1921"/>
                    </a:cubicBezTo>
                    <a:cubicBezTo>
                      <a:pt x="10" y="1921"/>
                      <a:pt x="11" y="1923"/>
                      <a:pt x="11" y="1925"/>
                    </a:cubicBezTo>
                    <a:cubicBezTo>
                      <a:pt x="11" y="1928"/>
                      <a:pt x="10" y="1929"/>
                      <a:pt x="7" y="1929"/>
                    </a:cubicBezTo>
                    <a:cubicBezTo>
                      <a:pt x="5" y="1929"/>
                      <a:pt x="3" y="1928"/>
                      <a:pt x="3" y="1925"/>
                    </a:cubicBezTo>
                    <a:close/>
                    <a:moveTo>
                      <a:pt x="3" y="1909"/>
                    </a:moveTo>
                    <a:lnTo>
                      <a:pt x="3" y="1909"/>
                    </a:lnTo>
                    <a:cubicBezTo>
                      <a:pt x="3" y="1907"/>
                      <a:pt x="5" y="1905"/>
                      <a:pt x="7" y="1905"/>
                    </a:cubicBezTo>
                    <a:cubicBezTo>
                      <a:pt x="10" y="1905"/>
                      <a:pt x="11" y="1907"/>
                      <a:pt x="11" y="1909"/>
                    </a:cubicBezTo>
                    <a:cubicBezTo>
                      <a:pt x="11" y="1912"/>
                      <a:pt x="10" y="1913"/>
                      <a:pt x="7" y="1913"/>
                    </a:cubicBezTo>
                    <a:cubicBezTo>
                      <a:pt x="5" y="1913"/>
                      <a:pt x="3" y="1912"/>
                      <a:pt x="3" y="1909"/>
                    </a:cubicBezTo>
                    <a:close/>
                    <a:moveTo>
                      <a:pt x="3" y="1893"/>
                    </a:moveTo>
                    <a:lnTo>
                      <a:pt x="3" y="1893"/>
                    </a:lnTo>
                    <a:cubicBezTo>
                      <a:pt x="3" y="1891"/>
                      <a:pt x="5" y="1889"/>
                      <a:pt x="7" y="1889"/>
                    </a:cubicBezTo>
                    <a:cubicBezTo>
                      <a:pt x="10" y="1889"/>
                      <a:pt x="11" y="1891"/>
                      <a:pt x="11" y="1893"/>
                    </a:cubicBezTo>
                    <a:cubicBezTo>
                      <a:pt x="11" y="1896"/>
                      <a:pt x="10" y="1897"/>
                      <a:pt x="7" y="1897"/>
                    </a:cubicBezTo>
                    <a:cubicBezTo>
                      <a:pt x="5" y="1897"/>
                      <a:pt x="3" y="1896"/>
                      <a:pt x="3" y="1893"/>
                    </a:cubicBezTo>
                    <a:close/>
                    <a:moveTo>
                      <a:pt x="3" y="1877"/>
                    </a:moveTo>
                    <a:lnTo>
                      <a:pt x="3" y="1877"/>
                    </a:lnTo>
                    <a:cubicBezTo>
                      <a:pt x="3" y="1875"/>
                      <a:pt x="5" y="1873"/>
                      <a:pt x="7" y="1873"/>
                    </a:cubicBezTo>
                    <a:cubicBezTo>
                      <a:pt x="10" y="1873"/>
                      <a:pt x="11" y="1875"/>
                      <a:pt x="11" y="1877"/>
                    </a:cubicBezTo>
                    <a:cubicBezTo>
                      <a:pt x="11" y="1880"/>
                      <a:pt x="10" y="1881"/>
                      <a:pt x="7" y="1881"/>
                    </a:cubicBezTo>
                    <a:cubicBezTo>
                      <a:pt x="5" y="1881"/>
                      <a:pt x="3" y="1880"/>
                      <a:pt x="3" y="1877"/>
                    </a:cubicBezTo>
                    <a:close/>
                    <a:moveTo>
                      <a:pt x="3" y="1861"/>
                    </a:moveTo>
                    <a:lnTo>
                      <a:pt x="3" y="1861"/>
                    </a:lnTo>
                    <a:cubicBezTo>
                      <a:pt x="3" y="1859"/>
                      <a:pt x="5" y="1857"/>
                      <a:pt x="7" y="1857"/>
                    </a:cubicBezTo>
                    <a:cubicBezTo>
                      <a:pt x="10" y="1857"/>
                      <a:pt x="11" y="1859"/>
                      <a:pt x="11" y="1861"/>
                    </a:cubicBezTo>
                    <a:cubicBezTo>
                      <a:pt x="11" y="1864"/>
                      <a:pt x="10" y="1865"/>
                      <a:pt x="7" y="1865"/>
                    </a:cubicBezTo>
                    <a:cubicBezTo>
                      <a:pt x="5" y="1865"/>
                      <a:pt x="3" y="1864"/>
                      <a:pt x="3" y="1861"/>
                    </a:cubicBezTo>
                    <a:close/>
                    <a:moveTo>
                      <a:pt x="3" y="1845"/>
                    </a:moveTo>
                    <a:lnTo>
                      <a:pt x="3" y="1845"/>
                    </a:lnTo>
                    <a:cubicBezTo>
                      <a:pt x="3" y="1843"/>
                      <a:pt x="5" y="1841"/>
                      <a:pt x="7" y="1841"/>
                    </a:cubicBezTo>
                    <a:cubicBezTo>
                      <a:pt x="10" y="1841"/>
                      <a:pt x="11" y="1843"/>
                      <a:pt x="11" y="1845"/>
                    </a:cubicBezTo>
                    <a:cubicBezTo>
                      <a:pt x="11" y="1848"/>
                      <a:pt x="10" y="1849"/>
                      <a:pt x="7" y="1849"/>
                    </a:cubicBezTo>
                    <a:cubicBezTo>
                      <a:pt x="5" y="1849"/>
                      <a:pt x="3" y="1848"/>
                      <a:pt x="3" y="1845"/>
                    </a:cubicBezTo>
                    <a:close/>
                    <a:moveTo>
                      <a:pt x="3" y="1829"/>
                    </a:moveTo>
                    <a:lnTo>
                      <a:pt x="3" y="1829"/>
                    </a:lnTo>
                    <a:cubicBezTo>
                      <a:pt x="3" y="1827"/>
                      <a:pt x="5" y="1825"/>
                      <a:pt x="7" y="1825"/>
                    </a:cubicBezTo>
                    <a:cubicBezTo>
                      <a:pt x="10" y="1825"/>
                      <a:pt x="11" y="1827"/>
                      <a:pt x="11" y="1829"/>
                    </a:cubicBezTo>
                    <a:cubicBezTo>
                      <a:pt x="11" y="1832"/>
                      <a:pt x="10" y="1833"/>
                      <a:pt x="7" y="1833"/>
                    </a:cubicBezTo>
                    <a:cubicBezTo>
                      <a:pt x="5" y="1833"/>
                      <a:pt x="3" y="1832"/>
                      <a:pt x="3" y="1829"/>
                    </a:cubicBezTo>
                    <a:close/>
                    <a:moveTo>
                      <a:pt x="3" y="1813"/>
                    </a:moveTo>
                    <a:lnTo>
                      <a:pt x="3" y="1813"/>
                    </a:lnTo>
                    <a:cubicBezTo>
                      <a:pt x="3" y="1811"/>
                      <a:pt x="5" y="1809"/>
                      <a:pt x="7" y="1809"/>
                    </a:cubicBezTo>
                    <a:cubicBezTo>
                      <a:pt x="10" y="1809"/>
                      <a:pt x="11" y="1811"/>
                      <a:pt x="11" y="1813"/>
                    </a:cubicBezTo>
                    <a:cubicBezTo>
                      <a:pt x="11" y="1816"/>
                      <a:pt x="10" y="1817"/>
                      <a:pt x="7" y="1817"/>
                    </a:cubicBezTo>
                    <a:cubicBezTo>
                      <a:pt x="5" y="1817"/>
                      <a:pt x="3" y="1816"/>
                      <a:pt x="3" y="1813"/>
                    </a:cubicBezTo>
                    <a:close/>
                    <a:moveTo>
                      <a:pt x="3" y="1797"/>
                    </a:moveTo>
                    <a:lnTo>
                      <a:pt x="3" y="1797"/>
                    </a:lnTo>
                    <a:cubicBezTo>
                      <a:pt x="3" y="1795"/>
                      <a:pt x="5" y="1793"/>
                      <a:pt x="7" y="1793"/>
                    </a:cubicBezTo>
                    <a:cubicBezTo>
                      <a:pt x="10" y="1793"/>
                      <a:pt x="11" y="1795"/>
                      <a:pt x="11" y="1797"/>
                    </a:cubicBezTo>
                    <a:cubicBezTo>
                      <a:pt x="11" y="1800"/>
                      <a:pt x="10" y="1801"/>
                      <a:pt x="7" y="1801"/>
                    </a:cubicBezTo>
                    <a:cubicBezTo>
                      <a:pt x="5" y="1801"/>
                      <a:pt x="3" y="1800"/>
                      <a:pt x="3" y="1797"/>
                    </a:cubicBezTo>
                    <a:close/>
                    <a:moveTo>
                      <a:pt x="3" y="1781"/>
                    </a:moveTo>
                    <a:lnTo>
                      <a:pt x="3" y="1781"/>
                    </a:lnTo>
                    <a:cubicBezTo>
                      <a:pt x="3" y="1779"/>
                      <a:pt x="5" y="1777"/>
                      <a:pt x="7" y="1777"/>
                    </a:cubicBezTo>
                    <a:cubicBezTo>
                      <a:pt x="10" y="1777"/>
                      <a:pt x="11" y="1779"/>
                      <a:pt x="11" y="1781"/>
                    </a:cubicBezTo>
                    <a:cubicBezTo>
                      <a:pt x="11" y="1784"/>
                      <a:pt x="10" y="1785"/>
                      <a:pt x="7" y="1785"/>
                    </a:cubicBezTo>
                    <a:cubicBezTo>
                      <a:pt x="5" y="1785"/>
                      <a:pt x="3" y="1784"/>
                      <a:pt x="3" y="1781"/>
                    </a:cubicBezTo>
                    <a:close/>
                    <a:moveTo>
                      <a:pt x="3" y="1765"/>
                    </a:moveTo>
                    <a:lnTo>
                      <a:pt x="3" y="1765"/>
                    </a:lnTo>
                    <a:cubicBezTo>
                      <a:pt x="3" y="1763"/>
                      <a:pt x="5" y="1761"/>
                      <a:pt x="7" y="1761"/>
                    </a:cubicBezTo>
                    <a:cubicBezTo>
                      <a:pt x="10" y="1761"/>
                      <a:pt x="11" y="1763"/>
                      <a:pt x="11" y="1765"/>
                    </a:cubicBezTo>
                    <a:cubicBezTo>
                      <a:pt x="11" y="1768"/>
                      <a:pt x="10" y="1769"/>
                      <a:pt x="7" y="1769"/>
                    </a:cubicBezTo>
                    <a:cubicBezTo>
                      <a:pt x="5" y="1769"/>
                      <a:pt x="3" y="1768"/>
                      <a:pt x="3" y="1765"/>
                    </a:cubicBezTo>
                    <a:close/>
                    <a:moveTo>
                      <a:pt x="3" y="1749"/>
                    </a:moveTo>
                    <a:lnTo>
                      <a:pt x="3" y="1749"/>
                    </a:lnTo>
                    <a:cubicBezTo>
                      <a:pt x="3" y="1747"/>
                      <a:pt x="5" y="1745"/>
                      <a:pt x="7" y="1745"/>
                    </a:cubicBezTo>
                    <a:cubicBezTo>
                      <a:pt x="10" y="1745"/>
                      <a:pt x="11" y="1747"/>
                      <a:pt x="11" y="1749"/>
                    </a:cubicBezTo>
                    <a:cubicBezTo>
                      <a:pt x="11" y="1752"/>
                      <a:pt x="10" y="1753"/>
                      <a:pt x="7" y="1753"/>
                    </a:cubicBezTo>
                    <a:cubicBezTo>
                      <a:pt x="5" y="1753"/>
                      <a:pt x="3" y="1752"/>
                      <a:pt x="3" y="1749"/>
                    </a:cubicBezTo>
                    <a:close/>
                    <a:moveTo>
                      <a:pt x="3" y="1733"/>
                    </a:moveTo>
                    <a:lnTo>
                      <a:pt x="3" y="1733"/>
                    </a:lnTo>
                    <a:cubicBezTo>
                      <a:pt x="3" y="1731"/>
                      <a:pt x="5" y="1729"/>
                      <a:pt x="7" y="1729"/>
                    </a:cubicBezTo>
                    <a:cubicBezTo>
                      <a:pt x="10" y="1729"/>
                      <a:pt x="11" y="1731"/>
                      <a:pt x="11" y="1733"/>
                    </a:cubicBezTo>
                    <a:cubicBezTo>
                      <a:pt x="11" y="1736"/>
                      <a:pt x="10" y="1737"/>
                      <a:pt x="7" y="1737"/>
                    </a:cubicBezTo>
                    <a:cubicBezTo>
                      <a:pt x="5" y="1737"/>
                      <a:pt x="3" y="1736"/>
                      <a:pt x="3" y="1733"/>
                    </a:cubicBezTo>
                    <a:close/>
                    <a:moveTo>
                      <a:pt x="3" y="1717"/>
                    </a:moveTo>
                    <a:lnTo>
                      <a:pt x="3" y="1717"/>
                    </a:lnTo>
                    <a:cubicBezTo>
                      <a:pt x="3" y="1715"/>
                      <a:pt x="5" y="1713"/>
                      <a:pt x="7" y="1713"/>
                    </a:cubicBezTo>
                    <a:cubicBezTo>
                      <a:pt x="10" y="1713"/>
                      <a:pt x="11" y="1715"/>
                      <a:pt x="11" y="1717"/>
                    </a:cubicBezTo>
                    <a:cubicBezTo>
                      <a:pt x="11" y="1720"/>
                      <a:pt x="10" y="1721"/>
                      <a:pt x="7" y="1721"/>
                    </a:cubicBezTo>
                    <a:cubicBezTo>
                      <a:pt x="5" y="1721"/>
                      <a:pt x="3" y="1720"/>
                      <a:pt x="3" y="1717"/>
                    </a:cubicBezTo>
                    <a:close/>
                    <a:moveTo>
                      <a:pt x="3" y="1701"/>
                    </a:moveTo>
                    <a:lnTo>
                      <a:pt x="3" y="1701"/>
                    </a:lnTo>
                    <a:cubicBezTo>
                      <a:pt x="3" y="1699"/>
                      <a:pt x="5" y="1697"/>
                      <a:pt x="7" y="1697"/>
                    </a:cubicBezTo>
                    <a:cubicBezTo>
                      <a:pt x="10" y="1697"/>
                      <a:pt x="11" y="1699"/>
                      <a:pt x="11" y="1701"/>
                    </a:cubicBezTo>
                    <a:cubicBezTo>
                      <a:pt x="11" y="1704"/>
                      <a:pt x="10" y="1705"/>
                      <a:pt x="7" y="1705"/>
                    </a:cubicBezTo>
                    <a:cubicBezTo>
                      <a:pt x="5" y="1705"/>
                      <a:pt x="3" y="1704"/>
                      <a:pt x="3" y="1701"/>
                    </a:cubicBezTo>
                    <a:close/>
                    <a:moveTo>
                      <a:pt x="3" y="1685"/>
                    </a:moveTo>
                    <a:lnTo>
                      <a:pt x="3" y="1685"/>
                    </a:lnTo>
                    <a:cubicBezTo>
                      <a:pt x="3" y="1683"/>
                      <a:pt x="5" y="1681"/>
                      <a:pt x="7" y="1681"/>
                    </a:cubicBezTo>
                    <a:cubicBezTo>
                      <a:pt x="10" y="1681"/>
                      <a:pt x="11" y="1683"/>
                      <a:pt x="11" y="1685"/>
                    </a:cubicBezTo>
                    <a:cubicBezTo>
                      <a:pt x="11" y="1688"/>
                      <a:pt x="10" y="1689"/>
                      <a:pt x="7" y="1689"/>
                    </a:cubicBezTo>
                    <a:cubicBezTo>
                      <a:pt x="5" y="1689"/>
                      <a:pt x="3" y="1688"/>
                      <a:pt x="3" y="1685"/>
                    </a:cubicBezTo>
                    <a:close/>
                    <a:moveTo>
                      <a:pt x="3" y="1669"/>
                    </a:moveTo>
                    <a:lnTo>
                      <a:pt x="3" y="1669"/>
                    </a:lnTo>
                    <a:cubicBezTo>
                      <a:pt x="3" y="1667"/>
                      <a:pt x="5" y="1665"/>
                      <a:pt x="7" y="1665"/>
                    </a:cubicBezTo>
                    <a:cubicBezTo>
                      <a:pt x="10" y="1665"/>
                      <a:pt x="11" y="1667"/>
                      <a:pt x="11" y="1669"/>
                    </a:cubicBezTo>
                    <a:cubicBezTo>
                      <a:pt x="11" y="1672"/>
                      <a:pt x="10" y="1673"/>
                      <a:pt x="7" y="1673"/>
                    </a:cubicBezTo>
                    <a:cubicBezTo>
                      <a:pt x="5" y="1673"/>
                      <a:pt x="3" y="1672"/>
                      <a:pt x="3" y="1669"/>
                    </a:cubicBezTo>
                    <a:close/>
                    <a:moveTo>
                      <a:pt x="3" y="1653"/>
                    </a:moveTo>
                    <a:lnTo>
                      <a:pt x="3" y="1653"/>
                    </a:lnTo>
                    <a:cubicBezTo>
                      <a:pt x="3" y="1651"/>
                      <a:pt x="5" y="1649"/>
                      <a:pt x="7" y="1649"/>
                    </a:cubicBezTo>
                    <a:cubicBezTo>
                      <a:pt x="10" y="1649"/>
                      <a:pt x="11" y="1651"/>
                      <a:pt x="11" y="1653"/>
                    </a:cubicBezTo>
                    <a:cubicBezTo>
                      <a:pt x="11" y="1656"/>
                      <a:pt x="10" y="1657"/>
                      <a:pt x="7" y="1657"/>
                    </a:cubicBezTo>
                    <a:cubicBezTo>
                      <a:pt x="5" y="1657"/>
                      <a:pt x="3" y="1656"/>
                      <a:pt x="3" y="1653"/>
                    </a:cubicBezTo>
                    <a:close/>
                    <a:moveTo>
                      <a:pt x="3" y="1637"/>
                    </a:moveTo>
                    <a:lnTo>
                      <a:pt x="3" y="1637"/>
                    </a:lnTo>
                    <a:cubicBezTo>
                      <a:pt x="3" y="1635"/>
                      <a:pt x="5" y="1633"/>
                      <a:pt x="7" y="1633"/>
                    </a:cubicBezTo>
                    <a:cubicBezTo>
                      <a:pt x="10" y="1633"/>
                      <a:pt x="11" y="1635"/>
                      <a:pt x="11" y="1637"/>
                    </a:cubicBezTo>
                    <a:cubicBezTo>
                      <a:pt x="11" y="1640"/>
                      <a:pt x="10" y="1641"/>
                      <a:pt x="7" y="1641"/>
                    </a:cubicBezTo>
                    <a:cubicBezTo>
                      <a:pt x="5" y="1641"/>
                      <a:pt x="3" y="1640"/>
                      <a:pt x="3" y="1637"/>
                    </a:cubicBezTo>
                    <a:close/>
                    <a:moveTo>
                      <a:pt x="3" y="1621"/>
                    </a:moveTo>
                    <a:lnTo>
                      <a:pt x="3" y="1621"/>
                    </a:lnTo>
                    <a:cubicBezTo>
                      <a:pt x="3" y="1619"/>
                      <a:pt x="5" y="1617"/>
                      <a:pt x="7" y="1617"/>
                    </a:cubicBezTo>
                    <a:cubicBezTo>
                      <a:pt x="10" y="1617"/>
                      <a:pt x="11" y="1619"/>
                      <a:pt x="11" y="1621"/>
                    </a:cubicBezTo>
                    <a:cubicBezTo>
                      <a:pt x="11" y="1623"/>
                      <a:pt x="10" y="1625"/>
                      <a:pt x="7" y="1625"/>
                    </a:cubicBezTo>
                    <a:cubicBezTo>
                      <a:pt x="5" y="1625"/>
                      <a:pt x="3" y="1623"/>
                      <a:pt x="3" y="1621"/>
                    </a:cubicBezTo>
                    <a:close/>
                    <a:moveTo>
                      <a:pt x="3" y="1605"/>
                    </a:moveTo>
                    <a:lnTo>
                      <a:pt x="3" y="1605"/>
                    </a:lnTo>
                    <a:cubicBezTo>
                      <a:pt x="3" y="1603"/>
                      <a:pt x="5" y="1601"/>
                      <a:pt x="7" y="1601"/>
                    </a:cubicBezTo>
                    <a:cubicBezTo>
                      <a:pt x="10" y="1601"/>
                      <a:pt x="11" y="1603"/>
                      <a:pt x="11" y="1605"/>
                    </a:cubicBezTo>
                    <a:cubicBezTo>
                      <a:pt x="11" y="1607"/>
                      <a:pt x="10" y="1609"/>
                      <a:pt x="7" y="1609"/>
                    </a:cubicBezTo>
                    <a:cubicBezTo>
                      <a:pt x="5" y="1609"/>
                      <a:pt x="3" y="1607"/>
                      <a:pt x="3" y="1605"/>
                    </a:cubicBezTo>
                    <a:close/>
                    <a:moveTo>
                      <a:pt x="3" y="1589"/>
                    </a:moveTo>
                    <a:lnTo>
                      <a:pt x="3" y="1589"/>
                    </a:lnTo>
                    <a:cubicBezTo>
                      <a:pt x="3" y="1587"/>
                      <a:pt x="5" y="1585"/>
                      <a:pt x="7" y="1585"/>
                    </a:cubicBezTo>
                    <a:cubicBezTo>
                      <a:pt x="10" y="1585"/>
                      <a:pt x="11" y="1587"/>
                      <a:pt x="11" y="1589"/>
                    </a:cubicBezTo>
                    <a:cubicBezTo>
                      <a:pt x="11" y="1591"/>
                      <a:pt x="10" y="1593"/>
                      <a:pt x="7" y="1593"/>
                    </a:cubicBezTo>
                    <a:cubicBezTo>
                      <a:pt x="5" y="1593"/>
                      <a:pt x="3" y="1591"/>
                      <a:pt x="3" y="1589"/>
                    </a:cubicBezTo>
                    <a:close/>
                    <a:moveTo>
                      <a:pt x="3" y="1573"/>
                    </a:moveTo>
                    <a:lnTo>
                      <a:pt x="3" y="1573"/>
                    </a:lnTo>
                    <a:cubicBezTo>
                      <a:pt x="3" y="1571"/>
                      <a:pt x="5" y="1569"/>
                      <a:pt x="7" y="1569"/>
                    </a:cubicBezTo>
                    <a:cubicBezTo>
                      <a:pt x="10" y="1569"/>
                      <a:pt x="11" y="1571"/>
                      <a:pt x="11" y="1573"/>
                    </a:cubicBezTo>
                    <a:cubicBezTo>
                      <a:pt x="11" y="1575"/>
                      <a:pt x="10" y="1577"/>
                      <a:pt x="7" y="1577"/>
                    </a:cubicBezTo>
                    <a:cubicBezTo>
                      <a:pt x="5" y="1577"/>
                      <a:pt x="3" y="1575"/>
                      <a:pt x="3" y="1573"/>
                    </a:cubicBezTo>
                    <a:close/>
                    <a:moveTo>
                      <a:pt x="3" y="1557"/>
                    </a:moveTo>
                    <a:lnTo>
                      <a:pt x="3" y="1557"/>
                    </a:lnTo>
                    <a:cubicBezTo>
                      <a:pt x="3" y="1555"/>
                      <a:pt x="5" y="1553"/>
                      <a:pt x="7" y="1553"/>
                    </a:cubicBezTo>
                    <a:cubicBezTo>
                      <a:pt x="10" y="1553"/>
                      <a:pt x="11" y="1555"/>
                      <a:pt x="11" y="1557"/>
                    </a:cubicBezTo>
                    <a:cubicBezTo>
                      <a:pt x="11" y="1559"/>
                      <a:pt x="10" y="1561"/>
                      <a:pt x="7" y="1561"/>
                    </a:cubicBezTo>
                    <a:cubicBezTo>
                      <a:pt x="5" y="1561"/>
                      <a:pt x="3" y="1559"/>
                      <a:pt x="3" y="1557"/>
                    </a:cubicBezTo>
                    <a:close/>
                    <a:moveTo>
                      <a:pt x="3" y="1541"/>
                    </a:moveTo>
                    <a:lnTo>
                      <a:pt x="3" y="1541"/>
                    </a:lnTo>
                    <a:cubicBezTo>
                      <a:pt x="3" y="1539"/>
                      <a:pt x="5" y="1537"/>
                      <a:pt x="7" y="1537"/>
                    </a:cubicBezTo>
                    <a:cubicBezTo>
                      <a:pt x="10" y="1537"/>
                      <a:pt x="11" y="1539"/>
                      <a:pt x="11" y="1541"/>
                    </a:cubicBezTo>
                    <a:cubicBezTo>
                      <a:pt x="11" y="1543"/>
                      <a:pt x="10" y="1545"/>
                      <a:pt x="7" y="1545"/>
                    </a:cubicBezTo>
                    <a:cubicBezTo>
                      <a:pt x="5" y="1545"/>
                      <a:pt x="3" y="1543"/>
                      <a:pt x="3" y="1541"/>
                    </a:cubicBezTo>
                    <a:close/>
                    <a:moveTo>
                      <a:pt x="3" y="1525"/>
                    </a:moveTo>
                    <a:lnTo>
                      <a:pt x="3" y="1525"/>
                    </a:lnTo>
                    <a:cubicBezTo>
                      <a:pt x="3" y="1523"/>
                      <a:pt x="5" y="1521"/>
                      <a:pt x="7" y="1521"/>
                    </a:cubicBezTo>
                    <a:cubicBezTo>
                      <a:pt x="10" y="1521"/>
                      <a:pt x="11" y="1523"/>
                      <a:pt x="11" y="1525"/>
                    </a:cubicBezTo>
                    <a:cubicBezTo>
                      <a:pt x="11" y="1527"/>
                      <a:pt x="10" y="1529"/>
                      <a:pt x="7" y="1529"/>
                    </a:cubicBezTo>
                    <a:cubicBezTo>
                      <a:pt x="5" y="1529"/>
                      <a:pt x="3" y="1527"/>
                      <a:pt x="3" y="1525"/>
                    </a:cubicBezTo>
                    <a:close/>
                    <a:moveTo>
                      <a:pt x="3" y="1509"/>
                    </a:moveTo>
                    <a:lnTo>
                      <a:pt x="3" y="1509"/>
                    </a:lnTo>
                    <a:cubicBezTo>
                      <a:pt x="3" y="1507"/>
                      <a:pt x="5" y="1505"/>
                      <a:pt x="7" y="1505"/>
                    </a:cubicBezTo>
                    <a:cubicBezTo>
                      <a:pt x="10" y="1505"/>
                      <a:pt x="11" y="1507"/>
                      <a:pt x="11" y="1509"/>
                    </a:cubicBezTo>
                    <a:cubicBezTo>
                      <a:pt x="11" y="1511"/>
                      <a:pt x="10" y="1513"/>
                      <a:pt x="7" y="1513"/>
                    </a:cubicBezTo>
                    <a:cubicBezTo>
                      <a:pt x="5" y="1513"/>
                      <a:pt x="3" y="1511"/>
                      <a:pt x="3" y="1509"/>
                    </a:cubicBezTo>
                    <a:close/>
                    <a:moveTo>
                      <a:pt x="3" y="1493"/>
                    </a:moveTo>
                    <a:lnTo>
                      <a:pt x="3" y="1493"/>
                    </a:lnTo>
                    <a:cubicBezTo>
                      <a:pt x="3" y="1491"/>
                      <a:pt x="5" y="1489"/>
                      <a:pt x="7" y="1489"/>
                    </a:cubicBezTo>
                    <a:cubicBezTo>
                      <a:pt x="10" y="1489"/>
                      <a:pt x="11" y="1491"/>
                      <a:pt x="11" y="1493"/>
                    </a:cubicBezTo>
                    <a:cubicBezTo>
                      <a:pt x="11" y="1495"/>
                      <a:pt x="10" y="1497"/>
                      <a:pt x="7" y="1497"/>
                    </a:cubicBezTo>
                    <a:cubicBezTo>
                      <a:pt x="5" y="1497"/>
                      <a:pt x="3" y="1495"/>
                      <a:pt x="3" y="1493"/>
                    </a:cubicBezTo>
                    <a:close/>
                    <a:moveTo>
                      <a:pt x="3" y="1477"/>
                    </a:moveTo>
                    <a:lnTo>
                      <a:pt x="3" y="1477"/>
                    </a:lnTo>
                    <a:cubicBezTo>
                      <a:pt x="3" y="1475"/>
                      <a:pt x="5" y="1473"/>
                      <a:pt x="7" y="1473"/>
                    </a:cubicBezTo>
                    <a:cubicBezTo>
                      <a:pt x="10" y="1473"/>
                      <a:pt x="11" y="1475"/>
                      <a:pt x="11" y="1477"/>
                    </a:cubicBezTo>
                    <a:cubicBezTo>
                      <a:pt x="11" y="1479"/>
                      <a:pt x="10" y="1481"/>
                      <a:pt x="7" y="1481"/>
                    </a:cubicBezTo>
                    <a:cubicBezTo>
                      <a:pt x="5" y="1481"/>
                      <a:pt x="3" y="1479"/>
                      <a:pt x="3" y="1477"/>
                    </a:cubicBezTo>
                    <a:close/>
                    <a:moveTo>
                      <a:pt x="3" y="1461"/>
                    </a:moveTo>
                    <a:lnTo>
                      <a:pt x="3" y="1461"/>
                    </a:lnTo>
                    <a:cubicBezTo>
                      <a:pt x="3" y="1459"/>
                      <a:pt x="5" y="1457"/>
                      <a:pt x="7" y="1457"/>
                    </a:cubicBezTo>
                    <a:cubicBezTo>
                      <a:pt x="10" y="1457"/>
                      <a:pt x="11" y="1459"/>
                      <a:pt x="11" y="1461"/>
                    </a:cubicBezTo>
                    <a:cubicBezTo>
                      <a:pt x="11" y="1463"/>
                      <a:pt x="10" y="1465"/>
                      <a:pt x="7" y="1465"/>
                    </a:cubicBezTo>
                    <a:cubicBezTo>
                      <a:pt x="5" y="1465"/>
                      <a:pt x="3" y="1463"/>
                      <a:pt x="3" y="1461"/>
                    </a:cubicBezTo>
                    <a:close/>
                    <a:moveTo>
                      <a:pt x="3" y="1445"/>
                    </a:moveTo>
                    <a:lnTo>
                      <a:pt x="3" y="1445"/>
                    </a:lnTo>
                    <a:cubicBezTo>
                      <a:pt x="3" y="1443"/>
                      <a:pt x="5" y="1441"/>
                      <a:pt x="7" y="1441"/>
                    </a:cubicBezTo>
                    <a:cubicBezTo>
                      <a:pt x="10" y="1441"/>
                      <a:pt x="11" y="1443"/>
                      <a:pt x="11" y="1445"/>
                    </a:cubicBezTo>
                    <a:cubicBezTo>
                      <a:pt x="11" y="1447"/>
                      <a:pt x="10" y="1449"/>
                      <a:pt x="7" y="1449"/>
                    </a:cubicBezTo>
                    <a:cubicBezTo>
                      <a:pt x="5" y="1449"/>
                      <a:pt x="3" y="1447"/>
                      <a:pt x="3" y="1445"/>
                    </a:cubicBezTo>
                    <a:close/>
                    <a:moveTo>
                      <a:pt x="3" y="1429"/>
                    </a:moveTo>
                    <a:lnTo>
                      <a:pt x="3" y="1429"/>
                    </a:lnTo>
                    <a:cubicBezTo>
                      <a:pt x="3" y="1427"/>
                      <a:pt x="5" y="1425"/>
                      <a:pt x="7" y="1425"/>
                    </a:cubicBezTo>
                    <a:cubicBezTo>
                      <a:pt x="10" y="1425"/>
                      <a:pt x="11" y="1427"/>
                      <a:pt x="11" y="1429"/>
                    </a:cubicBezTo>
                    <a:cubicBezTo>
                      <a:pt x="11" y="1431"/>
                      <a:pt x="10" y="1433"/>
                      <a:pt x="7" y="1433"/>
                    </a:cubicBezTo>
                    <a:cubicBezTo>
                      <a:pt x="5" y="1433"/>
                      <a:pt x="3" y="1431"/>
                      <a:pt x="3" y="1429"/>
                    </a:cubicBezTo>
                    <a:close/>
                    <a:moveTo>
                      <a:pt x="3" y="1413"/>
                    </a:moveTo>
                    <a:lnTo>
                      <a:pt x="3" y="1413"/>
                    </a:lnTo>
                    <a:cubicBezTo>
                      <a:pt x="3" y="1411"/>
                      <a:pt x="5" y="1409"/>
                      <a:pt x="7" y="1409"/>
                    </a:cubicBezTo>
                    <a:cubicBezTo>
                      <a:pt x="10" y="1409"/>
                      <a:pt x="11" y="1411"/>
                      <a:pt x="11" y="1413"/>
                    </a:cubicBezTo>
                    <a:cubicBezTo>
                      <a:pt x="11" y="1415"/>
                      <a:pt x="10" y="1417"/>
                      <a:pt x="7" y="1417"/>
                    </a:cubicBezTo>
                    <a:cubicBezTo>
                      <a:pt x="5" y="1417"/>
                      <a:pt x="3" y="1415"/>
                      <a:pt x="3" y="1413"/>
                    </a:cubicBezTo>
                    <a:close/>
                    <a:moveTo>
                      <a:pt x="3" y="1397"/>
                    </a:moveTo>
                    <a:lnTo>
                      <a:pt x="3" y="1397"/>
                    </a:lnTo>
                    <a:cubicBezTo>
                      <a:pt x="3" y="1395"/>
                      <a:pt x="5" y="1393"/>
                      <a:pt x="7" y="1393"/>
                    </a:cubicBezTo>
                    <a:cubicBezTo>
                      <a:pt x="10" y="1393"/>
                      <a:pt x="11" y="1395"/>
                      <a:pt x="11" y="1397"/>
                    </a:cubicBezTo>
                    <a:cubicBezTo>
                      <a:pt x="11" y="1399"/>
                      <a:pt x="10" y="1401"/>
                      <a:pt x="7" y="1401"/>
                    </a:cubicBezTo>
                    <a:cubicBezTo>
                      <a:pt x="5" y="1401"/>
                      <a:pt x="3" y="1399"/>
                      <a:pt x="3" y="1397"/>
                    </a:cubicBezTo>
                    <a:close/>
                    <a:moveTo>
                      <a:pt x="3" y="1381"/>
                    </a:moveTo>
                    <a:lnTo>
                      <a:pt x="3" y="1381"/>
                    </a:lnTo>
                    <a:cubicBezTo>
                      <a:pt x="3" y="1379"/>
                      <a:pt x="5" y="1377"/>
                      <a:pt x="7" y="1377"/>
                    </a:cubicBezTo>
                    <a:cubicBezTo>
                      <a:pt x="10" y="1377"/>
                      <a:pt x="11" y="1379"/>
                      <a:pt x="11" y="1381"/>
                    </a:cubicBezTo>
                    <a:cubicBezTo>
                      <a:pt x="11" y="1383"/>
                      <a:pt x="10" y="1385"/>
                      <a:pt x="7" y="1385"/>
                    </a:cubicBezTo>
                    <a:cubicBezTo>
                      <a:pt x="5" y="1385"/>
                      <a:pt x="3" y="1383"/>
                      <a:pt x="3" y="1381"/>
                    </a:cubicBezTo>
                    <a:close/>
                    <a:moveTo>
                      <a:pt x="3" y="1365"/>
                    </a:moveTo>
                    <a:lnTo>
                      <a:pt x="3" y="1365"/>
                    </a:lnTo>
                    <a:cubicBezTo>
                      <a:pt x="3" y="1363"/>
                      <a:pt x="5" y="1361"/>
                      <a:pt x="7" y="1361"/>
                    </a:cubicBezTo>
                    <a:cubicBezTo>
                      <a:pt x="10" y="1361"/>
                      <a:pt x="11" y="1363"/>
                      <a:pt x="11" y="1365"/>
                    </a:cubicBezTo>
                    <a:cubicBezTo>
                      <a:pt x="11" y="1367"/>
                      <a:pt x="10" y="1369"/>
                      <a:pt x="7" y="1369"/>
                    </a:cubicBezTo>
                    <a:cubicBezTo>
                      <a:pt x="5" y="1369"/>
                      <a:pt x="3" y="1367"/>
                      <a:pt x="3" y="1365"/>
                    </a:cubicBezTo>
                    <a:close/>
                    <a:moveTo>
                      <a:pt x="3" y="1349"/>
                    </a:moveTo>
                    <a:lnTo>
                      <a:pt x="3" y="1349"/>
                    </a:lnTo>
                    <a:cubicBezTo>
                      <a:pt x="3" y="1347"/>
                      <a:pt x="5" y="1345"/>
                      <a:pt x="7" y="1345"/>
                    </a:cubicBezTo>
                    <a:cubicBezTo>
                      <a:pt x="10" y="1345"/>
                      <a:pt x="11" y="1347"/>
                      <a:pt x="11" y="1349"/>
                    </a:cubicBezTo>
                    <a:cubicBezTo>
                      <a:pt x="11" y="1351"/>
                      <a:pt x="10" y="1353"/>
                      <a:pt x="7" y="1353"/>
                    </a:cubicBezTo>
                    <a:cubicBezTo>
                      <a:pt x="5" y="1353"/>
                      <a:pt x="3" y="1351"/>
                      <a:pt x="3" y="1349"/>
                    </a:cubicBezTo>
                    <a:close/>
                    <a:moveTo>
                      <a:pt x="3" y="1333"/>
                    </a:moveTo>
                    <a:lnTo>
                      <a:pt x="3" y="1333"/>
                    </a:lnTo>
                    <a:cubicBezTo>
                      <a:pt x="3" y="1331"/>
                      <a:pt x="5" y="1329"/>
                      <a:pt x="7" y="1329"/>
                    </a:cubicBezTo>
                    <a:cubicBezTo>
                      <a:pt x="10" y="1329"/>
                      <a:pt x="11" y="1331"/>
                      <a:pt x="11" y="1333"/>
                    </a:cubicBezTo>
                    <a:cubicBezTo>
                      <a:pt x="11" y="1335"/>
                      <a:pt x="10" y="1337"/>
                      <a:pt x="7" y="1337"/>
                    </a:cubicBezTo>
                    <a:cubicBezTo>
                      <a:pt x="5" y="1337"/>
                      <a:pt x="3" y="1335"/>
                      <a:pt x="3" y="1333"/>
                    </a:cubicBezTo>
                    <a:close/>
                    <a:moveTo>
                      <a:pt x="3" y="1317"/>
                    </a:moveTo>
                    <a:lnTo>
                      <a:pt x="3" y="1317"/>
                    </a:lnTo>
                    <a:cubicBezTo>
                      <a:pt x="3" y="1315"/>
                      <a:pt x="5" y="1313"/>
                      <a:pt x="7" y="1313"/>
                    </a:cubicBezTo>
                    <a:cubicBezTo>
                      <a:pt x="10" y="1313"/>
                      <a:pt x="11" y="1315"/>
                      <a:pt x="11" y="1317"/>
                    </a:cubicBezTo>
                    <a:cubicBezTo>
                      <a:pt x="11" y="1319"/>
                      <a:pt x="10" y="1321"/>
                      <a:pt x="7" y="1321"/>
                    </a:cubicBezTo>
                    <a:cubicBezTo>
                      <a:pt x="5" y="1321"/>
                      <a:pt x="3" y="1319"/>
                      <a:pt x="3" y="1317"/>
                    </a:cubicBezTo>
                    <a:close/>
                    <a:moveTo>
                      <a:pt x="3" y="1301"/>
                    </a:moveTo>
                    <a:lnTo>
                      <a:pt x="3" y="1301"/>
                    </a:lnTo>
                    <a:cubicBezTo>
                      <a:pt x="3" y="1299"/>
                      <a:pt x="5" y="1297"/>
                      <a:pt x="7" y="1297"/>
                    </a:cubicBezTo>
                    <a:cubicBezTo>
                      <a:pt x="10" y="1297"/>
                      <a:pt x="11" y="1299"/>
                      <a:pt x="11" y="1301"/>
                    </a:cubicBezTo>
                    <a:cubicBezTo>
                      <a:pt x="11" y="1303"/>
                      <a:pt x="10" y="1305"/>
                      <a:pt x="7" y="1305"/>
                    </a:cubicBezTo>
                    <a:cubicBezTo>
                      <a:pt x="5" y="1305"/>
                      <a:pt x="3" y="1303"/>
                      <a:pt x="3" y="1301"/>
                    </a:cubicBezTo>
                    <a:close/>
                    <a:moveTo>
                      <a:pt x="3" y="1285"/>
                    </a:moveTo>
                    <a:lnTo>
                      <a:pt x="3" y="1285"/>
                    </a:lnTo>
                    <a:cubicBezTo>
                      <a:pt x="3" y="1283"/>
                      <a:pt x="5" y="1281"/>
                      <a:pt x="7" y="1281"/>
                    </a:cubicBezTo>
                    <a:cubicBezTo>
                      <a:pt x="10" y="1281"/>
                      <a:pt x="11" y="1283"/>
                      <a:pt x="11" y="1285"/>
                    </a:cubicBezTo>
                    <a:cubicBezTo>
                      <a:pt x="11" y="1287"/>
                      <a:pt x="10" y="1289"/>
                      <a:pt x="7" y="1289"/>
                    </a:cubicBezTo>
                    <a:cubicBezTo>
                      <a:pt x="5" y="1289"/>
                      <a:pt x="3" y="1287"/>
                      <a:pt x="3" y="1285"/>
                    </a:cubicBezTo>
                    <a:close/>
                    <a:moveTo>
                      <a:pt x="3" y="1269"/>
                    </a:moveTo>
                    <a:lnTo>
                      <a:pt x="3" y="1269"/>
                    </a:lnTo>
                    <a:cubicBezTo>
                      <a:pt x="3" y="1267"/>
                      <a:pt x="5" y="1265"/>
                      <a:pt x="7" y="1265"/>
                    </a:cubicBezTo>
                    <a:cubicBezTo>
                      <a:pt x="10" y="1265"/>
                      <a:pt x="11" y="1267"/>
                      <a:pt x="11" y="1269"/>
                    </a:cubicBezTo>
                    <a:cubicBezTo>
                      <a:pt x="11" y="1271"/>
                      <a:pt x="10" y="1273"/>
                      <a:pt x="7" y="1273"/>
                    </a:cubicBezTo>
                    <a:cubicBezTo>
                      <a:pt x="5" y="1273"/>
                      <a:pt x="3" y="1271"/>
                      <a:pt x="3" y="1269"/>
                    </a:cubicBezTo>
                    <a:close/>
                    <a:moveTo>
                      <a:pt x="3" y="1253"/>
                    </a:moveTo>
                    <a:lnTo>
                      <a:pt x="3" y="1253"/>
                    </a:lnTo>
                    <a:cubicBezTo>
                      <a:pt x="3" y="1251"/>
                      <a:pt x="5" y="1249"/>
                      <a:pt x="7" y="1249"/>
                    </a:cubicBezTo>
                    <a:cubicBezTo>
                      <a:pt x="10" y="1249"/>
                      <a:pt x="11" y="1251"/>
                      <a:pt x="11" y="1253"/>
                    </a:cubicBezTo>
                    <a:cubicBezTo>
                      <a:pt x="11" y="1255"/>
                      <a:pt x="10" y="1257"/>
                      <a:pt x="7" y="1257"/>
                    </a:cubicBezTo>
                    <a:cubicBezTo>
                      <a:pt x="5" y="1257"/>
                      <a:pt x="3" y="1255"/>
                      <a:pt x="3" y="1253"/>
                    </a:cubicBezTo>
                    <a:close/>
                    <a:moveTo>
                      <a:pt x="3" y="1237"/>
                    </a:moveTo>
                    <a:lnTo>
                      <a:pt x="3" y="1237"/>
                    </a:lnTo>
                    <a:cubicBezTo>
                      <a:pt x="3" y="1235"/>
                      <a:pt x="5" y="1233"/>
                      <a:pt x="7" y="1233"/>
                    </a:cubicBezTo>
                    <a:cubicBezTo>
                      <a:pt x="10" y="1233"/>
                      <a:pt x="11" y="1235"/>
                      <a:pt x="11" y="1237"/>
                    </a:cubicBezTo>
                    <a:cubicBezTo>
                      <a:pt x="11" y="1239"/>
                      <a:pt x="10" y="1241"/>
                      <a:pt x="7" y="1241"/>
                    </a:cubicBezTo>
                    <a:cubicBezTo>
                      <a:pt x="5" y="1241"/>
                      <a:pt x="3" y="1239"/>
                      <a:pt x="3" y="1237"/>
                    </a:cubicBezTo>
                    <a:close/>
                    <a:moveTo>
                      <a:pt x="4" y="1221"/>
                    </a:moveTo>
                    <a:lnTo>
                      <a:pt x="4" y="1221"/>
                    </a:lnTo>
                    <a:cubicBezTo>
                      <a:pt x="4" y="1219"/>
                      <a:pt x="5" y="1217"/>
                      <a:pt x="8" y="1217"/>
                    </a:cubicBezTo>
                    <a:cubicBezTo>
                      <a:pt x="10" y="1217"/>
                      <a:pt x="12" y="1219"/>
                      <a:pt x="12" y="1221"/>
                    </a:cubicBezTo>
                    <a:cubicBezTo>
                      <a:pt x="12" y="1223"/>
                      <a:pt x="10" y="1225"/>
                      <a:pt x="8" y="1225"/>
                    </a:cubicBezTo>
                    <a:cubicBezTo>
                      <a:pt x="5" y="1225"/>
                      <a:pt x="4" y="1223"/>
                      <a:pt x="4" y="1221"/>
                    </a:cubicBezTo>
                    <a:close/>
                    <a:moveTo>
                      <a:pt x="4" y="1205"/>
                    </a:moveTo>
                    <a:lnTo>
                      <a:pt x="4" y="1205"/>
                    </a:lnTo>
                    <a:cubicBezTo>
                      <a:pt x="4" y="1203"/>
                      <a:pt x="5" y="1201"/>
                      <a:pt x="8" y="1201"/>
                    </a:cubicBezTo>
                    <a:cubicBezTo>
                      <a:pt x="10" y="1201"/>
                      <a:pt x="12" y="1203"/>
                      <a:pt x="12" y="1205"/>
                    </a:cubicBezTo>
                    <a:cubicBezTo>
                      <a:pt x="12" y="1207"/>
                      <a:pt x="10" y="1209"/>
                      <a:pt x="8" y="1209"/>
                    </a:cubicBezTo>
                    <a:cubicBezTo>
                      <a:pt x="5" y="1209"/>
                      <a:pt x="4" y="1207"/>
                      <a:pt x="4" y="1205"/>
                    </a:cubicBezTo>
                    <a:close/>
                    <a:moveTo>
                      <a:pt x="4" y="1189"/>
                    </a:moveTo>
                    <a:lnTo>
                      <a:pt x="4" y="1189"/>
                    </a:lnTo>
                    <a:cubicBezTo>
                      <a:pt x="4" y="1187"/>
                      <a:pt x="5" y="1185"/>
                      <a:pt x="8" y="1185"/>
                    </a:cubicBezTo>
                    <a:cubicBezTo>
                      <a:pt x="10" y="1185"/>
                      <a:pt x="12" y="1187"/>
                      <a:pt x="12" y="1189"/>
                    </a:cubicBezTo>
                    <a:cubicBezTo>
                      <a:pt x="12" y="1191"/>
                      <a:pt x="10" y="1193"/>
                      <a:pt x="8" y="1193"/>
                    </a:cubicBezTo>
                    <a:cubicBezTo>
                      <a:pt x="5" y="1193"/>
                      <a:pt x="4" y="1191"/>
                      <a:pt x="4" y="1189"/>
                    </a:cubicBezTo>
                    <a:close/>
                    <a:moveTo>
                      <a:pt x="4" y="1173"/>
                    </a:moveTo>
                    <a:lnTo>
                      <a:pt x="4" y="1173"/>
                    </a:lnTo>
                    <a:cubicBezTo>
                      <a:pt x="4" y="1171"/>
                      <a:pt x="5" y="1169"/>
                      <a:pt x="8" y="1169"/>
                    </a:cubicBezTo>
                    <a:cubicBezTo>
                      <a:pt x="10" y="1169"/>
                      <a:pt x="12" y="1171"/>
                      <a:pt x="12" y="1173"/>
                    </a:cubicBezTo>
                    <a:cubicBezTo>
                      <a:pt x="12" y="1175"/>
                      <a:pt x="10" y="1177"/>
                      <a:pt x="8" y="1177"/>
                    </a:cubicBezTo>
                    <a:cubicBezTo>
                      <a:pt x="5" y="1177"/>
                      <a:pt x="4" y="1175"/>
                      <a:pt x="4" y="1173"/>
                    </a:cubicBezTo>
                    <a:close/>
                    <a:moveTo>
                      <a:pt x="4" y="1157"/>
                    </a:moveTo>
                    <a:lnTo>
                      <a:pt x="4" y="1157"/>
                    </a:lnTo>
                    <a:cubicBezTo>
                      <a:pt x="4" y="1155"/>
                      <a:pt x="5" y="1153"/>
                      <a:pt x="8" y="1153"/>
                    </a:cubicBezTo>
                    <a:cubicBezTo>
                      <a:pt x="10" y="1153"/>
                      <a:pt x="12" y="1155"/>
                      <a:pt x="12" y="1157"/>
                    </a:cubicBezTo>
                    <a:cubicBezTo>
                      <a:pt x="12" y="1159"/>
                      <a:pt x="10" y="1161"/>
                      <a:pt x="8" y="1161"/>
                    </a:cubicBezTo>
                    <a:cubicBezTo>
                      <a:pt x="5" y="1161"/>
                      <a:pt x="4" y="1159"/>
                      <a:pt x="4" y="1157"/>
                    </a:cubicBezTo>
                    <a:close/>
                    <a:moveTo>
                      <a:pt x="4" y="1141"/>
                    </a:moveTo>
                    <a:lnTo>
                      <a:pt x="4" y="1141"/>
                    </a:lnTo>
                    <a:cubicBezTo>
                      <a:pt x="4" y="1139"/>
                      <a:pt x="5" y="1137"/>
                      <a:pt x="8" y="1137"/>
                    </a:cubicBezTo>
                    <a:cubicBezTo>
                      <a:pt x="10" y="1137"/>
                      <a:pt x="12" y="1139"/>
                      <a:pt x="12" y="1141"/>
                    </a:cubicBezTo>
                    <a:cubicBezTo>
                      <a:pt x="12" y="1143"/>
                      <a:pt x="10" y="1145"/>
                      <a:pt x="8" y="1145"/>
                    </a:cubicBezTo>
                    <a:cubicBezTo>
                      <a:pt x="5" y="1145"/>
                      <a:pt x="4" y="1143"/>
                      <a:pt x="4" y="1141"/>
                    </a:cubicBezTo>
                    <a:close/>
                    <a:moveTo>
                      <a:pt x="4" y="1125"/>
                    </a:moveTo>
                    <a:lnTo>
                      <a:pt x="4" y="1125"/>
                    </a:lnTo>
                    <a:cubicBezTo>
                      <a:pt x="4" y="1123"/>
                      <a:pt x="5" y="1121"/>
                      <a:pt x="8" y="1121"/>
                    </a:cubicBezTo>
                    <a:cubicBezTo>
                      <a:pt x="10" y="1121"/>
                      <a:pt x="12" y="1123"/>
                      <a:pt x="12" y="1125"/>
                    </a:cubicBezTo>
                    <a:cubicBezTo>
                      <a:pt x="12" y="1127"/>
                      <a:pt x="10" y="1129"/>
                      <a:pt x="8" y="1129"/>
                    </a:cubicBezTo>
                    <a:cubicBezTo>
                      <a:pt x="5" y="1129"/>
                      <a:pt x="4" y="1127"/>
                      <a:pt x="4" y="1125"/>
                    </a:cubicBezTo>
                    <a:close/>
                    <a:moveTo>
                      <a:pt x="4" y="1109"/>
                    </a:moveTo>
                    <a:lnTo>
                      <a:pt x="4" y="1109"/>
                    </a:lnTo>
                    <a:cubicBezTo>
                      <a:pt x="4" y="1107"/>
                      <a:pt x="5" y="1105"/>
                      <a:pt x="8" y="1105"/>
                    </a:cubicBezTo>
                    <a:cubicBezTo>
                      <a:pt x="10" y="1105"/>
                      <a:pt x="12" y="1107"/>
                      <a:pt x="12" y="1109"/>
                    </a:cubicBezTo>
                    <a:cubicBezTo>
                      <a:pt x="12" y="1111"/>
                      <a:pt x="10" y="1113"/>
                      <a:pt x="8" y="1113"/>
                    </a:cubicBezTo>
                    <a:cubicBezTo>
                      <a:pt x="5" y="1113"/>
                      <a:pt x="4" y="1111"/>
                      <a:pt x="4" y="1109"/>
                    </a:cubicBezTo>
                    <a:close/>
                    <a:moveTo>
                      <a:pt x="4" y="1093"/>
                    </a:moveTo>
                    <a:lnTo>
                      <a:pt x="4" y="1093"/>
                    </a:lnTo>
                    <a:cubicBezTo>
                      <a:pt x="4" y="1091"/>
                      <a:pt x="5" y="1089"/>
                      <a:pt x="8" y="1089"/>
                    </a:cubicBezTo>
                    <a:cubicBezTo>
                      <a:pt x="10" y="1089"/>
                      <a:pt x="12" y="1091"/>
                      <a:pt x="12" y="1093"/>
                    </a:cubicBezTo>
                    <a:cubicBezTo>
                      <a:pt x="12" y="1095"/>
                      <a:pt x="10" y="1097"/>
                      <a:pt x="8" y="1097"/>
                    </a:cubicBezTo>
                    <a:cubicBezTo>
                      <a:pt x="5" y="1097"/>
                      <a:pt x="4" y="1095"/>
                      <a:pt x="4" y="1093"/>
                    </a:cubicBezTo>
                    <a:close/>
                    <a:moveTo>
                      <a:pt x="4" y="1077"/>
                    </a:moveTo>
                    <a:lnTo>
                      <a:pt x="4" y="1077"/>
                    </a:lnTo>
                    <a:cubicBezTo>
                      <a:pt x="4" y="1075"/>
                      <a:pt x="5" y="1073"/>
                      <a:pt x="8" y="1073"/>
                    </a:cubicBezTo>
                    <a:cubicBezTo>
                      <a:pt x="10" y="1073"/>
                      <a:pt x="12" y="1075"/>
                      <a:pt x="12" y="1077"/>
                    </a:cubicBezTo>
                    <a:cubicBezTo>
                      <a:pt x="12" y="1079"/>
                      <a:pt x="10" y="1081"/>
                      <a:pt x="8" y="1081"/>
                    </a:cubicBezTo>
                    <a:cubicBezTo>
                      <a:pt x="5" y="1081"/>
                      <a:pt x="4" y="1079"/>
                      <a:pt x="4" y="1077"/>
                    </a:cubicBezTo>
                    <a:close/>
                    <a:moveTo>
                      <a:pt x="4" y="1061"/>
                    </a:moveTo>
                    <a:lnTo>
                      <a:pt x="4" y="1061"/>
                    </a:lnTo>
                    <a:cubicBezTo>
                      <a:pt x="4" y="1059"/>
                      <a:pt x="5" y="1057"/>
                      <a:pt x="8" y="1057"/>
                    </a:cubicBezTo>
                    <a:cubicBezTo>
                      <a:pt x="10" y="1057"/>
                      <a:pt x="12" y="1059"/>
                      <a:pt x="12" y="1061"/>
                    </a:cubicBezTo>
                    <a:cubicBezTo>
                      <a:pt x="12" y="1063"/>
                      <a:pt x="10" y="1065"/>
                      <a:pt x="8" y="1065"/>
                    </a:cubicBezTo>
                    <a:cubicBezTo>
                      <a:pt x="5" y="1065"/>
                      <a:pt x="4" y="1063"/>
                      <a:pt x="4" y="1061"/>
                    </a:cubicBezTo>
                    <a:close/>
                    <a:moveTo>
                      <a:pt x="4" y="1045"/>
                    </a:moveTo>
                    <a:lnTo>
                      <a:pt x="4" y="1045"/>
                    </a:lnTo>
                    <a:cubicBezTo>
                      <a:pt x="4" y="1043"/>
                      <a:pt x="5" y="1041"/>
                      <a:pt x="8" y="1041"/>
                    </a:cubicBezTo>
                    <a:cubicBezTo>
                      <a:pt x="10" y="1041"/>
                      <a:pt x="12" y="1043"/>
                      <a:pt x="12" y="1045"/>
                    </a:cubicBezTo>
                    <a:cubicBezTo>
                      <a:pt x="12" y="1047"/>
                      <a:pt x="10" y="1049"/>
                      <a:pt x="8" y="1049"/>
                    </a:cubicBezTo>
                    <a:cubicBezTo>
                      <a:pt x="5" y="1049"/>
                      <a:pt x="4" y="1047"/>
                      <a:pt x="4" y="1045"/>
                    </a:cubicBezTo>
                    <a:close/>
                    <a:moveTo>
                      <a:pt x="4" y="1029"/>
                    </a:moveTo>
                    <a:lnTo>
                      <a:pt x="4" y="1029"/>
                    </a:lnTo>
                    <a:cubicBezTo>
                      <a:pt x="4" y="1027"/>
                      <a:pt x="5" y="1025"/>
                      <a:pt x="8" y="1025"/>
                    </a:cubicBezTo>
                    <a:cubicBezTo>
                      <a:pt x="10" y="1025"/>
                      <a:pt x="12" y="1027"/>
                      <a:pt x="12" y="1029"/>
                    </a:cubicBezTo>
                    <a:cubicBezTo>
                      <a:pt x="12" y="1031"/>
                      <a:pt x="10" y="1033"/>
                      <a:pt x="8" y="1033"/>
                    </a:cubicBezTo>
                    <a:cubicBezTo>
                      <a:pt x="5" y="1033"/>
                      <a:pt x="4" y="1031"/>
                      <a:pt x="4" y="1029"/>
                    </a:cubicBezTo>
                    <a:close/>
                    <a:moveTo>
                      <a:pt x="4" y="1013"/>
                    </a:moveTo>
                    <a:lnTo>
                      <a:pt x="4" y="1013"/>
                    </a:lnTo>
                    <a:cubicBezTo>
                      <a:pt x="4" y="1011"/>
                      <a:pt x="5" y="1009"/>
                      <a:pt x="8" y="1009"/>
                    </a:cubicBezTo>
                    <a:cubicBezTo>
                      <a:pt x="10" y="1009"/>
                      <a:pt x="12" y="1011"/>
                      <a:pt x="12" y="1013"/>
                    </a:cubicBezTo>
                    <a:cubicBezTo>
                      <a:pt x="12" y="1015"/>
                      <a:pt x="10" y="1017"/>
                      <a:pt x="8" y="1017"/>
                    </a:cubicBezTo>
                    <a:cubicBezTo>
                      <a:pt x="5" y="1017"/>
                      <a:pt x="4" y="1015"/>
                      <a:pt x="4" y="1013"/>
                    </a:cubicBezTo>
                    <a:close/>
                    <a:moveTo>
                      <a:pt x="4" y="997"/>
                    </a:moveTo>
                    <a:lnTo>
                      <a:pt x="4" y="997"/>
                    </a:lnTo>
                    <a:cubicBezTo>
                      <a:pt x="4" y="995"/>
                      <a:pt x="5" y="993"/>
                      <a:pt x="8" y="993"/>
                    </a:cubicBezTo>
                    <a:cubicBezTo>
                      <a:pt x="10" y="993"/>
                      <a:pt x="12" y="995"/>
                      <a:pt x="12" y="997"/>
                    </a:cubicBezTo>
                    <a:cubicBezTo>
                      <a:pt x="12" y="999"/>
                      <a:pt x="10" y="1001"/>
                      <a:pt x="8" y="1001"/>
                    </a:cubicBezTo>
                    <a:cubicBezTo>
                      <a:pt x="5" y="1001"/>
                      <a:pt x="4" y="999"/>
                      <a:pt x="4" y="997"/>
                    </a:cubicBezTo>
                    <a:close/>
                    <a:moveTo>
                      <a:pt x="4" y="981"/>
                    </a:moveTo>
                    <a:lnTo>
                      <a:pt x="4" y="981"/>
                    </a:lnTo>
                    <a:cubicBezTo>
                      <a:pt x="4" y="979"/>
                      <a:pt x="5" y="977"/>
                      <a:pt x="8" y="977"/>
                    </a:cubicBezTo>
                    <a:cubicBezTo>
                      <a:pt x="10" y="977"/>
                      <a:pt x="12" y="979"/>
                      <a:pt x="12" y="981"/>
                    </a:cubicBezTo>
                    <a:cubicBezTo>
                      <a:pt x="12" y="983"/>
                      <a:pt x="10" y="985"/>
                      <a:pt x="8" y="985"/>
                    </a:cubicBezTo>
                    <a:cubicBezTo>
                      <a:pt x="5" y="985"/>
                      <a:pt x="4" y="983"/>
                      <a:pt x="4" y="981"/>
                    </a:cubicBezTo>
                    <a:close/>
                    <a:moveTo>
                      <a:pt x="4" y="965"/>
                    </a:moveTo>
                    <a:lnTo>
                      <a:pt x="4" y="965"/>
                    </a:lnTo>
                    <a:cubicBezTo>
                      <a:pt x="4" y="963"/>
                      <a:pt x="5" y="961"/>
                      <a:pt x="8" y="961"/>
                    </a:cubicBezTo>
                    <a:cubicBezTo>
                      <a:pt x="10" y="961"/>
                      <a:pt x="12" y="963"/>
                      <a:pt x="12" y="965"/>
                    </a:cubicBezTo>
                    <a:cubicBezTo>
                      <a:pt x="12" y="967"/>
                      <a:pt x="10" y="969"/>
                      <a:pt x="8" y="969"/>
                    </a:cubicBezTo>
                    <a:cubicBezTo>
                      <a:pt x="5" y="969"/>
                      <a:pt x="4" y="967"/>
                      <a:pt x="4" y="965"/>
                    </a:cubicBezTo>
                    <a:close/>
                    <a:moveTo>
                      <a:pt x="4" y="949"/>
                    </a:moveTo>
                    <a:lnTo>
                      <a:pt x="4" y="949"/>
                    </a:lnTo>
                    <a:cubicBezTo>
                      <a:pt x="4" y="947"/>
                      <a:pt x="5" y="945"/>
                      <a:pt x="8" y="945"/>
                    </a:cubicBezTo>
                    <a:cubicBezTo>
                      <a:pt x="10" y="945"/>
                      <a:pt x="12" y="947"/>
                      <a:pt x="12" y="949"/>
                    </a:cubicBezTo>
                    <a:cubicBezTo>
                      <a:pt x="12" y="951"/>
                      <a:pt x="10" y="953"/>
                      <a:pt x="8" y="953"/>
                    </a:cubicBezTo>
                    <a:cubicBezTo>
                      <a:pt x="5" y="953"/>
                      <a:pt x="4" y="951"/>
                      <a:pt x="4" y="949"/>
                    </a:cubicBezTo>
                    <a:close/>
                    <a:moveTo>
                      <a:pt x="4" y="933"/>
                    </a:moveTo>
                    <a:lnTo>
                      <a:pt x="4" y="933"/>
                    </a:lnTo>
                    <a:cubicBezTo>
                      <a:pt x="4" y="931"/>
                      <a:pt x="5" y="929"/>
                      <a:pt x="8" y="929"/>
                    </a:cubicBezTo>
                    <a:cubicBezTo>
                      <a:pt x="10" y="929"/>
                      <a:pt x="12" y="931"/>
                      <a:pt x="12" y="933"/>
                    </a:cubicBezTo>
                    <a:cubicBezTo>
                      <a:pt x="12" y="935"/>
                      <a:pt x="10" y="937"/>
                      <a:pt x="8" y="937"/>
                    </a:cubicBezTo>
                    <a:cubicBezTo>
                      <a:pt x="5" y="937"/>
                      <a:pt x="4" y="935"/>
                      <a:pt x="4" y="933"/>
                    </a:cubicBezTo>
                    <a:close/>
                    <a:moveTo>
                      <a:pt x="4" y="917"/>
                    </a:moveTo>
                    <a:lnTo>
                      <a:pt x="4" y="917"/>
                    </a:lnTo>
                    <a:cubicBezTo>
                      <a:pt x="4" y="915"/>
                      <a:pt x="5" y="913"/>
                      <a:pt x="8" y="913"/>
                    </a:cubicBezTo>
                    <a:cubicBezTo>
                      <a:pt x="10" y="913"/>
                      <a:pt x="12" y="915"/>
                      <a:pt x="12" y="917"/>
                    </a:cubicBezTo>
                    <a:cubicBezTo>
                      <a:pt x="12" y="919"/>
                      <a:pt x="10" y="921"/>
                      <a:pt x="8" y="921"/>
                    </a:cubicBezTo>
                    <a:cubicBezTo>
                      <a:pt x="5" y="921"/>
                      <a:pt x="4" y="919"/>
                      <a:pt x="4" y="917"/>
                    </a:cubicBezTo>
                    <a:close/>
                    <a:moveTo>
                      <a:pt x="4" y="901"/>
                    </a:moveTo>
                    <a:lnTo>
                      <a:pt x="4" y="901"/>
                    </a:lnTo>
                    <a:cubicBezTo>
                      <a:pt x="4" y="899"/>
                      <a:pt x="5" y="897"/>
                      <a:pt x="8" y="897"/>
                    </a:cubicBezTo>
                    <a:cubicBezTo>
                      <a:pt x="10" y="897"/>
                      <a:pt x="12" y="899"/>
                      <a:pt x="12" y="901"/>
                    </a:cubicBezTo>
                    <a:cubicBezTo>
                      <a:pt x="12" y="903"/>
                      <a:pt x="10" y="905"/>
                      <a:pt x="8" y="905"/>
                    </a:cubicBezTo>
                    <a:cubicBezTo>
                      <a:pt x="5" y="905"/>
                      <a:pt x="4" y="903"/>
                      <a:pt x="4" y="901"/>
                    </a:cubicBezTo>
                    <a:close/>
                    <a:moveTo>
                      <a:pt x="4" y="885"/>
                    </a:moveTo>
                    <a:lnTo>
                      <a:pt x="4" y="885"/>
                    </a:lnTo>
                    <a:cubicBezTo>
                      <a:pt x="4" y="883"/>
                      <a:pt x="5" y="881"/>
                      <a:pt x="8" y="881"/>
                    </a:cubicBezTo>
                    <a:cubicBezTo>
                      <a:pt x="10" y="881"/>
                      <a:pt x="12" y="883"/>
                      <a:pt x="12" y="885"/>
                    </a:cubicBezTo>
                    <a:cubicBezTo>
                      <a:pt x="12" y="887"/>
                      <a:pt x="10" y="889"/>
                      <a:pt x="8" y="889"/>
                    </a:cubicBezTo>
                    <a:cubicBezTo>
                      <a:pt x="5" y="889"/>
                      <a:pt x="4" y="887"/>
                      <a:pt x="4" y="885"/>
                    </a:cubicBezTo>
                    <a:close/>
                    <a:moveTo>
                      <a:pt x="4" y="869"/>
                    </a:moveTo>
                    <a:lnTo>
                      <a:pt x="4" y="869"/>
                    </a:lnTo>
                    <a:cubicBezTo>
                      <a:pt x="4" y="867"/>
                      <a:pt x="5" y="865"/>
                      <a:pt x="8" y="865"/>
                    </a:cubicBezTo>
                    <a:cubicBezTo>
                      <a:pt x="10" y="865"/>
                      <a:pt x="12" y="867"/>
                      <a:pt x="12" y="869"/>
                    </a:cubicBezTo>
                    <a:cubicBezTo>
                      <a:pt x="12" y="871"/>
                      <a:pt x="10" y="873"/>
                      <a:pt x="8" y="873"/>
                    </a:cubicBezTo>
                    <a:cubicBezTo>
                      <a:pt x="5" y="873"/>
                      <a:pt x="4" y="871"/>
                      <a:pt x="4" y="869"/>
                    </a:cubicBezTo>
                    <a:close/>
                    <a:moveTo>
                      <a:pt x="4" y="853"/>
                    </a:moveTo>
                    <a:lnTo>
                      <a:pt x="4" y="853"/>
                    </a:lnTo>
                    <a:cubicBezTo>
                      <a:pt x="4" y="851"/>
                      <a:pt x="5" y="849"/>
                      <a:pt x="8" y="849"/>
                    </a:cubicBezTo>
                    <a:cubicBezTo>
                      <a:pt x="10" y="849"/>
                      <a:pt x="12" y="851"/>
                      <a:pt x="12" y="853"/>
                    </a:cubicBezTo>
                    <a:cubicBezTo>
                      <a:pt x="12" y="855"/>
                      <a:pt x="10" y="857"/>
                      <a:pt x="8" y="857"/>
                    </a:cubicBezTo>
                    <a:cubicBezTo>
                      <a:pt x="5" y="857"/>
                      <a:pt x="4" y="855"/>
                      <a:pt x="4" y="853"/>
                    </a:cubicBezTo>
                    <a:close/>
                    <a:moveTo>
                      <a:pt x="4" y="837"/>
                    </a:moveTo>
                    <a:lnTo>
                      <a:pt x="4" y="837"/>
                    </a:lnTo>
                    <a:cubicBezTo>
                      <a:pt x="4" y="835"/>
                      <a:pt x="5" y="833"/>
                      <a:pt x="8" y="833"/>
                    </a:cubicBezTo>
                    <a:cubicBezTo>
                      <a:pt x="10" y="833"/>
                      <a:pt x="12" y="835"/>
                      <a:pt x="12" y="837"/>
                    </a:cubicBezTo>
                    <a:cubicBezTo>
                      <a:pt x="12" y="839"/>
                      <a:pt x="10" y="841"/>
                      <a:pt x="8" y="841"/>
                    </a:cubicBezTo>
                    <a:cubicBezTo>
                      <a:pt x="5" y="841"/>
                      <a:pt x="4" y="839"/>
                      <a:pt x="4" y="837"/>
                    </a:cubicBezTo>
                    <a:close/>
                    <a:moveTo>
                      <a:pt x="4" y="821"/>
                    </a:moveTo>
                    <a:lnTo>
                      <a:pt x="4" y="821"/>
                    </a:lnTo>
                    <a:cubicBezTo>
                      <a:pt x="4" y="819"/>
                      <a:pt x="5" y="817"/>
                      <a:pt x="8" y="817"/>
                    </a:cubicBezTo>
                    <a:cubicBezTo>
                      <a:pt x="10" y="817"/>
                      <a:pt x="12" y="819"/>
                      <a:pt x="12" y="821"/>
                    </a:cubicBezTo>
                    <a:cubicBezTo>
                      <a:pt x="12" y="823"/>
                      <a:pt x="10" y="825"/>
                      <a:pt x="8" y="825"/>
                    </a:cubicBezTo>
                    <a:cubicBezTo>
                      <a:pt x="5" y="825"/>
                      <a:pt x="4" y="823"/>
                      <a:pt x="4" y="821"/>
                    </a:cubicBezTo>
                    <a:close/>
                    <a:moveTo>
                      <a:pt x="4" y="805"/>
                    </a:moveTo>
                    <a:lnTo>
                      <a:pt x="4" y="805"/>
                    </a:lnTo>
                    <a:cubicBezTo>
                      <a:pt x="4" y="803"/>
                      <a:pt x="5" y="801"/>
                      <a:pt x="8" y="801"/>
                    </a:cubicBezTo>
                    <a:cubicBezTo>
                      <a:pt x="10" y="801"/>
                      <a:pt x="12" y="803"/>
                      <a:pt x="12" y="805"/>
                    </a:cubicBezTo>
                    <a:cubicBezTo>
                      <a:pt x="12" y="807"/>
                      <a:pt x="10" y="809"/>
                      <a:pt x="8" y="809"/>
                    </a:cubicBezTo>
                    <a:cubicBezTo>
                      <a:pt x="5" y="809"/>
                      <a:pt x="4" y="807"/>
                      <a:pt x="4" y="805"/>
                    </a:cubicBezTo>
                    <a:close/>
                    <a:moveTo>
                      <a:pt x="4" y="789"/>
                    </a:moveTo>
                    <a:lnTo>
                      <a:pt x="4" y="789"/>
                    </a:lnTo>
                    <a:cubicBezTo>
                      <a:pt x="4" y="787"/>
                      <a:pt x="5" y="785"/>
                      <a:pt x="8" y="785"/>
                    </a:cubicBezTo>
                    <a:cubicBezTo>
                      <a:pt x="10" y="785"/>
                      <a:pt x="12" y="787"/>
                      <a:pt x="12" y="789"/>
                    </a:cubicBezTo>
                    <a:cubicBezTo>
                      <a:pt x="12" y="791"/>
                      <a:pt x="10" y="793"/>
                      <a:pt x="8" y="793"/>
                    </a:cubicBezTo>
                    <a:cubicBezTo>
                      <a:pt x="5" y="793"/>
                      <a:pt x="4" y="791"/>
                      <a:pt x="4" y="789"/>
                    </a:cubicBezTo>
                    <a:close/>
                    <a:moveTo>
                      <a:pt x="4" y="773"/>
                    </a:moveTo>
                    <a:lnTo>
                      <a:pt x="4" y="773"/>
                    </a:lnTo>
                    <a:cubicBezTo>
                      <a:pt x="4" y="771"/>
                      <a:pt x="5" y="769"/>
                      <a:pt x="8" y="769"/>
                    </a:cubicBezTo>
                    <a:cubicBezTo>
                      <a:pt x="10" y="769"/>
                      <a:pt x="12" y="771"/>
                      <a:pt x="12" y="773"/>
                    </a:cubicBezTo>
                    <a:cubicBezTo>
                      <a:pt x="12" y="775"/>
                      <a:pt x="10" y="777"/>
                      <a:pt x="8" y="777"/>
                    </a:cubicBezTo>
                    <a:cubicBezTo>
                      <a:pt x="5" y="777"/>
                      <a:pt x="4" y="775"/>
                      <a:pt x="4" y="773"/>
                    </a:cubicBezTo>
                    <a:close/>
                    <a:moveTo>
                      <a:pt x="4" y="757"/>
                    </a:moveTo>
                    <a:lnTo>
                      <a:pt x="4" y="757"/>
                    </a:lnTo>
                    <a:cubicBezTo>
                      <a:pt x="4" y="755"/>
                      <a:pt x="5" y="753"/>
                      <a:pt x="8" y="753"/>
                    </a:cubicBezTo>
                    <a:cubicBezTo>
                      <a:pt x="10" y="753"/>
                      <a:pt x="12" y="755"/>
                      <a:pt x="12" y="757"/>
                    </a:cubicBezTo>
                    <a:cubicBezTo>
                      <a:pt x="12" y="759"/>
                      <a:pt x="10" y="761"/>
                      <a:pt x="8" y="761"/>
                    </a:cubicBezTo>
                    <a:cubicBezTo>
                      <a:pt x="5" y="761"/>
                      <a:pt x="4" y="759"/>
                      <a:pt x="4" y="757"/>
                    </a:cubicBezTo>
                    <a:close/>
                    <a:moveTo>
                      <a:pt x="4" y="741"/>
                    </a:moveTo>
                    <a:lnTo>
                      <a:pt x="4" y="741"/>
                    </a:lnTo>
                    <a:cubicBezTo>
                      <a:pt x="4" y="739"/>
                      <a:pt x="5" y="737"/>
                      <a:pt x="8" y="737"/>
                    </a:cubicBezTo>
                    <a:cubicBezTo>
                      <a:pt x="10" y="737"/>
                      <a:pt x="12" y="739"/>
                      <a:pt x="12" y="741"/>
                    </a:cubicBezTo>
                    <a:cubicBezTo>
                      <a:pt x="12" y="743"/>
                      <a:pt x="10" y="745"/>
                      <a:pt x="8" y="745"/>
                    </a:cubicBezTo>
                    <a:cubicBezTo>
                      <a:pt x="5" y="745"/>
                      <a:pt x="4" y="743"/>
                      <a:pt x="4" y="741"/>
                    </a:cubicBezTo>
                    <a:close/>
                    <a:moveTo>
                      <a:pt x="4" y="725"/>
                    </a:moveTo>
                    <a:lnTo>
                      <a:pt x="4" y="725"/>
                    </a:lnTo>
                    <a:cubicBezTo>
                      <a:pt x="4" y="723"/>
                      <a:pt x="5" y="721"/>
                      <a:pt x="8" y="721"/>
                    </a:cubicBezTo>
                    <a:cubicBezTo>
                      <a:pt x="10" y="721"/>
                      <a:pt x="12" y="723"/>
                      <a:pt x="12" y="725"/>
                    </a:cubicBezTo>
                    <a:cubicBezTo>
                      <a:pt x="12" y="727"/>
                      <a:pt x="10" y="729"/>
                      <a:pt x="8" y="729"/>
                    </a:cubicBezTo>
                    <a:cubicBezTo>
                      <a:pt x="5" y="729"/>
                      <a:pt x="4" y="727"/>
                      <a:pt x="4" y="725"/>
                    </a:cubicBezTo>
                    <a:close/>
                    <a:moveTo>
                      <a:pt x="4" y="709"/>
                    </a:moveTo>
                    <a:lnTo>
                      <a:pt x="4" y="709"/>
                    </a:lnTo>
                    <a:cubicBezTo>
                      <a:pt x="4" y="707"/>
                      <a:pt x="5" y="705"/>
                      <a:pt x="8" y="705"/>
                    </a:cubicBezTo>
                    <a:cubicBezTo>
                      <a:pt x="10" y="705"/>
                      <a:pt x="12" y="707"/>
                      <a:pt x="12" y="709"/>
                    </a:cubicBezTo>
                    <a:cubicBezTo>
                      <a:pt x="12" y="711"/>
                      <a:pt x="10" y="713"/>
                      <a:pt x="8" y="713"/>
                    </a:cubicBezTo>
                    <a:cubicBezTo>
                      <a:pt x="5" y="713"/>
                      <a:pt x="4" y="711"/>
                      <a:pt x="4" y="709"/>
                    </a:cubicBezTo>
                    <a:close/>
                    <a:moveTo>
                      <a:pt x="4" y="693"/>
                    </a:moveTo>
                    <a:lnTo>
                      <a:pt x="4" y="693"/>
                    </a:lnTo>
                    <a:cubicBezTo>
                      <a:pt x="4" y="691"/>
                      <a:pt x="5" y="689"/>
                      <a:pt x="8" y="689"/>
                    </a:cubicBezTo>
                    <a:cubicBezTo>
                      <a:pt x="10" y="689"/>
                      <a:pt x="12" y="691"/>
                      <a:pt x="12" y="693"/>
                    </a:cubicBezTo>
                    <a:cubicBezTo>
                      <a:pt x="12" y="695"/>
                      <a:pt x="10" y="697"/>
                      <a:pt x="8" y="697"/>
                    </a:cubicBezTo>
                    <a:cubicBezTo>
                      <a:pt x="5" y="697"/>
                      <a:pt x="4" y="695"/>
                      <a:pt x="4" y="693"/>
                    </a:cubicBezTo>
                    <a:close/>
                    <a:moveTo>
                      <a:pt x="4" y="677"/>
                    </a:moveTo>
                    <a:lnTo>
                      <a:pt x="4" y="677"/>
                    </a:lnTo>
                    <a:cubicBezTo>
                      <a:pt x="4" y="675"/>
                      <a:pt x="5" y="673"/>
                      <a:pt x="8" y="673"/>
                    </a:cubicBezTo>
                    <a:cubicBezTo>
                      <a:pt x="10" y="673"/>
                      <a:pt x="12" y="675"/>
                      <a:pt x="12" y="677"/>
                    </a:cubicBezTo>
                    <a:cubicBezTo>
                      <a:pt x="12" y="679"/>
                      <a:pt x="10" y="681"/>
                      <a:pt x="8" y="681"/>
                    </a:cubicBezTo>
                    <a:cubicBezTo>
                      <a:pt x="5" y="681"/>
                      <a:pt x="4" y="679"/>
                      <a:pt x="4" y="677"/>
                    </a:cubicBezTo>
                    <a:close/>
                    <a:moveTo>
                      <a:pt x="4" y="661"/>
                    </a:moveTo>
                    <a:lnTo>
                      <a:pt x="4" y="661"/>
                    </a:lnTo>
                    <a:cubicBezTo>
                      <a:pt x="4" y="659"/>
                      <a:pt x="5" y="657"/>
                      <a:pt x="8" y="657"/>
                    </a:cubicBezTo>
                    <a:cubicBezTo>
                      <a:pt x="10" y="657"/>
                      <a:pt x="12" y="659"/>
                      <a:pt x="12" y="661"/>
                    </a:cubicBezTo>
                    <a:cubicBezTo>
                      <a:pt x="12" y="663"/>
                      <a:pt x="10" y="665"/>
                      <a:pt x="8" y="665"/>
                    </a:cubicBezTo>
                    <a:cubicBezTo>
                      <a:pt x="5" y="665"/>
                      <a:pt x="4" y="663"/>
                      <a:pt x="4" y="661"/>
                    </a:cubicBezTo>
                    <a:close/>
                    <a:moveTo>
                      <a:pt x="4" y="645"/>
                    </a:moveTo>
                    <a:lnTo>
                      <a:pt x="4" y="645"/>
                    </a:lnTo>
                    <a:cubicBezTo>
                      <a:pt x="4" y="643"/>
                      <a:pt x="5" y="641"/>
                      <a:pt x="8" y="641"/>
                    </a:cubicBezTo>
                    <a:cubicBezTo>
                      <a:pt x="10" y="641"/>
                      <a:pt x="12" y="643"/>
                      <a:pt x="12" y="645"/>
                    </a:cubicBezTo>
                    <a:cubicBezTo>
                      <a:pt x="12" y="647"/>
                      <a:pt x="10" y="649"/>
                      <a:pt x="8" y="649"/>
                    </a:cubicBezTo>
                    <a:cubicBezTo>
                      <a:pt x="5" y="649"/>
                      <a:pt x="4" y="647"/>
                      <a:pt x="4" y="645"/>
                    </a:cubicBezTo>
                    <a:close/>
                    <a:moveTo>
                      <a:pt x="4" y="629"/>
                    </a:moveTo>
                    <a:lnTo>
                      <a:pt x="4" y="629"/>
                    </a:lnTo>
                    <a:cubicBezTo>
                      <a:pt x="4" y="627"/>
                      <a:pt x="5" y="625"/>
                      <a:pt x="8" y="625"/>
                    </a:cubicBezTo>
                    <a:cubicBezTo>
                      <a:pt x="10" y="625"/>
                      <a:pt x="12" y="627"/>
                      <a:pt x="12" y="629"/>
                    </a:cubicBezTo>
                    <a:cubicBezTo>
                      <a:pt x="12" y="631"/>
                      <a:pt x="10" y="633"/>
                      <a:pt x="8" y="633"/>
                    </a:cubicBezTo>
                    <a:cubicBezTo>
                      <a:pt x="5" y="633"/>
                      <a:pt x="4" y="631"/>
                      <a:pt x="4" y="629"/>
                    </a:cubicBezTo>
                    <a:close/>
                    <a:moveTo>
                      <a:pt x="4" y="613"/>
                    </a:moveTo>
                    <a:lnTo>
                      <a:pt x="4" y="613"/>
                    </a:lnTo>
                    <a:cubicBezTo>
                      <a:pt x="4" y="611"/>
                      <a:pt x="5" y="609"/>
                      <a:pt x="8" y="609"/>
                    </a:cubicBezTo>
                    <a:cubicBezTo>
                      <a:pt x="10" y="609"/>
                      <a:pt x="12" y="611"/>
                      <a:pt x="12" y="613"/>
                    </a:cubicBezTo>
                    <a:cubicBezTo>
                      <a:pt x="12" y="615"/>
                      <a:pt x="10" y="617"/>
                      <a:pt x="8" y="617"/>
                    </a:cubicBezTo>
                    <a:cubicBezTo>
                      <a:pt x="5" y="617"/>
                      <a:pt x="4" y="615"/>
                      <a:pt x="4" y="613"/>
                    </a:cubicBezTo>
                    <a:close/>
                    <a:moveTo>
                      <a:pt x="4" y="597"/>
                    </a:moveTo>
                    <a:lnTo>
                      <a:pt x="4" y="597"/>
                    </a:lnTo>
                    <a:cubicBezTo>
                      <a:pt x="4" y="595"/>
                      <a:pt x="5" y="593"/>
                      <a:pt x="8" y="593"/>
                    </a:cubicBezTo>
                    <a:cubicBezTo>
                      <a:pt x="10" y="593"/>
                      <a:pt x="12" y="595"/>
                      <a:pt x="12" y="597"/>
                    </a:cubicBezTo>
                    <a:cubicBezTo>
                      <a:pt x="12" y="599"/>
                      <a:pt x="10" y="601"/>
                      <a:pt x="8" y="601"/>
                    </a:cubicBezTo>
                    <a:cubicBezTo>
                      <a:pt x="5" y="601"/>
                      <a:pt x="4" y="599"/>
                      <a:pt x="4" y="597"/>
                    </a:cubicBezTo>
                    <a:close/>
                    <a:moveTo>
                      <a:pt x="4" y="581"/>
                    </a:moveTo>
                    <a:lnTo>
                      <a:pt x="4" y="581"/>
                    </a:lnTo>
                    <a:cubicBezTo>
                      <a:pt x="4" y="579"/>
                      <a:pt x="5" y="577"/>
                      <a:pt x="8" y="577"/>
                    </a:cubicBezTo>
                    <a:cubicBezTo>
                      <a:pt x="10" y="577"/>
                      <a:pt x="12" y="579"/>
                      <a:pt x="12" y="581"/>
                    </a:cubicBezTo>
                    <a:cubicBezTo>
                      <a:pt x="12" y="583"/>
                      <a:pt x="10" y="585"/>
                      <a:pt x="8" y="585"/>
                    </a:cubicBezTo>
                    <a:cubicBezTo>
                      <a:pt x="5" y="585"/>
                      <a:pt x="4" y="583"/>
                      <a:pt x="4" y="581"/>
                    </a:cubicBezTo>
                    <a:close/>
                    <a:moveTo>
                      <a:pt x="4" y="565"/>
                    </a:moveTo>
                    <a:lnTo>
                      <a:pt x="4" y="565"/>
                    </a:lnTo>
                    <a:cubicBezTo>
                      <a:pt x="4" y="563"/>
                      <a:pt x="5" y="561"/>
                      <a:pt x="8" y="561"/>
                    </a:cubicBezTo>
                    <a:cubicBezTo>
                      <a:pt x="10" y="561"/>
                      <a:pt x="12" y="563"/>
                      <a:pt x="12" y="565"/>
                    </a:cubicBezTo>
                    <a:cubicBezTo>
                      <a:pt x="12" y="567"/>
                      <a:pt x="10" y="569"/>
                      <a:pt x="8" y="569"/>
                    </a:cubicBezTo>
                    <a:cubicBezTo>
                      <a:pt x="5" y="569"/>
                      <a:pt x="4" y="567"/>
                      <a:pt x="4" y="565"/>
                    </a:cubicBezTo>
                    <a:close/>
                    <a:moveTo>
                      <a:pt x="4" y="549"/>
                    </a:moveTo>
                    <a:lnTo>
                      <a:pt x="4" y="549"/>
                    </a:lnTo>
                    <a:cubicBezTo>
                      <a:pt x="4" y="547"/>
                      <a:pt x="5" y="545"/>
                      <a:pt x="8" y="545"/>
                    </a:cubicBezTo>
                    <a:cubicBezTo>
                      <a:pt x="10" y="545"/>
                      <a:pt x="12" y="547"/>
                      <a:pt x="12" y="549"/>
                    </a:cubicBezTo>
                    <a:cubicBezTo>
                      <a:pt x="12" y="551"/>
                      <a:pt x="10" y="553"/>
                      <a:pt x="8" y="553"/>
                    </a:cubicBezTo>
                    <a:cubicBezTo>
                      <a:pt x="5" y="553"/>
                      <a:pt x="4" y="551"/>
                      <a:pt x="4" y="549"/>
                    </a:cubicBezTo>
                    <a:close/>
                    <a:moveTo>
                      <a:pt x="4" y="533"/>
                    </a:moveTo>
                    <a:lnTo>
                      <a:pt x="4" y="533"/>
                    </a:lnTo>
                    <a:cubicBezTo>
                      <a:pt x="4" y="531"/>
                      <a:pt x="5" y="529"/>
                      <a:pt x="8" y="529"/>
                    </a:cubicBezTo>
                    <a:cubicBezTo>
                      <a:pt x="10" y="529"/>
                      <a:pt x="12" y="531"/>
                      <a:pt x="12" y="533"/>
                    </a:cubicBezTo>
                    <a:cubicBezTo>
                      <a:pt x="12" y="535"/>
                      <a:pt x="10" y="537"/>
                      <a:pt x="8" y="537"/>
                    </a:cubicBezTo>
                    <a:cubicBezTo>
                      <a:pt x="5" y="537"/>
                      <a:pt x="4" y="535"/>
                      <a:pt x="4" y="533"/>
                    </a:cubicBezTo>
                    <a:close/>
                    <a:moveTo>
                      <a:pt x="4" y="517"/>
                    </a:moveTo>
                    <a:lnTo>
                      <a:pt x="4" y="517"/>
                    </a:lnTo>
                    <a:cubicBezTo>
                      <a:pt x="4" y="515"/>
                      <a:pt x="5" y="513"/>
                      <a:pt x="8" y="513"/>
                    </a:cubicBezTo>
                    <a:cubicBezTo>
                      <a:pt x="10" y="513"/>
                      <a:pt x="12" y="515"/>
                      <a:pt x="12" y="517"/>
                    </a:cubicBezTo>
                    <a:cubicBezTo>
                      <a:pt x="12" y="519"/>
                      <a:pt x="10" y="521"/>
                      <a:pt x="8" y="521"/>
                    </a:cubicBezTo>
                    <a:cubicBezTo>
                      <a:pt x="5" y="521"/>
                      <a:pt x="4" y="519"/>
                      <a:pt x="4" y="517"/>
                    </a:cubicBezTo>
                    <a:close/>
                    <a:moveTo>
                      <a:pt x="4" y="501"/>
                    </a:moveTo>
                    <a:lnTo>
                      <a:pt x="4" y="501"/>
                    </a:lnTo>
                    <a:cubicBezTo>
                      <a:pt x="4" y="499"/>
                      <a:pt x="5" y="497"/>
                      <a:pt x="8" y="497"/>
                    </a:cubicBezTo>
                    <a:cubicBezTo>
                      <a:pt x="10" y="497"/>
                      <a:pt x="12" y="499"/>
                      <a:pt x="12" y="501"/>
                    </a:cubicBezTo>
                    <a:cubicBezTo>
                      <a:pt x="12" y="503"/>
                      <a:pt x="10" y="505"/>
                      <a:pt x="8" y="505"/>
                    </a:cubicBezTo>
                    <a:cubicBezTo>
                      <a:pt x="5" y="505"/>
                      <a:pt x="4" y="503"/>
                      <a:pt x="4" y="501"/>
                    </a:cubicBezTo>
                    <a:close/>
                    <a:moveTo>
                      <a:pt x="4" y="485"/>
                    </a:moveTo>
                    <a:lnTo>
                      <a:pt x="4" y="485"/>
                    </a:lnTo>
                    <a:cubicBezTo>
                      <a:pt x="4" y="482"/>
                      <a:pt x="5" y="481"/>
                      <a:pt x="8" y="481"/>
                    </a:cubicBezTo>
                    <a:cubicBezTo>
                      <a:pt x="10" y="481"/>
                      <a:pt x="12" y="482"/>
                      <a:pt x="12" y="485"/>
                    </a:cubicBezTo>
                    <a:cubicBezTo>
                      <a:pt x="12" y="487"/>
                      <a:pt x="10" y="489"/>
                      <a:pt x="8" y="489"/>
                    </a:cubicBezTo>
                    <a:cubicBezTo>
                      <a:pt x="5" y="489"/>
                      <a:pt x="4" y="487"/>
                      <a:pt x="4" y="485"/>
                    </a:cubicBezTo>
                    <a:close/>
                    <a:moveTo>
                      <a:pt x="4" y="469"/>
                    </a:moveTo>
                    <a:lnTo>
                      <a:pt x="4" y="469"/>
                    </a:lnTo>
                    <a:cubicBezTo>
                      <a:pt x="4" y="466"/>
                      <a:pt x="5" y="465"/>
                      <a:pt x="8" y="465"/>
                    </a:cubicBezTo>
                    <a:cubicBezTo>
                      <a:pt x="10" y="465"/>
                      <a:pt x="12" y="466"/>
                      <a:pt x="12" y="469"/>
                    </a:cubicBezTo>
                    <a:cubicBezTo>
                      <a:pt x="12" y="471"/>
                      <a:pt x="10" y="473"/>
                      <a:pt x="8" y="473"/>
                    </a:cubicBezTo>
                    <a:cubicBezTo>
                      <a:pt x="5" y="473"/>
                      <a:pt x="4" y="471"/>
                      <a:pt x="4" y="469"/>
                    </a:cubicBezTo>
                    <a:close/>
                    <a:moveTo>
                      <a:pt x="4" y="453"/>
                    </a:moveTo>
                    <a:lnTo>
                      <a:pt x="4" y="453"/>
                    </a:lnTo>
                    <a:cubicBezTo>
                      <a:pt x="4" y="450"/>
                      <a:pt x="5" y="449"/>
                      <a:pt x="8" y="449"/>
                    </a:cubicBezTo>
                    <a:cubicBezTo>
                      <a:pt x="10" y="449"/>
                      <a:pt x="12" y="450"/>
                      <a:pt x="12" y="453"/>
                    </a:cubicBezTo>
                    <a:cubicBezTo>
                      <a:pt x="12" y="455"/>
                      <a:pt x="10" y="457"/>
                      <a:pt x="8" y="457"/>
                    </a:cubicBezTo>
                    <a:cubicBezTo>
                      <a:pt x="5" y="457"/>
                      <a:pt x="4" y="455"/>
                      <a:pt x="4" y="453"/>
                    </a:cubicBezTo>
                    <a:close/>
                    <a:moveTo>
                      <a:pt x="4" y="437"/>
                    </a:moveTo>
                    <a:lnTo>
                      <a:pt x="4" y="437"/>
                    </a:lnTo>
                    <a:cubicBezTo>
                      <a:pt x="4" y="434"/>
                      <a:pt x="5" y="433"/>
                      <a:pt x="8" y="433"/>
                    </a:cubicBezTo>
                    <a:cubicBezTo>
                      <a:pt x="10" y="433"/>
                      <a:pt x="12" y="434"/>
                      <a:pt x="12" y="437"/>
                    </a:cubicBezTo>
                    <a:cubicBezTo>
                      <a:pt x="12" y="439"/>
                      <a:pt x="10" y="441"/>
                      <a:pt x="8" y="441"/>
                    </a:cubicBezTo>
                    <a:cubicBezTo>
                      <a:pt x="5" y="441"/>
                      <a:pt x="4" y="439"/>
                      <a:pt x="4" y="437"/>
                    </a:cubicBezTo>
                    <a:close/>
                    <a:moveTo>
                      <a:pt x="4" y="421"/>
                    </a:moveTo>
                    <a:lnTo>
                      <a:pt x="4" y="421"/>
                    </a:lnTo>
                    <a:cubicBezTo>
                      <a:pt x="4" y="418"/>
                      <a:pt x="5" y="417"/>
                      <a:pt x="8" y="417"/>
                    </a:cubicBezTo>
                    <a:cubicBezTo>
                      <a:pt x="10" y="417"/>
                      <a:pt x="12" y="418"/>
                      <a:pt x="12" y="421"/>
                    </a:cubicBezTo>
                    <a:cubicBezTo>
                      <a:pt x="12" y="423"/>
                      <a:pt x="10" y="425"/>
                      <a:pt x="8" y="425"/>
                    </a:cubicBezTo>
                    <a:cubicBezTo>
                      <a:pt x="5" y="425"/>
                      <a:pt x="4" y="423"/>
                      <a:pt x="4" y="421"/>
                    </a:cubicBezTo>
                    <a:close/>
                    <a:moveTo>
                      <a:pt x="4" y="405"/>
                    </a:moveTo>
                    <a:lnTo>
                      <a:pt x="4" y="405"/>
                    </a:lnTo>
                    <a:cubicBezTo>
                      <a:pt x="4" y="402"/>
                      <a:pt x="5" y="401"/>
                      <a:pt x="8" y="401"/>
                    </a:cubicBezTo>
                    <a:cubicBezTo>
                      <a:pt x="10" y="401"/>
                      <a:pt x="12" y="402"/>
                      <a:pt x="12" y="405"/>
                    </a:cubicBezTo>
                    <a:cubicBezTo>
                      <a:pt x="12" y="407"/>
                      <a:pt x="10" y="409"/>
                      <a:pt x="8" y="409"/>
                    </a:cubicBezTo>
                    <a:cubicBezTo>
                      <a:pt x="5" y="409"/>
                      <a:pt x="4" y="407"/>
                      <a:pt x="4" y="405"/>
                    </a:cubicBezTo>
                    <a:close/>
                    <a:moveTo>
                      <a:pt x="4" y="389"/>
                    </a:moveTo>
                    <a:lnTo>
                      <a:pt x="4" y="389"/>
                    </a:lnTo>
                    <a:cubicBezTo>
                      <a:pt x="4" y="386"/>
                      <a:pt x="5" y="385"/>
                      <a:pt x="8" y="385"/>
                    </a:cubicBezTo>
                    <a:cubicBezTo>
                      <a:pt x="10" y="385"/>
                      <a:pt x="12" y="386"/>
                      <a:pt x="12" y="389"/>
                    </a:cubicBezTo>
                    <a:cubicBezTo>
                      <a:pt x="12" y="391"/>
                      <a:pt x="10" y="393"/>
                      <a:pt x="8" y="393"/>
                    </a:cubicBezTo>
                    <a:cubicBezTo>
                      <a:pt x="5" y="393"/>
                      <a:pt x="4" y="391"/>
                      <a:pt x="4" y="389"/>
                    </a:cubicBezTo>
                    <a:close/>
                    <a:moveTo>
                      <a:pt x="4" y="373"/>
                    </a:moveTo>
                    <a:lnTo>
                      <a:pt x="4" y="373"/>
                    </a:lnTo>
                    <a:cubicBezTo>
                      <a:pt x="4" y="370"/>
                      <a:pt x="5" y="369"/>
                      <a:pt x="8" y="369"/>
                    </a:cubicBezTo>
                    <a:cubicBezTo>
                      <a:pt x="10" y="369"/>
                      <a:pt x="12" y="370"/>
                      <a:pt x="12" y="373"/>
                    </a:cubicBezTo>
                    <a:cubicBezTo>
                      <a:pt x="12" y="375"/>
                      <a:pt x="10" y="377"/>
                      <a:pt x="8" y="377"/>
                    </a:cubicBezTo>
                    <a:cubicBezTo>
                      <a:pt x="5" y="377"/>
                      <a:pt x="4" y="375"/>
                      <a:pt x="4" y="373"/>
                    </a:cubicBezTo>
                    <a:close/>
                    <a:moveTo>
                      <a:pt x="4" y="357"/>
                    </a:moveTo>
                    <a:lnTo>
                      <a:pt x="4" y="357"/>
                    </a:lnTo>
                    <a:cubicBezTo>
                      <a:pt x="4" y="354"/>
                      <a:pt x="6" y="353"/>
                      <a:pt x="8" y="353"/>
                    </a:cubicBezTo>
                    <a:cubicBezTo>
                      <a:pt x="10" y="353"/>
                      <a:pt x="12" y="354"/>
                      <a:pt x="12" y="357"/>
                    </a:cubicBezTo>
                    <a:cubicBezTo>
                      <a:pt x="12" y="359"/>
                      <a:pt x="10" y="361"/>
                      <a:pt x="8" y="361"/>
                    </a:cubicBezTo>
                    <a:cubicBezTo>
                      <a:pt x="6" y="361"/>
                      <a:pt x="4" y="359"/>
                      <a:pt x="4" y="357"/>
                    </a:cubicBezTo>
                    <a:close/>
                    <a:moveTo>
                      <a:pt x="4" y="341"/>
                    </a:moveTo>
                    <a:lnTo>
                      <a:pt x="4" y="341"/>
                    </a:lnTo>
                    <a:cubicBezTo>
                      <a:pt x="4" y="338"/>
                      <a:pt x="6" y="337"/>
                      <a:pt x="8" y="337"/>
                    </a:cubicBezTo>
                    <a:cubicBezTo>
                      <a:pt x="10" y="337"/>
                      <a:pt x="12" y="338"/>
                      <a:pt x="12" y="341"/>
                    </a:cubicBezTo>
                    <a:cubicBezTo>
                      <a:pt x="12" y="343"/>
                      <a:pt x="10" y="345"/>
                      <a:pt x="8" y="345"/>
                    </a:cubicBezTo>
                    <a:cubicBezTo>
                      <a:pt x="6" y="345"/>
                      <a:pt x="4" y="343"/>
                      <a:pt x="4" y="341"/>
                    </a:cubicBezTo>
                    <a:close/>
                    <a:moveTo>
                      <a:pt x="4" y="325"/>
                    </a:moveTo>
                    <a:lnTo>
                      <a:pt x="4" y="325"/>
                    </a:lnTo>
                    <a:cubicBezTo>
                      <a:pt x="4" y="322"/>
                      <a:pt x="6" y="321"/>
                      <a:pt x="8" y="321"/>
                    </a:cubicBezTo>
                    <a:cubicBezTo>
                      <a:pt x="10" y="321"/>
                      <a:pt x="12" y="322"/>
                      <a:pt x="12" y="325"/>
                    </a:cubicBezTo>
                    <a:cubicBezTo>
                      <a:pt x="12" y="327"/>
                      <a:pt x="10" y="329"/>
                      <a:pt x="8" y="329"/>
                    </a:cubicBezTo>
                    <a:cubicBezTo>
                      <a:pt x="6" y="329"/>
                      <a:pt x="4" y="327"/>
                      <a:pt x="4" y="325"/>
                    </a:cubicBezTo>
                    <a:close/>
                    <a:moveTo>
                      <a:pt x="4" y="309"/>
                    </a:moveTo>
                    <a:lnTo>
                      <a:pt x="4" y="309"/>
                    </a:lnTo>
                    <a:cubicBezTo>
                      <a:pt x="4" y="306"/>
                      <a:pt x="6" y="305"/>
                      <a:pt x="8" y="305"/>
                    </a:cubicBezTo>
                    <a:cubicBezTo>
                      <a:pt x="10" y="305"/>
                      <a:pt x="12" y="306"/>
                      <a:pt x="12" y="309"/>
                    </a:cubicBezTo>
                    <a:cubicBezTo>
                      <a:pt x="12" y="311"/>
                      <a:pt x="10" y="313"/>
                      <a:pt x="8" y="313"/>
                    </a:cubicBezTo>
                    <a:cubicBezTo>
                      <a:pt x="6" y="313"/>
                      <a:pt x="4" y="311"/>
                      <a:pt x="4" y="309"/>
                    </a:cubicBezTo>
                    <a:close/>
                    <a:moveTo>
                      <a:pt x="4" y="293"/>
                    </a:moveTo>
                    <a:lnTo>
                      <a:pt x="4" y="293"/>
                    </a:lnTo>
                    <a:cubicBezTo>
                      <a:pt x="4" y="290"/>
                      <a:pt x="6" y="289"/>
                      <a:pt x="8" y="289"/>
                    </a:cubicBezTo>
                    <a:cubicBezTo>
                      <a:pt x="10" y="289"/>
                      <a:pt x="12" y="290"/>
                      <a:pt x="12" y="293"/>
                    </a:cubicBezTo>
                    <a:cubicBezTo>
                      <a:pt x="12" y="295"/>
                      <a:pt x="10" y="297"/>
                      <a:pt x="8" y="297"/>
                    </a:cubicBezTo>
                    <a:cubicBezTo>
                      <a:pt x="6" y="297"/>
                      <a:pt x="4" y="295"/>
                      <a:pt x="4" y="293"/>
                    </a:cubicBezTo>
                    <a:close/>
                    <a:moveTo>
                      <a:pt x="4" y="277"/>
                    </a:moveTo>
                    <a:lnTo>
                      <a:pt x="4" y="277"/>
                    </a:lnTo>
                    <a:cubicBezTo>
                      <a:pt x="4" y="274"/>
                      <a:pt x="6" y="273"/>
                      <a:pt x="8" y="273"/>
                    </a:cubicBezTo>
                    <a:cubicBezTo>
                      <a:pt x="10" y="273"/>
                      <a:pt x="12" y="274"/>
                      <a:pt x="12" y="277"/>
                    </a:cubicBezTo>
                    <a:cubicBezTo>
                      <a:pt x="12" y="279"/>
                      <a:pt x="10" y="281"/>
                      <a:pt x="8" y="281"/>
                    </a:cubicBezTo>
                    <a:cubicBezTo>
                      <a:pt x="6" y="281"/>
                      <a:pt x="4" y="279"/>
                      <a:pt x="4" y="277"/>
                    </a:cubicBezTo>
                    <a:close/>
                    <a:moveTo>
                      <a:pt x="4" y="261"/>
                    </a:moveTo>
                    <a:lnTo>
                      <a:pt x="4" y="261"/>
                    </a:lnTo>
                    <a:cubicBezTo>
                      <a:pt x="4" y="258"/>
                      <a:pt x="6" y="257"/>
                      <a:pt x="8" y="257"/>
                    </a:cubicBezTo>
                    <a:cubicBezTo>
                      <a:pt x="10" y="257"/>
                      <a:pt x="12" y="258"/>
                      <a:pt x="12" y="261"/>
                    </a:cubicBezTo>
                    <a:cubicBezTo>
                      <a:pt x="12" y="263"/>
                      <a:pt x="10" y="265"/>
                      <a:pt x="8" y="265"/>
                    </a:cubicBezTo>
                    <a:cubicBezTo>
                      <a:pt x="6" y="265"/>
                      <a:pt x="4" y="263"/>
                      <a:pt x="4" y="261"/>
                    </a:cubicBezTo>
                    <a:close/>
                    <a:moveTo>
                      <a:pt x="4" y="245"/>
                    </a:moveTo>
                    <a:lnTo>
                      <a:pt x="4" y="245"/>
                    </a:lnTo>
                    <a:cubicBezTo>
                      <a:pt x="4" y="242"/>
                      <a:pt x="6" y="241"/>
                      <a:pt x="8" y="241"/>
                    </a:cubicBezTo>
                    <a:cubicBezTo>
                      <a:pt x="10" y="241"/>
                      <a:pt x="12" y="242"/>
                      <a:pt x="12" y="245"/>
                    </a:cubicBezTo>
                    <a:cubicBezTo>
                      <a:pt x="12" y="247"/>
                      <a:pt x="10" y="249"/>
                      <a:pt x="8" y="249"/>
                    </a:cubicBezTo>
                    <a:cubicBezTo>
                      <a:pt x="6" y="249"/>
                      <a:pt x="4" y="247"/>
                      <a:pt x="4" y="245"/>
                    </a:cubicBezTo>
                    <a:close/>
                    <a:moveTo>
                      <a:pt x="4" y="229"/>
                    </a:moveTo>
                    <a:lnTo>
                      <a:pt x="4" y="229"/>
                    </a:lnTo>
                    <a:cubicBezTo>
                      <a:pt x="4" y="226"/>
                      <a:pt x="6" y="225"/>
                      <a:pt x="8" y="225"/>
                    </a:cubicBezTo>
                    <a:cubicBezTo>
                      <a:pt x="10" y="225"/>
                      <a:pt x="12" y="226"/>
                      <a:pt x="12" y="229"/>
                    </a:cubicBezTo>
                    <a:cubicBezTo>
                      <a:pt x="12" y="231"/>
                      <a:pt x="10" y="233"/>
                      <a:pt x="8" y="233"/>
                    </a:cubicBezTo>
                    <a:cubicBezTo>
                      <a:pt x="6" y="233"/>
                      <a:pt x="4" y="231"/>
                      <a:pt x="4" y="229"/>
                    </a:cubicBezTo>
                    <a:close/>
                    <a:moveTo>
                      <a:pt x="4" y="213"/>
                    </a:moveTo>
                    <a:lnTo>
                      <a:pt x="4" y="213"/>
                    </a:lnTo>
                    <a:cubicBezTo>
                      <a:pt x="4" y="210"/>
                      <a:pt x="6" y="209"/>
                      <a:pt x="8" y="209"/>
                    </a:cubicBezTo>
                    <a:cubicBezTo>
                      <a:pt x="10" y="209"/>
                      <a:pt x="12" y="210"/>
                      <a:pt x="12" y="213"/>
                    </a:cubicBezTo>
                    <a:cubicBezTo>
                      <a:pt x="12" y="215"/>
                      <a:pt x="10" y="217"/>
                      <a:pt x="8" y="217"/>
                    </a:cubicBezTo>
                    <a:cubicBezTo>
                      <a:pt x="6" y="217"/>
                      <a:pt x="4" y="215"/>
                      <a:pt x="4" y="213"/>
                    </a:cubicBezTo>
                    <a:close/>
                    <a:moveTo>
                      <a:pt x="4" y="197"/>
                    </a:moveTo>
                    <a:lnTo>
                      <a:pt x="4" y="197"/>
                    </a:lnTo>
                    <a:cubicBezTo>
                      <a:pt x="4" y="194"/>
                      <a:pt x="6" y="193"/>
                      <a:pt x="8" y="193"/>
                    </a:cubicBezTo>
                    <a:cubicBezTo>
                      <a:pt x="10" y="193"/>
                      <a:pt x="12" y="194"/>
                      <a:pt x="12" y="197"/>
                    </a:cubicBezTo>
                    <a:cubicBezTo>
                      <a:pt x="12" y="199"/>
                      <a:pt x="10" y="201"/>
                      <a:pt x="8" y="201"/>
                    </a:cubicBezTo>
                    <a:cubicBezTo>
                      <a:pt x="6" y="201"/>
                      <a:pt x="4" y="199"/>
                      <a:pt x="4" y="197"/>
                    </a:cubicBezTo>
                    <a:close/>
                    <a:moveTo>
                      <a:pt x="4" y="181"/>
                    </a:moveTo>
                    <a:lnTo>
                      <a:pt x="4" y="181"/>
                    </a:lnTo>
                    <a:cubicBezTo>
                      <a:pt x="4" y="178"/>
                      <a:pt x="6" y="177"/>
                      <a:pt x="8" y="177"/>
                    </a:cubicBezTo>
                    <a:cubicBezTo>
                      <a:pt x="10" y="177"/>
                      <a:pt x="12" y="178"/>
                      <a:pt x="12" y="181"/>
                    </a:cubicBezTo>
                    <a:cubicBezTo>
                      <a:pt x="12" y="183"/>
                      <a:pt x="10" y="185"/>
                      <a:pt x="8" y="185"/>
                    </a:cubicBezTo>
                    <a:cubicBezTo>
                      <a:pt x="6" y="185"/>
                      <a:pt x="4" y="183"/>
                      <a:pt x="4" y="181"/>
                    </a:cubicBezTo>
                    <a:close/>
                    <a:moveTo>
                      <a:pt x="4" y="165"/>
                    </a:moveTo>
                    <a:lnTo>
                      <a:pt x="4" y="165"/>
                    </a:lnTo>
                    <a:cubicBezTo>
                      <a:pt x="4" y="162"/>
                      <a:pt x="6" y="161"/>
                      <a:pt x="8" y="161"/>
                    </a:cubicBezTo>
                    <a:cubicBezTo>
                      <a:pt x="10" y="161"/>
                      <a:pt x="12" y="162"/>
                      <a:pt x="12" y="165"/>
                    </a:cubicBezTo>
                    <a:cubicBezTo>
                      <a:pt x="12" y="167"/>
                      <a:pt x="10" y="169"/>
                      <a:pt x="8" y="169"/>
                    </a:cubicBezTo>
                    <a:cubicBezTo>
                      <a:pt x="6" y="169"/>
                      <a:pt x="4" y="167"/>
                      <a:pt x="4" y="165"/>
                    </a:cubicBezTo>
                    <a:close/>
                    <a:moveTo>
                      <a:pt x="4" y="149"/>
                    </a:moveTo>
                    <a:lnTo>
                      <a:pt x="4" y="149"/>
                    </a:lnTo>
                    <a:cubicBezTo>
                      <a:pt x="4" y="146"/>
                      <a:pt x="6" y="145"/>
                      <a:pt x="8" y="145"/>
                    </a:cubicBezTo>
                    <a:cubicBezTo>
                      <a:pt x="10" y="145"/>
                      <a:pt x="12" y="146"/>
                      <a:pt x="12" y="149"/>
                    </a:cubicBezTo>
                    <a:cubicBezTo>
                      <a:pt x="12" y="151"/>
                      <a:pt x="10" y="153"/>
                      <a:pt x="8" y="153"/>
                    </a:cubicBezTo>
                    <a:cubicBezTo>
                      <a:pt x="6" y="153"/>
                      <a:pt x="4" y="151"/>
                      <a:pt x="4" y="149"/>
                    </a:cubicBezTo>
                    <a:close/>
                    <a:moveTo>
                      <a:pt x="4" y="133"/>
                    </a:moveTo>
                    <a:lnTo>
                      <a:pt x="4" y="133"/>
                    </a:lnTo>
                    <a:cubicBezTo>
                      <a:pt x="4" y="130"/>
                      <a:pt x="6" y="129"/>
                      <a:pt x="8" y="129"/>
                    </a:cubicBezTo>
                    <a:cubicBezTo>
                      <a:pt x="10" y="129"/>
                      <a:pt x="12" y="130"/>
                      <a:pt x="12" y="133"/>
                    </a:cubicBezTo>
                    <a:cubicBezTo>
                      <a:pt x="12" y="135"/>
                      <a:pt x="10" y="137"/>
                      <a:pt x="8" y="137"/>
                    </a:cubicBezTo>
                    <a:cubicBezTo>
                      <a:pt x="6" y="137"/>
                      <a:pt x="4" y="135"/>
                      <a:pt x="4" y="133"/>
                    </a:cubicBezTo>
                    <a:close/>
                    <a:moveTo>
                      <a:pt x="4" y="117"/>
                    </a:moveTo>
                    <a:lnTo>
                      <a:pt x="4" y="117"/>
                    </a:lnTo>
                    <a:cubicBezTo>
                      <a:pt x="4" y="114"/>
                      <a:pt x="6" y="113"/>
                      <a:pt x="8" y="113"/>
                    </a:cubicBezTo>
                    <a:cubicBezTo>
                      <a:pt x="10" y="113"/>
                      <a:pt x="12" y="114"/>
                      <a:pt x="12" y="117"/>
                    </a:cubicBezTo>
                    <a:cubicBezTo>
                      <a:pt x="12" y="119"/>
                      <a:pt x="10" y="121"/>
                      <a:pt x="8" y="121"/>
                    </a:cubicBezTo>
                    <a:cubicBezTo>
                      <a:pt x="6" y="121"/>
                      <a:pt x="4" y="119"/>
                      <a:pt x="4" y="117"/>
                    </a:cubicBezTo>
                    <a:close/>
                    <a:moveTo>
                      <a:pt x="4" y="101"/>
                    </a:moveTo>
                    <a:lnTo>
                      <a:pt x="4" y="101"/>
                    </a:lnTo>
                    <a:cubicBezTo>
                      <a:pt x="4" y="98"/>
                      <a:pt x="6" y="97"/>
                      <a:pt x="8" y="97"/>
                    </a:cubicBezTo>
                    <a:cubicBezTo>
                      <a:pt x="10" y="97"/>
                      <a:pt x="12" y="98"/>
                      <a:pt x="12" y="101"/>
                    </a:cubicBezTo>
                    <a:cubicBezTo>
                      <a:pt x="12" y="103"/>
                      <a:pt x="10" y="105"/>
                      <a:pt x="8" y="105"/>
                    </a:cubicBezTo>
                    <a:cubicBezTo>
                      <a:pt x="6" y="105"/>
                      <a:pt x="4" y="103"/>
                      <a:pt x="4" y="101"/>
                    </a:cubicBezTo>
                    <a:close/>
                    <a:moveTo>
                      <a:pt x="4" y="85"/>
                    </a:moveTo>
                    <a:lnTo>
                      <a:pt x="4" y="85"/>
                    </a:lnTo>
                    <a:cubicBezTo>
                      <a:pt x="4" y="82"/>
                      <a:pt x="6" y="81"/>
                      <a:pt x="8" y="81"/>
                    </a:cubicBezTo>
                    <a:cubicBezTo>
                      <a:pt x="10" y="81"/>
                      <a:pt x="12" y="82"/>
                      <a:pt x="12" y="85"/>
                    </a:cubicBezTo>
                    <a:cubicBezTo>
                      <a:pt x="12" y="87"/>
                      <a:pt x="10" y="89"/>
                      <a:pt x="8" y="89"/>
                    </a:cubicBezTo>
                    <a:cubicBezTo>
                      <a:pt x="6" y="89"/>
                      <a:pt x="4" y="87"/>
                      <a:pt x="4" y="85"/>
                    </a:cubicBezTo>
                    <a:close/>
                    <a:moveTo>
                      <a:pt x="4" y="69"/>
                    </a:moveTo>
                    <a:lnTo>
                      <a:pt x="4" y="69"/>
                    </a:lnTo>
                    <a:cubicBezTo>
                      <a:pt x="4" y="66"/>
                      <a:pt x="6" y="64"/>
                      <a:pt x="8" y="64"/>
                    </a:cubicBezTo>
                    <a:cubicBezTo>
                      <a:pt x="10" y="64"/>
                      <a:pt x="12" y="66"/>
                      <a:pt x="12" y="69"/>
                    </a:cubicBezTo>
                    <a:cubicBezTo>
                      <a:pt x="12" y="71"/>
                      <a:pt x="10" y="73"/>
                      <a:pt x="8" y="73"/>
                    </a:cubicBezTo>
                    <a:cubicBezTo>
                      <a:pt x="6" y="73"/>
                      <a:pt x="4" y="71"/>
                      <a:pt x="4" y="69"/>
                    </a:cubicBezTo>
                    <a:close/>
                    <a:moveTo>
                      <a:pt x="4" y="53"/>
                    </a:moveTo>
                    <a:lnTo>
                      <a:pt x="4" y="52"/>
                    </a:lnTo>
                    <a:cubicBezTo>
                      <a:pt x="4" y="50"/>
                      <a:pt x="6" y="48"/>
                      <a:pt x="8" y="48"/>
                    </a:cubicBezTo>
                    <a:cubicBezTo>
                      <a:pt x="10" y="48"/>
                      <a:pt x="12" y="50"/>
                      <a:pt x="12" y="52"/>
                    </a:cubicBezTo>
                    <a:lnTo>
                      <a:pt x="12" y="53"/>
                    </a:lnTo>
                    <a:cubicBezTo>
                      <a:pt x="12" y="55"/>
                      <a:pt x="10" y="57"/>
                      <a:pt x="8" y="57"/>
                    </a:cubicBezTo>
                    <a:cubicBezTo>
                      <a:pt x="6" y="57"/>
                      <a:pt x="4" y="55"/>
                      <a:pt x="4" y="53"/>
                    </a:cubicBezTo>
                    <a:close/>
                    <a:moveTo>
                      <a:pt x="4" y="36"/>
                    </a:moveTo>
                    <a:lnTo>
                      <a:pt x="4" y="36"/>
                    </a:lnTo>
                    <a:cubicBezTo>
                      <a:pt x="4" y="34"/>
                      <a:pt x="6" y="32"/>
                      <a:pt x="8" y="32"/>
                    </a:cubicBezTo>
                    <a:cubicBezTo>
                      <a:pt x="10" y="32"/>
                      <a:pt x="12" y="34"/>
                      <a:pt x="12" y="36"/>
                    </a:cubicBezTo>
                    <a:cubicBezTo>
                      <a:pt x="12" y="39"/>
                      <a:pt x="10" y="40"/>
                      <a:pt x="8" y="40"/>
                    </a:cubicBezTo>
                    <a:cubicBezTo>
                      <a:pt x="6" y="40"/>
                      <a:pt x="4" y="39"/>
                      <a:pt x="4" y="36"/>
                    </a:cubicBezTo>
                    <a:close/>
                    <a:moveTo>
                      <a:pt x="4" y="20"/>
                    </a:moveTo>
                    <a:lnTo>
                      <a:pt x="4" y="20"/>
                    </a:lnTo>
                    <a:cubicBezTo>
                      <a:pt x="4" y="18"/>
                      <a:pt x="6" y="16"/>
                      <a:pt x="8" y="16"/>
                    </a:cubicBezTo>
                    <a:cubicBezTo>
                      <a:pt x="10" y="16"/>
                      <a:pt x="12" y="18"/>
                      <a:pt x="12" y="20"/>
                    </a:cubicBezTo>
                    <a:cubicBezTo>
                      <a:pt x="12" y="23"/>
                      <a:pt x="10" y="24"/>
                      <a:pt x="8" y="24"/>
                    </a:cubicBezTo>
                    <a:cubicBezTo>
                      <a:pt x="6" y="24"/>
                      <a:pt x="4" y="23"/>
                      <a:pt x="4" y="20"/>
                    </a:cubicBezTo>
                    <a:close/>
                    <a:moveTo>
                      <a:pt x="4" y="4"/>
                    </a:moveTo>
                    <a:lnTo>
                      <a:pt x="4" y="4"/>
                    </a:lnTo>
                    <a:cubicBezTo>
                      <a:pt x="4" y="2"/>
                      <a:pt x="6" y="0"/>
                      <a:pt x="8" y="0"/>
                    </a:cubicBezTo>
                    <a:cubicBezTo>
                      <a:pt x="10" y="0"/>
                      <a:pt x="12" y="2"/>
                      <a:pt x="12" y="4"/>
                    </a:cubicBezTo>
                    <a:cubicBezTo>
                      <a:pt x="12" y="7"/>
                      <a:pt x="10" y="8"/>
                      <a:pt x="8" y="8"/>
                    </a:cubicBezTo>
                    <a:cubicBezTo>
                      <a:pt x="6" y="8"/>
                      <a:pt x="4" y="7"/>
                      <a:pt x="4" y="4"/>
                    </a:cubicBezTo>
                    <a:close/>
                  </a:path>
                </a:pathLst>
              </a:custGeom>
              <a:solidFill>
                <a:srgbClr val="000000"/>
              </a:solidFill>
              <a:ln w="3175">
                <a:solidFill>
                  <a:srgbClr val="C0C0C0"/>
                </a:solidFill>
                <a:bevel/>
                <a:headEnd/>
                <a:tailEnd/>
              </a:ln>
            </p:spPr>
            <p:txBody>
              <a:bodyPr>
                <a:prstTxWarp prst="textNoShape">
                  <a:avLst/>
                </a:prstTxWarp>
              </a:bodyPr>
              <a:lstStyle/>
              <a:p>
                <a:endParaRPr lang="en-US">
                  <a:latin typeface="Calibri" charset="0"/>
                </a:endParaRPr>
              </a:p>
            </p:txBody>
          </p:sp>
          <p:sp>
            <p:nvSpPr>
              <p:cNvPr id="2067" name="Freeform 18"/>
              <p:cNvSpPr>
                <a:spLocks/>
              </p:cNvSpPr>
              <p:nvPr/>
            </p:nvSpPr>
            <p:spPr bwMode="auto">
              <a:xfrm>
                <a:off x="593" y="927"/>
                <a:ext cx="4648" cy="1136"/>
              </a:xfrm>
              <a:custGeom>
                <a:avLst/>
                <a:gdLst>
                  <a:gd name="T0" fmla="*/ 0 w 4648"/>
                  <a:gd name="T1" fmla="*/ 1136 h 1136"/>
                  <a:gd name="T2" fmla="*/ 619 w 4648"/>
                  <a:gd name="T3" fmla="*/ 968 h 1136"/>
                  <a:gd name="T4" fmla="*/ 929 w 4648"/>
                  <a:gd name="T5" fmla="*/ 925 h 1136"/>
                  <a:gd name="T6" fmla="*/ 1550 w 4648"/>
                  <a:gd name="T7" fmla="*/ 736 h 1136"/>
                  <a:gd name="T8" fmla="*/ 1859 w 4648"/>
                  <a:gd name="T9" fmla="*/ 694 h 1136"/>
                  <a:gd name="T10" fmla="*/ 2479 w 4648"/>
                  <a:gd name="T11" fmla="*/ 505 h 1136"/>
                  <a:gd name="T12" fmla="*/ 2789 w 4648"/>
                  <a:gd name="T13" fmla="*/ 463 h 1136"/>
                  <a:gd name="T14" fmla="*/ 3409 w 4648"/>
                  <a:gd name="T15" fmla="*/ 273 h 1136"/>
                  <a:gd name="T16" fmla="*/ 3719 w 4648"/>
                  <a:gd name="T17" fmla="*/ 231 h 1136"/>
                  <a:gd name="T18" fmla="*/ 4339 w 4648"/>
                  <a:gd name="T19" fmla="*/ 42 h 1136"/>
                  <a:gd name="T20" fmla="*/ 4648 w 4648"/>
                  <a:gd name="T21" fmla="*/ 0 h 1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8"/>
                  <a:gd name="T34" fmla="*/ 0 h 1136"/>
                  <a:gd name="T35" fmla="*/ 4648 w 4648"/>
                  <a:gd name="T36" fmla="*/ 1136 h 1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8" h="1136">
                    <a:moveTo>
                      <a:pt x="0" y="1136"/>
                    </a:moveTo>
                    <a:lnTo>
                      <a:pt x="619" y="968"/>
                    </a:lnTo>
                    <a:lnTo>
                      <a:pt x="929" y="925"/>
                    </a:lnTo>
                    <a:lnTo>
                      <a:pt x="1550" y="736"/>
                    </a:lnTo>
                    <a:lnTo>
                      <a:pt x="1859" y="694"/>
                    </a:lnTo>
                    <a:lnTo>
                      <a:pt x="2479" y="505"/>
                    </a:lnTo>
                    <a:lnTo>
                      <a:pt x="2789" y="463"/>
                    </a:lnTo>
                    <a:lnTo>
                      <a:pt x="3409" y="273"/>
                    </a:lnTo>
                    <a:lnTo>
                      <a:pt x="3719" y="231"/>
                    </a:lnTo>
                    <a:lnTo>
                      <a:pt x="4339" y="42"/>
                    </a:lnTo>
                    <a:lnTo>
                      <a:pt x="4648" y="0"/>
                    </a:lnTo>
                  </a:path>
                </a:pathLst>
              </a:custGeom>
              <a:noFill/>
              <a:ln w="25400">
                <a:solidFill>
                  <a:schemeClr val="hlink"/>
                </a:solidFill>
                <a:round/>
                <a:headEnd/>
                <a:tailEnd/>
              </a:ln>
            </p:spPr>
            <p:txBody>
              <a:bodyPr>
                <a:prstTxWarp prst="textNoShape">
                  <a:avLst/>
                </a:prstTxWarp>
              </a:bodyPr>
              <a:lstStyle/>
              <a:p>
                <a:endParaRPr lang="en-US">
                  <a:latin typeface="Calibri" charset="0"/>
                </a:endParaRPr>
              </a:p>
            </p:txBody>
          </p:sp>
          <p:sp>
            <p:nvSpPr>
              <p:cNvPr id="2068" name="Freeform 19"/>
              <p:cNvSpPr>
                <a:spLocks/>
              </p:cNvSpPr>
              <p:nvPr/>
            </p:nvSpPr>
            <p:spPr bwMode="auto">
              <a:xfrm>
                <a:off x="576" y="1824"/>
                <a:ext cx="4648" cy="674"/>
              </a:xfrm>
              <a:custGeom>
                <a:avLst/>
                <a:gdLst>
                  <a:gd name="T0" fmla="*/ 0 w 4648"/>
                  <a:gd name="T1" fmla="*/ 674 h 674"/>
                  <a:gd name="T2" fmla="*/ 619 w 4648"/>
                  <a:gd name="T3" fmla="*/ 505 h 674"/>
                  <a:gd name="T4" fmla="*/ 929 w 4648"/>
                  <a:gd name="T5" fmla="*/ 569 h 674"/>
                  <a:gd name="T6" fmla="*/ 1550 w 4648"/>
                  <a:gd name="T7" fmla="*/ 379 h 674"/>
                  <a:gd name="T8" fmla="*/ 1859 w 4648"/>
                  <a:gd name="T9" fmla="*/ 442 h 674"/>
                  <a:gd name="T10" fmla="*/ 2479 w 4648"/>
                  <a:gd name="T11" fmla="*/ 253 h 674"/>
                  <a:gd name="T12" fmla="*/ 2789 w 4648"/>
                  <a:gd name="T13" fmla="*/ 316 h 674"/>
                  <a:gd name="T14" fmla="*/ 3409 w 4648"/>
                  <a:gd name="T15" fmla="*/ 127 h 674"/>
                  <a:gd name="T16" fmla="*/ 3719 w 4648"/>
                  <a:gd name="T17" fmla="*/ 190 h 674"/>
                  <a:gd name="T18" fmla="*/ 4339 w 4648"/>
                  <a:gd name="T19" fmla="*/ 0 h 674"/>
                  <a:gd name="T20" fmla="*/ 4648 w 4648"/>
                  <a:gd name="T21" fmla="*/ 63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8"/>
                  <a:gd name="T34" fmla="*/ 0 h 674"/>
                  <a:gd name="T35" fmla="*/ 4648 w 4648"/>
                  <a:gd name="T36" fmla="*/ 674 h 6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8" h="674">
                    <a:moveTo>
                      <a:pt x="0" y="674"/>
                    </a:moveTo>
                    <a:lnTo>
                      <a:pt x="619" y="505"/>
                    </a:lnTo>
                    <a:lnTo>
                      <a:pt x="929" y="569"/>
                    </a:lnTo>
                    <a:lnTo>
                      <a:pt x="1550" y="379"/>
                    </a:lnTo>
                    <a:lnTo>
                      <a:pt x="1859" y="442"/>
                    </a:lnTo>
                    <a:lnTo>
                      <a:pt x="2479" y="253"/>
                    </a:lnTo>
                    <a:lnTo>
                      <a:pt x="2789" y="316"/>
                    </a:lnTo>
                    <a:lnTo>
                      <a:pt x="3409" y="127"/>
                    </a:lnTo>
                    <a:lnTo>
                      <a:pt x="3719" y="190"/>
                    </a:lnTo>
                    <a:lnTo>
                      <a:pt x="4339" y="0"/>
                    </a:lnTo>
                    <a:lnTo>
                      <a:pt x="4648" y="63"/>
                    </a:lnTo>
                  </a:path>
                </a:pathLst>
              </a:custGeom>
              <a:noFill/>
              <a:ln w="25400">
                <a:solidFill>
                  <a:schemeClr val="accent2"/>
                </a:solidFill>
                <a:round/>
                <a:headEnd/>
                <a:tailEnd/>
              </a:ln>
            </p:spPr>
            <p:txBody>
              <a:bodyPr>
                <a:prstTxWarp prst="textNoShape">
                  <a:avLst/>
                </a:prstTxWarp>
              </a:bodyPr>
              <a:lstStyle/>
              <a:p>
                <a:endParaRPr lang="en-US">
                  <a:latin typeface="Calibri" charset="0"/>
                </a:endParaRPr>
              </a:p>
            </p:txBody>
          </p:sp>
          <p:sp>
            <p:nvSpPr>
              <p:cNvPr id="2069" name="Rectangle 20"/>
              <p:cNvSpPr>
                <a:spLocks noChangeArrowheads="1"/>
              </p:cNvSpPr>
              <p:nvPr/>
            </p:nvSpPr>
            <p:spPr bwMode="auto">
              <a:xfrm>
                <a:off x="816" y="3077"/>
                <a:ext cx="240" cy="230"/>
              </a:xfrm>
              <a:prstGeom prst="rect">
                <a:avLst/>
              </a:prstGeom>
              <a:noFill/>
              <a:ln w="9525">
                <a:noFill/>
                <a:miter lim="800000"/>
                <a:headEnd/>
                <a:tailEnd/>
              </a:ln>
            </p:spPr>
            <p:txBody>
              <a:bodyPr lIns="0" tIns="0" rIns="0" bIns="0">
                <a:prstTxWarp prst="textNoShape">
                  <a:avLst/>
                </a:prstTxWarp>
                <a:spAutoFit/>
              </a:bodyPr>
              <a:lstStyle/>
              <a:p>
                <a:r>
                  <a:rPr lang="en-US" sz="2400" b="1">
                    <a:solidFill>
                      <a:srgbClr val="2583C3"/>
                    </a:solidFill>
                    <a:latin typeface="Arial Narrow" charset="0"/>
                  </a:rPr>
                  <a:t>K</a:t>
                </a:r>
              </a:p>
            </p:txBody>
          </p:sp>
          <p:sp>
            <p:nvSpPr>
              <p:cNvPr id="2070" name="Rectangle 21"/>
              <p:cNvSpPr>
                <a:spLocks noChangeArrowheads="1"/>
              </p:cNvSpPr>
              <p:nvPr/>
            </p:nvSpPr>
            <p:spPr bwMode="auto">
              <a:xfrm rot="-5400000">
                <a:off x="1089" y="3049"/>
                <a:ext cx="526" cy="192"/>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78AE45"/>
                    </a:solidFill>
                    <a:latin typeface="Arial Narrow" charset="0"/>
                  </a:rPr>
                  <a:t>Summer</a:t>
                </a:r>
              </a:p>
            </p:txBody>
          </p:sp>
          <p:sp>
            <p:nvSpPr>
              <p:cNvPr id="2071" name="Rectangle 22"/>
              <p:cNvSpPr>
                <a:spLocks noChangeArrowheads="1"/>
              </p:cNvSpPr>
              <p:nvPr/>
            </p:nvSpPr>
            <p:spPr bwMode="auto">
              <a:xfrm>
                <a:off x="1696" y="3077"/>
                <a:ext cx="228" cy="230"/>
              </a:xfrm>
              <a:prstGeom prst="rect">
                <a:avLst/>
              </a:prstGeom>
              <a:noFill/>
              <a:ln w="9525">
                <a:noFill/>
                <a:miter lim="800000"/>
                <a:headEnd/>
                <a:tailEnd/>
              </a:ln>
            </p:spPr>
            <p:txBody>
              <a:bodyPr wrap="none" lIns="0" tIns="0" rIns="0" bIns="0">
                <a:prstTxWarp prst="textNoShape">
                  <a:avLst/>
                </a:prstTxWarp>
                <a:spAutoFit/>
              </a:bodyPr>
              <a:lstStyle/>
              <a:p>
                <a:r>
                  <a:rPr lang="en-US" sz="2400" b="1">
                    <a:solidFill>
                      <a:srgbClr val="2583C3"/>
                    </a:solidFill>
                    <a:latin typeface="Arial Narrow" charset="0"/>
                  </a:rPr>
                  <a:t>1st</a:t>
                </a:r>
              </a:p>
            </p:txBody>
          </p:sp>
          <p:sp>
            <p:nvSpPr>
              <p:cNvPr id="2072" name="Rectangle 23"/>
              <p:cNvSpPr>
                <a:spLocks noChangeArrowheads="1"/>
              </p:cNvSpPr>
              <p:nvPr/>
            </p:nvSpPr>
            <p:spPr bwMode="auto">
              <a:xfrm>
                <a:off x="2640" y="3077"/>
                <a:ext cx="280" cy="230"/>
              </a:xfrm>
              <a:prstGeom prst="rect">
                <a:avLst/>
              </a:prstGeom>
              <a:noFill/>
              <a:ln w="9525">
                <a:noFill/>
                <a:miter lim="800000"/>
                <a:headEnd/>
                <a:tailEnd/>
              </a:ln>
            </p:spPr>
            <p:txBody>
              <a:bodyPr wrap="none" lIns="0" tIns="0" rIns="0" bIns="0">
                <a:prstTxWarp prst="textNoShape">
                  <a:avLst/>
                </a:prstTxWarp>
                <a:spAutoFit/>
              </a:bodyPr>
              <a:lstStyle/>
              <a:p>
                <a:r>
                  <a:rPr lang="en-US" sz="2400" b="1">
                    <a:solidFill>
                      <a:srgbClr val="2583C3"/>
                    </a:solidFill>
                    <a:latin typeface="Arial Narrow" charset="0"/>
                  </a:rPr>
                  <a:t>2nd</a:t>
                </a:r>
              </a:p>
            </p:txBody>
          </p:sp>
          <p:sp>
            <p:nvSpPr>
              <p:cNvPr id="2073" name="Rectangle 24"/>
              <p:cNvSpPr>
                <a:spLocks noChangeArrowheads="1"/>
              </p:cNvSpPr>
              <p:nvPr/>
            </p:nvSpPr>
            <p:spPr bwMode="auto">
              <a:xfrm>
                <a:off x="3547" y="3077"/>
                <a:ext cx="245" cy="230"/>
              </a:xfrm>
              <a:prstGeom prst="rect">
                <a:avLst/>
              </a:prstGeom>
              <a:noFill/>
              <a:ln w="9525">
                <a:noFill/>
                <a:miter lim="800000"/>
                <a:headEnd/>
                <a:tailEnd/>
              </a:ln>
            </p:spPr>
            <p:txBody>
              <a:bodyPr wrap="none" lIns="0" tIns="0" rIns="0" bIns="0">
                <a:prstTxWarp prst="textNoShape">
                  <a:avLst/>
                </a:prstTxWarp>
                <a:spAutoFit/>
              </a:bodyPr>
              <a:lstStyle/>
              <a:p>
                <a:r>
                  <a:rPr lang="en-US" sz="2400" b="1">
                    <a:solidFill>
                      <a:srgbClr val="2583C3"/>
                    </a:solidFill>
                    <a:latin typeface="Arial Narrow" charset="0"/>
                  </a:rPr>
                  <a:t>3rd</a:t>
                </a:r>
              </a:p>
            </p:txBody>
          </p:sp>
          <p:sp>
            <p:nvSpPr>
              <p:cNvPr id="2074" name="Rectangle 25"/>
              <p:cNvSpPr>
                <a:spLocks noChangeArrowheads="1"/>
              </p:cNvSpPr>
              <p:nvPr/>
            </p:nvSpPr>
            <p:spPr bwMode="auto">
              <a:xfrm>
                <a:off x="4512" y="3077"/>
                <a:ext cx="236" cy="230"/>
              </a:xfrm>
              <a:prstGeom prst="rect">
                <a:avLst/>
              </a:prstGeom>
              <a:noFill/>
              <a:ln w="9525">
                <a:noFill/>
                <a:miter lim="800000"/>
                <a:headEnd/>
                <a:tailEnd/>
              </a:ln>
            </p:spPr>
            <p:txBody>
              <a:bodyPr wrap="none" lIns="0" tIns="0" rIns="0" bIns="0">
                <a:prstTxWarp prst="textNoShape">
                  <a:avLst/>
                </a:prstTxWarp>
                <a:spAutoFit/>
              </a:bodyPr>
              <a:lstStyle/>
              <a:p>
                <a:r>
                  <a:rPr lang="en-US" sz="2400" b="1">
                    <a:solidFill>
                      <a:srgbClr val="2583C3"/>
                    </a:solidFill>
                    <a:latin typeface="Arial Narrow" charset="0"/>
                  </a:rPr>
                  <a:t>4th</a:t>
                </a:r>
              </a:p>
            </p:txBody>
          </p:sp>
          <p:sp>
            <p:nvSpPr>
              <p:cNvPr id="2075" name="Rectangle 26"/>
              <p:cNvSpPr>
                <a:spLocks noChangeArrowheads="1"/>
              </p:cNvSpPr>
              <p:nvPr/>
            </p:nvSpPr>
            <p:spPr bwMode="auto">
              <a:xfrm>
                <a:off x="611" y="654"/>
                <a:ext cx="1490" cy="523"/>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D35A31"/>
                    </a:solidFill>
                    <a:latin typeface="Bookman Old Style" charset="0"/>
                  </a:rPr>
                  <a:t>Summer of Reading</a:t>
                </a:r>
              </a:p>
              <a:p>
                <a:r>
                  <a:rPr lang="en-US" b="1" dirty="0">
                    <a:solidFill>
                      <a:srgbClr val="D35A31"/>
                    </a:solidFill>
                    <a:latin typeface="Bookman Old Style" charset="0"/>
                  </a:rPr>
                  <a:t>Achievement </a:t>
                </a:r>
                <a:br>
                  <a:rPr lang="en-US" b="1" dirty="0">
                    <a:solidFill>
                      <a:srgbClr val="D35A31"/>
                    </a:solidFill>
                    <a:latin typeface="Bookman Old Style" charset="0"/>
                  </a:rPr>
                </a:br>
                <a:r>
                  <a:rPr lang="en-US" b="1" dirty="0">
                    <a:solidFill>
                      <a:srgbClr val="D35A31"/>
                    </a:solidFill>
                    <a:latin typeface="Bookman Old Style" charset="0"/>
                  </a:rPr>
                  <a:t>Trajectories</a:t>
                </a:r>
              </a:p>
            </p:txBody>
          </p:sp>
          <p:sp>
            <p:nvSpPr>
              <p:cNvPr id="2076" name="Rectangle 27"/>
              <p:cNvSpPr>
                <a:spLocks noChangeArrowheads="1"/>
              </p:cNvSpPr>
              <p:nvPr/>
            </p:nvSpPr>
            <p:spPr bwMode="auto">
              <a:xfrm>
                <a:off x="3834" y="1978"/>
                <a:ext cx="1377" cy="310"/>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a:solidFill>
                      <a:srgbClr val="D35A31"/>
                    </a:solidFill>
                    <a:latin typeface="Bookman Old Style" charset="0"/>
                  </a:rPr>
                  <a:t>Low-Income Students</a:t>
                </a:r>
                <a:br>
                  <a:rPr lang="en-US" sz="1600" dirty="0">
                    <a:solidFill>
                      <a:srgbClr val="D35A31"/>
                    </a:solidFill>
                    <a:latin typeface="Bookman Old Style" charset="0"/>
                  </a:rPr>
                </a:br>
                <a:r>
                  <a:rPr lang="en-US" sz="1600" dirty="0">
                    <a:solidFill>
                      <a:srgbClr val="D35A31"/>
                    </a:solidFill>
                    <a:latin typeface="Bookman Old Style" charset="0"/>
                  </a:rPr>
                  <a:t>no summer school</a:t>
                </a:r>
              </a:p>
            </p:txBody>
          </p:sp>
          <p:sp>
            <p:nvSpPr>
              <p:cNvPr id="2077" name="Rectangle 28"/>
              <p:cNvSpPr>
                <a:spLocks noChangeArrowheads="1"/>
              </p:cNvSpPr>
              <p:nvPr/>
            </p:nvSpPr>
            <p:spPr bwMode="auto">
              <a:xfrm>
                <a:off x="3692" y="609"/>
                <a:ext cx="1549" cy="310"/>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a:solidFill>
                      <a:srgbClr val="D35A31"/>
                    </a:solidFill>
                    <a:latin typeface="Bookman Old Style" charset="0"/>
                  </a:rPr>
                  <a:t>Middle-Income Students</a:t>
                </a:r>
              </a:p>
              <a:p>
                <a:pPr algn="r"/>
                <a:r>
                  <a:rPr lang="en-US" sz="1600" dirty="0">
                    <a:solidFill>
                      <a:srgbClr val="D35A31"/>
                    </a:solidFill>
                    <a:latin typeface="Bookman Old Style" charset="0"/>
                  </a:rPr>
                  <a:t>no summer school</a:t>
                </a:r>
              </a:p>
            </p:txBody>
          </p:sp>
          <p:sp>
            <p:nvSpPr>
              <p:cNvPr id="2078" name="Rectangle 29"/>
              <p:cNvSpPr>
                <a:spLocks noChangeArrowheads="1"/>
              </p:cNvSpPr>
              <p:nvPr/>
            </p:nvSpPr>
            <p:spPr bwMode="auto">
              <a:xfrm rot="-5400000">
                <a:off x="2009" y="3049"/>
                <a:ext cx="526" cy="192"/>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78AE45"/>
                    </a:solidFill>
                    <a:latin typeface="Arial Narrow" charset="0"/>
                  </a:rPr>
                  <a:t>Summer</a:t>
                </a:r>
              </a:p>
            </p:txBody>
          </p:sp>
          <p:sp>
            <p:nvSpPr>
              <p:cNvPr id="2079" name="Rectangle 30"/>
              <p:cNvSpPr>
                <a:spLocks noChangeArrowheads="1"/>
              </p:cNvSpPr>
              <p:nvPr/>
            </p:nvSpPr>
            <p:spPr bwMode="auto">
              <a:xfrm rot="-5400000">
                <a:off x="2945" y="3049"/>
                <a:ext cx="526" cy="192"/>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78AE45"/>
                    </a:solidFill>
                    <a:latin typeface="Arial Narrow" charset="0"/>
                  </a:rPr>
                  <a:t>Summer</a:t>
                </a:r>
              </a:p>
            </p:txBody>
          </p:sp>
          <p:sp>
            <p:nvSpPr>
              <p:cNvPr id="2080" name="Rectangle 31"/>
              <p:cNvSpPr>
                <a:spLocks noChangeArrowheads="1"/>
              </p:cNvSpPr>
              <p:nvPr/>
            </p:nvSpPr>
            <p:spPr bwMode="auto">
              <a:xfrm rot="-5400000">
                <a:off x="3865" y="3049"/>
                <a:ext cx="526" cy="192"/>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78AE45"/>
                    </a:solidFill>
                    <a:latin typeface="Arial Narrow" charset="0"/>
                  </a:rPr>
                  <a:t>Summer</a:t>
                </a:r>
              </a:p>
            </p:txBody>
          </p:sp>
          <p:sp>
            <p:nvSpPr>
              <p:cNvPr id="2081" name="Rectangle 32"/>
              <p:cNvSpPr>
                <a:spLocks noChangeArrowheads="1"/>
              </p:cNvSpPr>
              <p:nvPr/>
            </p:nvSpPr>
            <p:spPr bwMode="auto">
              <a:xfrm rot="-5400000">
                <a:off x="4825" y="3049"/>
                <a:ext cx="526" cy="192"/>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78AE45"/>
                    </a:solidFill>
                    <a:latin typeface="Arial Narrow" charset="0"/>
                  </a:rPr>
                  <a:t>Summer</a:t>
                </a:r>
              </a:p>
            </p:txBody>
          </p:sp>
        </p:grpSp>
      </p:grpSp>
      <p:pic>
        <p:nvPicPr>
          <p:cNvPr id="41" name="Picture 2"/>
          <p:cNvPicPr>
            <a:picLocks noChangeAspect="1" noChangeArrowheads="1"/>
          </p:cNvPicPr>
          <p:nvPr/>
        </p:nvPicPr>
        <p:blipFill rotWithShape="1">
          <a:blip r:embed="rId4"/>
          <a:srcRect l="2248" t="1600" r="5956" b="4237"/>
          <a:stretch/>
        </p:blipFill>
        <p:spPr bwMode="auto">
          <a:xfrm>
            <a:off x="4228195" y="4088705"/>
            <a:ext cx="4741837" cy="2668350"/>
          </a:xfrm>
          <a:prstGeom prst="rect">
            <a:avLst/>
          </a:prstGeom>
          <a:noFill/>
          <a:ln w="9525">
            <a:noFill/>
            <a:miter lim="800000"/>
            <a:headEnd/>
            <a:tailEnd/>
          </a:ln>
        </p:spPr>
      </p:pic>
      <p:sp>
        <p:nvSpPr>
          <p:cNvPr id="8" name="Rectangle 7"/>
          <p:cNvSpPr/>
          <p:nvPr/>
        </p:nvSpPr>
        <p:spPr>
          <a:xfrm>
            <a:off x="481306" y="3752602"/>
            <a:ext cx="8676736" cy="307777"/>
          </a:xfrm>
          <a:prstGeom prst="rect">
            <a:avLst/>
          </a:prstGeom>
        </p:spPr>
        <p:txBody>
          <a:bodyPr wrap="square">
            <a:spAutoFit/>
          </a:bodyPr>
          <a:lstStyle/>
          <a:p>
            <a:pPr algn="ctr"/>
            <a:r>
              <a:rPr lang="en-US" sz="1400" b="1" dirty="0"/>
              <a:t>Summer Score Changes in Reading for </a:t>
            </a:r>
            <a:r>
              <a:rPr lang="en-US" sz="1400" b="1" dirty="0" smtClean="0"/>
              <a:t> Black, Hispanic, and White </a:t>
            </a:r>
            <a:r>
              <a:rPr lang="en-US" sz="1400" b="1" dirty="0"/>
              <a:t>Sixth-Grade Students, 2004</a:t>
            </a:r>
          </a:p>
        </p:txBody>
      </p:sp>
      <p:pic>
        <p:nvPicPr>
          <p:cNvPr id="43" name="Picture 2"/>
          <p:cNvPicPr>
            <a:picLocks noChangeAspect="1" noChangeArrowheads="1"/>
          </p:cNvPicPr>
          <p:nvPr/>
        </p:nvPicPr>
        <p:blipFill rotWithShape="1">
          <a:blip r:embed="rId5"/>
          <a:srcRect t="4882" r="4429"/>
          <a:stretch/>
        </p:blipFill>
        <p:spPr bwMode="auto">
          <a:xfrm>
            <a:off x="69335" y="4365278"/>
            <a:ext cx="4353877" cy="2463028"/>
          </a:xfrm>
          <a:prstGeom prst="rect">
            <a:avLst/>
          </a:prstGeom>
          <a:noFill/>
          <a:ln w="9525">
            <a:noFill/>
            <a:miter lim="800000"/>
            <a:headEnd/>
            <a:tailEnd/>
          </a:ln>
        </p:spPr>
      </p:pic>
      <p:sp>
        <p:nvSpPr>
          <p:cNvPr id="44" name="Footer Placeholder 3"/>
          <p:cNvSpPr>
            <a:spLocks noGrp="1"/>
          </p:cNvSpPr>
          <p:nvPr>
            <p:ph type="ftr" sz="quarter" idx="11"/>
          </p:nvPr>
        </p:nvSpPr>
        <p:spPr bwMode="auto">
          <a:xfrm>
            <a:off x="6074844" y="981719"/>
            <a:ext cx="2657835" cy="573949"/>
          </a:xfrm>
          <a:ln>
            <a:miter lim="800000"/>
            <a:headEnd/>
            <a:tailEnd/>
          </a:ln>
        </p:spPr>
        <p:txBody>
          <a:bodyPr wrap="square" lIns="0" tIns="0" rIns="0" bIns="0" numCol="1" anchor="t" anchorCtr="0" compatLnSpc="1">
            <a:prstTxWarp prst="textNoShape">
              <a:avLst/>
            </a:prstTxWarp>
          </a:bodyPr>
          <a:lstStyle/>
          <a:p>
            <a:pPr algn="r" fontAlgn="base">
              <a:spcBef>
                <a:spcPct val="0"/>
              </a:spcBef>
              <a:spcAft>
                <a:spcPct val="0"/>
              </a:spcAft>
            </a:pPr>
            <a:r>
              <a:rPr lang="en-US" dirty="0" smtClean="0">
                <a:solidFill>
                  <a:schemeClr val="tx1"/>
                </a:solidFill>
              </a:rPr>
              <a:t>http://www.summerlearning.org/resource/resmgr/presentations/research101.pdf</a:t>
            </a:r>
            <a:endParaRPr lang="en-US" dirty="0">
              <a:solidFill>
                <a:schemeClr val="tx1"/>
              </a:solidFill>
            </a:endParaRPr>
          </a:p>
        </p:txBody>
      </p:sp>
      <p:sp>
        <p:nvSpPr>
          <p:cNvPr id="45" name="Rectangle 5"/>
          <p:cNvSpPr>
            <a:spLocks noChangeArrowheads="1"/>
          </p:cNvSpPr>
          <p:nvPr/>
        </p:nvSpPr>
        <p:spPr bwMode="auto">
          <a:xfrm>
            <a:off x="7403275" y="2048103"/>
            <a:ext cx="1740725" cy="1784082"/>
          </a:xfrm>
          <a:prstGeom prst="rect">
            <a:avLst/>
          </a:prstGeom>
          <a:noFill/>
          <a:ln w="9525">
            <a:noFill/>
            <a:miter lim="800000"/>
            <a:headEnd/>
            <a:tailEnd/>
          </a:ln>
        </p:spPr>
        <p:txBody>
          <a:bodyPr wrap="square">
            <a:prstTxWarp prst="textNoShape">
              <a:avLst/>
            </a:prstTxWarp>
            <a:spAutoFit/>
          </a:bodyPr>
          <a:lstStyle/>
          <a:p>
            <a:r>
              <a:rPr lang="en-US" sz="1200" dirty="0"/>
              <a:t>Source: Martha S. McCall, et al., </a:t>
            </a:r>
            <a:r>
              <a:rPr lang="en-US" sz="1200" i="1" dirty="0"/>
              <a:t>Achievement Gaps: An Examination of Differences in Student</a:t>
            </a:r>
          </a:p>
          <a:p>
            <a:r>
              <a:rPr lang="en-US" sz="1200" i="1" dirty="0"/>
              <a:t>Achievement and Growth, Northwest Evaluation Association, November 2006. </a:t>
            </a:r>
            <a:endParaRPr lang="en-US" sz="1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6">
              <a:lumMod val="60000"/>
              <a:lumOff val="40000"/>
            </a:schemeClr>
          </a:solidFill>
        </p:spPr>
        <p:txBody>
          <a:bodyPr/>
          <a:lstStyle/>
          <a:p>
            <a:r>
              <a:rPr lang="en-US" dirty="0" smtClean="0"/>
              <a:t>Cultural Differences</a:t>
            </a:r>
            <a:endParaRPr lang="en-US" dirty="0"/>
          </a:p>
        </p:txBody>
      </p:sp>
      <p:sp>
        <p:nvSpPr>
          <p:cNvPr id="3" name="Content Placeholder 2"/>
          <p:cNvSpPr>
            <a:spLocks noGrp="1"/>
          </p:cNvSpPr>
          <p:nvPr>
            <p:ph idx="1"/>
          </p:nvPr>
        </p:nvSpPr>
        <p:spPr>
          <a:xfrm>
            <a:off x="0" y="1417638"/>
            <a:ext cx="9144000" cy="5440362"/>
          </a:xfrm>
          <a:solidFill>
            <a:schemeClr val="accent2">
              <a:lumMod val="75000"/>
            </a:schemeClr>
          </a:solidFill>
        </p:spPr>
        <p:txBody>
          <a:bodyPr>
            <a:noAutofit/>
          </a:bodyPr>
          <a:lstStyle/>
          <a:p>
            <a:pPr marL="285750" indent="0">
              <a:buNone/>
            </a:pPr>
            <a:r>
              <a:rPr lang="en-US" sz="2400" dirty="0" smtClean="0">
                <a:solidFill>
                  <a:schemeClr val="bg1"/>
                </a:solidFill>
              </a:rPr>
              <a:t>“Parents differ by class in the ways they define their own roles in their children's lives as well as in how they perceive the nature of childhood. The middle-class parents, both white and black, tend to conform to a cultural logic of childrearing I call "concerted cultivation." They enroll their children in numerous age-specific organized activities that dominate family life and create enormous labor, particularly for mothers. The parents view these activities as transmitting important life skills to children. Middle-class parents also stress language use and the development of reasoning and employ talking as their preferred form of discipline.  This  "cultivation" approach results in a wider range of experiences for children but also creates a frenetic pace for parents, a cult of individualism within the family, and an emphasis on children's performance.” (Annette </a:t>
            </a:r>
            <a:r>
              <a:rPr lang="en-US" sz="2400" dirty="0" err="1" smtClean="0">
                <a:solidFill>
                  <a:schemeClr val="bg1"/>
                </a:solidFill>
              </a:rPr>
              <a:t>Lareau</a:t>
            </a:r>
            <a:r>
              <a:rPr lang="en-US" sz="2400" dirty="0" smtClean="0">
                <a:solidFill>
                  <a:schemeClr val="bg1"/>
                </a:solidFill>
              </a:rPr>
              <a:t>, p. 748)</a:t>
            </a:r>
            <a:endParaRPr lang="en-US" sz="24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3254"/>
          </a:xfrm>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smtClean="0"/>
              <a:t>Concerted Cultivation versus Natural Growth</a:t>
            </a:r>
            <a:endParaRPr lang="en-US" sz="3200" dirty="0"/>
          </a:p>
        </p:txBody>
      </p:sp>
      <p:pic>
        <p:nvPicPr>
          <p:cNvPr id="5" name="Content Placeholder 4" descr="Screen Shot 2011-12-13 at 11.07.47 PM.png"/>
          <p:cNvPicPr>
            <a:picLocks noGrp="1" noChangeAspect="1"/>
          </p:cNvPicPr>
          <p:nvPr>
            <p:ph idx="1"/>
          </p:nvPr>
        </p:nvPicPr>
        <p:blipFill rotWithShape="1">
          <a:blip r:embed="rId4"/>
          <a:srcRect l="-15085" r="-15085"/>
          <a:stretch/>
        </p:blipFill>
        <p:spPr>
          <a:xfrm>
            <a:off x="-341212" y="1175386"/>
            <a:ext cx="10122614" cy="5402986"/>
          </a:xfrm>
        </p:spPr>
      </p:pic>
      <p:sp>
        <p:nvSpPr>
          <p:cNvPr id="6" name="Rectangle 5"/>
          <p:cNvSpPr/>
          <p:nvPr/>
        </p:nvSpPr>
        <p:spPr>
          <a:xfrm>
            <a:off x="0" y="6612966"/>
            <a:ext cx="9144000" cy="261610"/>
          </a:xfrm>
          <a:prstGeom prst="rect">
            <a:avLst/>
          </a:prstGeom>
        </p:spPr>
        <p:txBody>
          <a:bodyPr wrap="square">
            <a:spAutoFit/>
          </a:bodyPr>
          <a:lstStyle/>
          <a:p>
            <a:r>
              <a:rPr lang="en-US" sz="1100" dirty="0" smtClean="0"/>
              <a:t>Invisible Inequality: Social Class and Childrearing in Black Families and White Families. Annette </a:t>
            </a:r>
            <a:r>
              <a:rPr lang="en-US" sz="1100" dirty="0" err="1" smtClean="0"/>
              <a:t>Lareau</a:t>
            </a:r>
            <a:r>
              <a:rPr lang="en-US" sz="1100" dirty="0" smtClean="0"/>
              <a:t>. </a:t>
            </a:r>
            <a:r>
              <a:rPr lang="en-US" sz="1100" i="1" dirty="0" smtClean="0"/>
              <a:t>American Sociological Review, 67(5), pp. 747-776.</a:t>
            </a:r>
            <a:endParaRPr lang="en-US" sz="1100" b="1" dirty="0"/>
          </a:p>
        </p:txBody>
      </p:sp>
    </p:spTree>
    <p:custDataLst>
      <p:tags r:id="rId1"/>
    </p:custDataLst>
    <p:extLst>
      <p:ext uri="{BB962C8B-B14F-4D97-AF65-F5344CB8AC3E}">
        <p14:creationId xmlns:p14="http://schemas.microsoft.com/office/powerpoint/2010/main" val="363882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Grp="1" noChangeArrowheads="1"/>
          </p:cNvSpPr>
          <p:nvPr>
            <p:ph type="ctrTitle"/>
          </p:nvPr>
        </p:nvSpPr>
        <p:spPr bwMode="auto">
          <a:xfrm>
            <a:off x="685800" y="398463"/>
            <a:ext cx="7772400" cy="1023937"/>
          </a:xfrm>
          <a:prstGeom prst="rect">
            <a:avLst/>
          </a:prstGeom>
          <a:solidFill>
            <a:srgbClr val="FFC000"/>
          </a:solidFill>
          <a:ln w="9525">
            <a:noFill/>
            <a:miter lim="800000"/>
            <a:headEnd/>
            <a:tailEnd/>
          </a:ln>
        </p:spPr>
        <p:txBody>
          <a:bodyPr>
            <a:prstTxWarp prst="textNoShape">
              <a:avLst/>
            </a:prstTxWarp>
            <a:spAutoFit/>
          </a:bodyPr>
          <a:lstStyle/>
          <a:p>
            <a:r>
              <a:rPr lang="en-US" sz="4000" dirty="0"/>
              <a:t>Pause and think:</a:t>
            </a:r>
          </a:p>
        </p:txBody>
      </p:sp>
      <p:pic>
        <p:nvPicPr>
          <p:cNvPr id="5" name="Picture 8" descr="C:\Documents and Settings\levinsme\Local Settings\Temporary Internet Files\Content.IE5\4ETQPXYR\MCj04238280000[1].wmf"/>
          <p:cNvPicPr>
            <a:picLocks noChangeAspect="1" noChangeArrowheads="1"/>
          </p:cNvPicPr>
          <p:nvPr/>
        </p:nvPicPr>
        <p:blipFill>
          <a:blip r:embed="rId4"/>
          <a:srcRect/>
          <a:stretch>
            <a:fillRect/>
          </a:stretch>
        </p:blipFill>
        <p:spPr bwMode="auto">
          <a:xfrm>
            <a:off x="228600" y="398463"/>
            <a:ext cx="457200" cy="725488"/>
          </a:xfrm>
          <a:prstGeom prst="rect">
            <a:avLst/>
          </a:prstGeom>
          <a:noFill/>
          <a:ln w="9525">
            <a:noFill/>
            <a:miter lim="800000"/>
            <a:headEnd/>
            <a:tailEnd/>
          </a:ln>
        </p:spPr>
      </p:pic>
      <p:sp>
        <p:nvSpPr>
          <p:cNvPr id="8" name="Title 5"/>
          <p:cNvSpPr txBox="1">
            <a:spLocks/>
          </p:cNvSpPr>
          <p:nvPr/>
        </p:nvSpPr>
        <p:spPr>
          <a:xfrm>
            <a:off x="1371600" y="3991294"/>
            <a:ext cx="7772400" cy="2631490"/>
          </a:xfrm>
          <a:prstGeom prst="rect">
            <a:avLst/>
          </a:prstGeom>
          <a:solidFill>
            <a:schemeClr val="accent6">
              <a:lumMod val="40000"/>
              <a:lumOff val="60000"/>
            </a:schemeClr>
          </a:solidFill>
        </p:spPr>
        <p:txBody>
          <a:bodyPr vert="horz" wrap="square" lIns="91440" tIns="137160" rIns="91440" bIns="2743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US" sz="4800" i="1" dirty="0" smtClean="0"/>
              <a:t>Why </a:t>
            </a:r>
            <a:r>
              <a:rPr lang="en-US" sz="4800" dirty="0" smtClean="0"/>
              <a:t>do these differences impact school achievement?  </a:t>
            </a:r>
            <a:r>
              <a:rPr lang="en-US" sz="4800" i="1" dirty="0" smtClean="0"/>
              <a:t>Are they inevitable?</a:t>
            </a:r>
            <a:r>
              <a:rPr lang="en-US" sz="4800" dirty="0" smtClean="0"/>
              <a:t> </a:t>
            </a:r>
            <a:endParaRPr lang="en-US" sz="4800" dirty="0"/>
          </a:p>
        </p:txBody>
      </p:sp>
      <p:sp>
        <p:nvSpPr>
          <p:cNvPr id="9" name="TextBox 8"/>
          <p:cNvSpPr txBox="1"/>
          <p:nvPr/>
        </p:nvSpPr>
        <p:spPr>
          <a:xfrm>
            <a:off x="95003" y="1682970"/>
            <a:ext cx="7757160" cy="2308324"/>
          </a:xfrm>
          <a:prstGeom prst="rect">
            <a:avLst/>
          </a:prstGeom>
          <a:solidFill>
            <a:schemeClr val="accent1">
              <a:lumMod val="60000"/>
              <a:lumOff val="40000"/>
            </a:schemeClr>
          </a:solidFill>
        </p:spPr>
        <p:txBody>
          <a:bodyPr wrap="square" rtlCol="0">
            <a:spAutoFit/>
          </a:bodyPr>
          <a:lstStyle/>
          <a:p>
            <a:r>
              <a:rPr lang="en-US" sz="3600" i="1" dirty="0" smtClean="0"/>
              <a:t>What</a:t>
            </a:r>
            <a:r>
              <a:rPr lang="en-US" sz="3600" dirty="0" smtClean="0"/>
              <a:t> features of students’ and families’ out-of-school background characteristics and experiences  influence their in-school achievement?</a:t>
            </a:r>
            <a:endParaRPr lang="en-US" sz="3600" dirty="0"/>
          </a:p>
        </p:txBody>
      </p:sp>
    </p:spTree>
    <p:custDataLst>
      <p:tags r:id="rId1"/>
    </p:custDataLst>
    <p:extLst>
      <p:ext uri="{BB962C8B-B14F-4D97-AF65-F5344CB8AC3E}">
        <p14:creationId xmlns:p14="http://schemas.microsoft.com/office/powerpoint/2010/main" val="19321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78992"/>
          </a:xfrm>
          <a:solidFill>
            <a:schemeClr val="accent2"/>
          </a:solidFill>
        </p:spPr>
        <p:txBody>
          <a:bodyPr>
            <a:normAutofit/>
          </a:bodyPr>
          <a:lstStyle/>
          <a:p>
            <a:r>
              <a:rPr lang="en-US" b="1" dirty="0" smtClean="0"/>
              <a:t>Framing Questions</a:t>
            </a:r>
            <a:endParaRPr lang="en-US" dirty="0"/>
          </a:p>
        </p:txBody>
      </p:sp>
      <p:sp>
        <p:nvSpPr>
          <p:cNvPr id="6" name="TextBox 5"/>
          <p:cNvSpPr txBox="1"/>
          <p:nvPr/>
        </p:nvSpPr>
        <p:spPr>
          <a:xfrm>
            <a:off x="0" y="1077329"/>
            <a:ext cx="7757160" cy="2062103"/>
          </a:xfrm>
          <a:prstGeom prst="rect">
            <a:avLst/>
          </a:prstGeom>
          <a:solidFill>
            <a:schemeClr val="accent1">
              <a:lumMod val="60000"/>
              <a:lumOff val="40000"/>
            </a:schemeClr>
          </a:solidFill>
        </p:spPr>
        <p:txBody>
          <a:bodyPr wrap="square" rtlCol="0">
            <a:spAutoFit/>
          </a:bodyPr>
          <a:lstStyle/>
          <a:p>
            <a:r>
              <a:rPr lang="en-US" sz="3200" i="1" dirty="0" smtClean="0"/>
              <a:t>What</a:t>
            </a:r>
            <a:r>
              <a:rPr lang="en-US" sz="3200" dirty="0" smtClean="0"/>
              <a:t> features of students’ and families’ out-of-school background characteristics and experiences  influence their in-school achievement?</a:t>
            </a:r>
            <a:endParaRPr lang="en-US" sz="3200" dirty="0"/>
          </a:p>
        </p:txBody>
      </p:sp>
      <p:sp>
        <p:nvSpPr>
          <p:cNvPr id="7" name="TextBox 6"/>
          <p:cNvSpPr txBox="1"/>
          <p:nvPr/>
        </p:nvSpPr>
        <p:spPr>
          <a:xfrm>
            <a:off x="3087624" y="2623446"/>
            <a:ext cx="5090160" cy="1400383"/>
          </a:xfrm>
          <a:prstGeom prst="rect">
            <a:avLst/>
          </a:prstGeom>
          <a:solidFill>
            <a:schemeClr val="accent6">
              <a:lumMod val="40000"/>
              <a:lumOff val="60000"/>
            </a:schemeClr>
          </a:solidFill>
        </p:spPr>
        <p:txBody>
          <a:bodyPr wrap="square" tIns="137160" bIns="274320" rtlCol="0">
            <a:spAutoFit/>
          </a:bodyPr>
          <a:lstStyle/>
          <a:p>
            <a:pPr>
              <a:spcBef>
                <a:spcPts val="1200"/>
              </a:spcBef>
              <a:spcAft>
                <a:spcPts val="1200"/>
              </a:spcAft>
            </a:pPr>
            <a:r>
              <a:rPr lang="en-US" sz="3200" i="1" dirty="0" smtClean="0"/>
              <a:t>Why </a:t>
            </a:r>
            <a:r>
              <a:rPr lang="en-US" sz="3200" dirty="0" smtClean="0"/>
              <a:t>do these differences impact school achievement?  </a:t>
            </a:r>
            <a:endParaRPr lang="en-US" sz="3200" dirty="0"/>
          </a:p>
        </p:txBody>
      </p:sp>
      <p:sp>
        <p:nvSpPr>
          <p:cNvPr id="8" name="TextBox 7"/>
          <p:cNvSpPr txBox="1"/>
          <p:nvPr/>
        </p:nvSpPr>
        <p:spPr>
          <a:xfrm>
            <a:off x="548640" y="3903249"/>
            <a:ext cx="8278368" cy="2646878"/>
          </a:xfrm>
          <a:prstGeom prst="rect">
            <a:avLst/>
          </a:prstGeom>
          <a:solidFill>
            <a:schemeClr val="accent3">
              <a:lumMod val="60000"/>
              <a:lumOff val="40000"/>
            </a:schemeClr>
          </a:solidFill>
        </p:spPr>
        <p:txBody>
          <a:bodyPr wrap="square" tIns="182880" bIns="0" rtlCol="0">
            <a:spAutoFit/>
          </a:bodyPr>
          <a:lstStyle/>
          <a:p>
            <a:pPr>
              <a:spcBef>
                <a:spcPts val="1200"/>
              </a:spcBef>
              <a:spcAft>
                <a:spcPts val="1200"/>
              </a:spcAft>
            </a:pPr>
            <a:r>
              <a:rPr lang="en-US" sz="3200" i="1" dirty="0" smtClean="0"/>
              <a:t>How </a:t>
            </a:r>
            <a:r>
              <a:rPr lang="en-US" sz="3200" dirty="0" smtClean="0"/>
              <a:t>can schools, families, communities, and other institutions mitigate these differences—independently or in partnership—in order to promote equitable educational outcomes?  </a:t>
            </a:r>
            <a:r>
              <a:rPr lang="en-US" sz="3200" i="1" dirty="0" smtClean="0"/>
              <a:t>Who</a:t>
            </a:r>
            <a:r>
              <a:rPr lang="en-US" sz="3200" dirty="0" smtClean="0"/>
              <a:t> should do this work, </a:t>
            </a:r>
            <a:r>
              <a:rPr lang="en-US" sz="3200" i="1" dirty="0" smtClean="0"/>
              <a:t>where</a:t>
            </a:r>
            <a:r>
              <a:rPr lang="en-US" sz="3200" dirty="0" smtClean="0"/>
              <a:t>, and </a:t>
            </a:r>
            <a:r>
              <a:rPr lang="en-US" sz="3200" i="1" dirty="0" smtClean="0"/>
              <a:t>in what ways</a:t>
            </a:r>
            <a:r>
              <a:rPr lang="en-US" sz="3200" dirty="0" smtClean="0"/>
              <a:t>?</a:t>
            </a:r>
            <a:endParaRPr lang="en-US" sz="3200"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56904"/>
          </a:xfrm>
          <a:solidFill>
            <a:schemeClr val="accent2"/>
          </a:solidFill>
        </p:spPr>
        <p:txBody>
          <a:bodyPr>
            <a:normAutofit/>
          </a:bodyPr>
          <a:lstStyle/>
          <a:p>
            <a:r>
              <a:rPr lang="en-US" b="1" dirty="0" smtClean="0"/>
              <a:t>Intrinsic vs. Constructed Inequities</a:t>
            </a:r>
            <a:endParaRPr lang="en-US" dirty="0"/>
          </a:p>
        </p:txBody>
      </p:sp>
      <p:sp>
        <p:nvSpPr>
          <p:cNvPr id="7" name="Content Placeholder 6"/>
          <p:cNvSpPr>
            <a:spLocks noGrp="1"/>
          </p:cNvSpPr>
          <p:nvPr>
            <p:ph sz="half" idx="1"/>
          </p:nvPr>
        </p:nvSpPr>
        <p:spPr>
          <a:xfrm>
            <a:off x="457200" y="1600200"/>
            <a:ext cx="4038600" cy="4525963"/>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en-US" sz="3200" b="1" dirty="0" smtClean="0"/>
              <a:t>Intrinsic Factors</a:t>
            </a:r>
          </a:p>
          <a:p>
            <a:pPr>
              <a:buNone/>
            </a:pPr>
            <a:r>
              <a:rPr lang="en-US" dirty="0" smtClean="0"/>
              <a:t>Asthma</a:t>
            </a:r>
          </a:p>
          <a:p>
            <a:pPr>
              <a:buNone/>
            </a:pPr>
            <a:r>
              <a:rPr lang="en-US" dirty="0" smtClean="0"/>
              <a:t>Emotional Distress</a:t>
            </a:r>
          </a:p>
          <a:p>
            <a:pPr>
              <a:buNone/>
            </a:pPr>
            <a:r>
              <a:rPr lang="en-US" dirty="0" smtClean="0"/>
              <a:t>Lack of Sleep</a:t>
            </a:r>
          </a:p>
          <a:p>
            <a:pPr>
              <a:buNone/>
            </a:pPr>
            <a:r>
              <a:rPr lang="en-US" dirty="0" smtClean="0"/>
              <a:t>Physical Hardship</a:t>
            </a:r>
          </a:p>
          <a:p>
            <a:pPr>
              <a:buNone/>
            </a:pPr>
            <a:r>
              <a:rPr lang="en-US" dirty="0" smtClean="0"/>
              <a:t>Hunger</a:t>
            </a:r>
          </a:p>
          <a:p>
            <a:pPr>
              <a:buNone/>
            </a:pPr>
            <a:endParaRPr lang="en-US" dirty="0" smtClean="0"/>
          </a:p>
        </p:txBody>
      </p:sp>
      <p:sp>
        <p:nvSpPr>
          <p:cNvPr id="8" name="Content Placeholder 7"/>
          <p:cNvSpPr txBox="1">
            <a:spLocks/>
          </p:cNvSpPr>
          <p:nvPr/>
        </p:nvSpPr>
        <p:spPr>
          <a:xfrm>
            <a:off x="4648200" y="1600200"/>
            <a:ext cx="4038600" cy="4525963"/>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b="1" dirty="0" smtClean="0"/>
              <a:t>Constructed Factors</a:t>
            </a:r>
          </a:p>
          <a:p>
            <a:pPr>
              <a:buFont typeface="Arial"/>
              <a:buNone/>
            </a:pPr>
            <a:r>
              <a:rPr lang="en-US" dirty="0" smtClean="0"/>
              <a:t>Home Language</a:t>
            </a:r>
          </a:p>
          <a:p>
            <a:pPr>
              <a:buFont typeface="Arial"/>
              <a:buNone/>
            </a:pPr>
            <a:r>
              <a:rPr lang="en-US" dirty="0" smtClean="0"/>
              <a:t>School Readiness</a:t>
            </a:r>
          </a:p>
          <a:p>
            <a:pPr>
              <a:buFont typeface="Arial"/>
              <a:buNone/>
            </a:pPr>
            <a:r>
              <a:rPr lang="en-US" dirty="0" smtClean="0"/>
              <a:t>Incoming Skills</a:t>
            </a:r>
          </a:p>
          <a:p>
            <a:pPr>
              <a:buFont typeface="Arial"/>
              <a:buNone/>
            </a:pPr>
            <a:endParaRPr lang="en-US" dirty="0"/>
          </a:p>
        </p:txBody>
      </p:sp>
      <p:sp>
        <p:nvSpPr>
          <p:cNvPr id="3" name="TextBox 2"/>
          <p:cNvSpPr txBox="1"/>
          <p:nvPr/>
        </p:nvSpPr>
        <p:spPr>
          <a:xfrm>
            <a:off x="2410691" y="4391085"/>
            <a:ext cx="4548249" cy="2466915"/>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r>
              <a:rPr lang="en-US" sz="3600" dirty="0" smtClean="0"/>
              <a:t>Mobility</a:t>
            </a:r>
          </a:p>
          <a:p>
            <a:pPr algn="ctr"/>
            <a:r>
              <a:rPr lang="en-US" sz="3600" dirty="0" smtClean="0"/>
              <a:t>Language</a:t>
            </a:r>
          </a:p>
          <a:p>
            <a:pPr algn="ctr"/>
            <a:r>
              <a:rPr lang="en-US" sz="3600" dirty="0" smtClean="0"/>
              <a:t>Poverty</a:t>
            </a:r>
            <a:endParaRPr lang="en-US" sz="3600" dirty="0"/>
          </a:p>
        </p:txBody>
      </p:sp>
    </p:spTree>
    <p:custDataLst>
      <p:tags r:id="rId1"/>
    </p:custDataLst>
    <p:extLst>
      <p:ext uri="{BB962C8B-B14F-4D97-AF65-F5344CB8AC3E}">
        <p14:creationId xmlns:p14="http://schemas.microsoft.com/office/powerpoint/2010/main" val="19315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60000"/>
              <a:lumOff val="40000"/>
            </a:schemeClr>
          </a:solidFill>
        </p:spPr>
        <p:txBody>
          <a:bodyPr>
            <a:normAutofit fontScale="90000"/>
          </a:bodyPr>
          <a:lstStyle/>
          <a:p>
            <a:r>
              <a:rPr lang="en-US" dirty="0" smtClean="0"/>
              <a:t>Global correlations of class and</a:t>
            </a:r>
            <a:br>
              <a:rPr lang="en-US" dirty="0" smtClean="0"/>
            </a:br>
            <a:r>
              <a:rPr lang="en-US" dirty="0" smtClean="0"/>
              <a:t>school achievement</a:t>
            </a:r>
            <a:endParaRPr lang="en-US" dirty="0"/>
          </a:p>
        </p:txBody>
      </p:sp>
      <p:pic>
        <p:nvPicPr>
          <p:cNvPr id="1027" name="Picture 3"/>
          <p:cNvPicPr>
            <a:picLocks noGrp="1" noChangeAspect="1" noChangeArrowheads="1"/>
          </p:cNvPicPr>
          <p:nvPr>
            <p:ph idx="1"/>
          </p:nvPr>
        </p:nvPicPr>
        <p:blipFill>
          <a:blip r:embed="rId4"/>
          <a:srcRect/>
          <a:stretch>
            <a:fillRect/>
          </a:stretch>
        </p:blipFill>
        <p:spPr bwMode="auto">
          <a:xfrm>
            <a:off x="0" y="1167063"/>
            <a:ext cx="9144000" cy="5419788"/>
          </a:xfrm>
          <a:prstGeom prst="rect">
            <a:avLst/>
          </a:prstGeom>
          <a:noFill/>
          <a:ln w="9525">
            <a:noFill/>
            <a:miter lim="800000"/>
            <a:headEnd/>
            <a:tailEnd/>
          </a:ln>
        </p:spPr>
      </p:pic>
      <p:sp>
        <p:nvSpPr>
          <p:cNvPr id="7" name="Rectangle 6"/>
          <p:cNvSpPr/>
          <p:nvPr/>
        </p:nvSpPr>
        <p:spPr>
          <a:xfrm>
            <a:off x="0" y="6550223"/>
            <a:ext cx="9144000" cy="307777"/>
          </a:xfrm>
          <a:prstGeom prst="rect">
            <a:avLst/>
          </a:prstGeom>
        </p:spPr>
        <p:txBody>
          <a:bodyPr wrap="square">
            <a:spAutoFit/>
          </a:bodyPr>
          <a:lstStyle/>
          <a:p>
            <a:pPr algn="r"/>
            <a:r>
              <a:rPr lang="en-US" sz="1400" dirty="0" smtClean="0"/>
              <a:t>http://isites.harvard.edu/fs/docs/icb.topic867664.files/OECD_Equity%20in%20Education.pdf</a:t>
            </a:r>
            <a:endParaRPr lang="en-US" sz="1400" dirty="0"/>
          </a:p>
        </p:txBody>
      </p:sp>
      <p:sp>
        <p:nvSpPr>
          <p:cNvPr id="3" name="Oval 2"/>
          <p:cNvSpPr/>
          <p:nvPr/>
        </p:nvSpPr>
        <p:spPr>
          <a:xfrm>
            <a:off x="154379" y="4560126"/>
            <a:ext cx="2137560" cy="9856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303324" y="4560126"/>
            <a:ext cx="1840675" cy="1235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9081" y="674400"/>
            <a:ext cx="7825839" cy="5509200"/>
          </a:xfrm>
          <a:prstGeom prst="rect">
            <a:avLst/>
          </a:prstGeom>
          <a:solidFill>
            <a:schemeClr val="accent3">
              <a:lumMod val="60000"/>
              <a:lumOff val="40000"/>
            </a:schemeClr>
          </a:solidFill>
        </p:spPr>
        <p:txBody>
          <a:bodyPr wrap="square" rtlCol="0">
            <a:spAutoFit/>
          </a:bodyPr>
          <a:lstStyle/>
          <a:p>
            <a:pPr algn="ctr"/>
            <a:r>
              <a:rPr lang="en-US" sz="4400" i="1" dirty="0"/>
              <a:t>How </a:t>
            </a:r>
            <a:r>
              <a:rPr lang="en-US" sz="4400" dirty="0"/>
              <a:t>can schools, families, communities, and other institutions mitigate these differences—independently or in partnership—in order to promote equitable educational outcomes?  </a:t>
            </a:r>
            <a:r>
              <a:rPr lang="en-US" sz="4400" i="1" dirty="0"/>
              <a:t>Who</a:t>
            </a:r>
            <a:r>
              <a:rPr lang="en-US" sz="4400" dirty="0"/>
              <a:t> should do this work, </a:t>
            </a:r>
            <a:r>
              <a:rPr lang="en-US" sz="4400" i="1" dirty="0"/>
              <a:t>where</a:t>
            </a:r>
            <a:r>
              <a:rPr lang="en-US" sz="4400" dirty="0"/>
              <a:t>, and </a:t>
            </a:r>
            <a:r>
              <a:rPr lang="en-US" sz="4400" i="1" dirty="0"/>
              <a:t>in what ways</a:t>
            </a:r>
            <a:r>
              <a:rPr lang="en-US" sz="4400" dirty="0"/>
              <a:t>?</a:t>
            </a:r>
          </a:p>
        </p:txBody>
      </p:sp>
    </p:spTree>
    <p:custDataLst>
      <p:tags r:id="rId1"/>
    </p:custDataLst>
    <p:extLst>
      <p:ext uri="{BB962C8B-B14F-4D97-AF65-F5344CB8AC3E}">
        <p14:creationId xmlns:p14="http://schemas.microsoft.com/office/powerpoint/2010/main" val="2131374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5652"/>
          </a:xfrm>
          <a:solidFill>
            <a:schemeClr val="accent3">
              <a:lumMod val="60000"/>
              <a:lumOff val="40000"/>
            </a:schemeClr>
          </a:solidFill>
        </p:spPr>
        <p:txBody>
          <a:bodyPr>
            <a:normAutofit/>
          </a:bodyPr>
          <a:lstStyle/>
          <a:p>
            <a:r>
              <a:rPr lang="en-US" dirty="0" smtClean="0"/>
              <a:t>Who, Where, What, How?</a:t>
            </a:r>
            <a:endParaRPr lang="en-US" dirty="0"/>
          </a:p>
        </p:txBody>
      </p:sp>
      <p:sp>
        <p:nvSpPr>
          <p:cNvPr id="7" name="Content Placeholder 2"/>
          <p:cNvSpPr>
            <a:spLocks noGrp="1"/>
          </p:cNvSpPr>
          <p:nvPr>
            <p:ph idx="1"/>
          </p:nvPr>
        </p:nvSpPr>
        <p:spPr>
          <a:xfrm>
            <a:off x="457199" y="1104405"/>
            <a:ext cx="8484919" cy="5753595"/>
          </a:xfrm>
        </p:spPr>
        <p:txBody>
          <a:bodyPr>
            <a:normAutofit/>
          </a:bodyPr>
          <a:lstStyle/>
          <a:p>
            <a:r>
              <a:rPr lang="en-US" sz="3600" dirty="0" smtClean="0">
                <a:solidFill>
                  <a:srgbClr val="FF0000"/>
                </a:solidFill>
              </a:rPr>
              <a:t>Change or even eliminate the underlying inequities</a:t>
            </a:r>
          </a:p>
        </p:txBody>
      </p:sp>
      <p:pic>
        <p:nvPicPr>
          <p:cNvPr id="4" name="Picture 3" descr="Screen Shot 2012-01-04 at 5.29.29 PM.png"/>
          <p:cNvPicPr>
            <a:picLocks noChangeAspect="1"/>
          </p:cNvPicPr>
          <p:nvPr/>
        </p:nvPicPr>
        <p:blipFill>
          <a:blip r:embed="rId4"/>
          <a:stretch>
            <a:fillRect/>
          </a:stretch>
        </p:blipFill>
        <p:spPr>
          <a:xfrm>
            <a:off x="0" y="2393184"/>
            <a:ext cx="8252355" cy="1152062"/>
          </a:xfrm>
          <a:prstGeom prst="rect">
            <a:avLst/>
          </a:prstGeom>
        </p:spPr>
      </p:pic>
      <p:pic>
        <p:nvPicPr>
          <p:cNvPr id="5" name="Picture 4" descr="Screen Shot 2012-01-04 at 5.46.22 PM.png"/>
          <p:cNvPicPr>
            <a:picLocks noChangeAspect="1"/>
          </p:cNvPicPr>
          <p:nvPr/>
        </p:nvPicPr>
        <p:blipFill>
          <a:blip r:embed="rId5"/>
          <a:stretch>
            <a:fillRect/>
          </a:stretch>
        </p:blipFill>
        <p:spPr>
          <a:xfrm>
            <a:off x="2143125" y="3808771"/>
            <a:ext cx="7000875" cy="1298575"/>
          </a:xfrm>
          <a:prstGeom prst="rect">
            <a:avLst/>
          </a:prstGeom>
        </p:spPr>
      </p:pic>
      <p:pic>
        <p:nvPicPr>
          <p:cNvPr id="6" name="Picture 5" descr="Screen Shot 2012-01-04 at 8.59.21 PM.png"/>
          <p:cNvPicPr>
            <a:picLocks noChangeAspect="1"/>
          </p:cNvPicPr>
          <p:nvPr/>
        </p:nvPicPr>
        <p:blipFill>
          <a:blip r:embed="rId6"/>
          <a:stretch>
            <a:fillRect/>
          </a:stretch>
        </p:blipFill>
        <p:spPr>
          <a:xfrm>
            <a:off x="3446633" y="5240696"/>
            <a:ext cx="5109992" cy="1617304"/>
          </a:xfrm>
          <a:prstGeom prst="rect">
            <a:avLst/>
          </a:prstGeom>
        </p:spPr>
      </p:pic>
    </p:spTree>
    <p:custDataLst>
      <p:tags r:id="rId1"/>
    </p:custDataLst>
    <p:extLst>
      <p:ext uri="{BB962C8B-B14F-4D97-AF65-F5344CB8AC3E}">
        <p14:creationId xmlns:p14="http://schemas.microsoft.com/office/powerpoint/2010/main" val="31917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5652"/>
          </a:xfrm>
          <a:solidFill>
            <a:schemeClr val="accent3">
              <a:lumMod val="60000"/>
              <a:lumOff val="40000"/>
            </a:schemeClr>
          </a:solidFill>
        </p:spPr>
        <p:txBody>
          <a:bodyPr>
            <a:normAutofit/>
          </a:bodyPr>
          <a:lstStyle/>
          <a:p>
            <a:r>
              <a:rPr lang="en-US" dirty="0" smtClean="0"/>
              <a:t>Who, Where, What, How?</a:t>
            </a:r>
            <a:endParaRPr lang="en-US" dirty="0"/>
          </a:p>
        </p:txBody>
      </p:sp>
      <p:pic>
        <p:nvPicPr>
          <p:cNvPr id="8" name="Picture 7" descr="Screen Shot 2012-01-04 at 4.00.29 PM.png"/>
          <p:cNvPicPr>
            <a:picLocks noChangeAspect="1"/>
          </p:cNvPicPr>
          <p:nvPr/>
        </p:nvPicPr>
        <p:blipFill>
          <a:blip r:embed="rId4"/>
          <a:stretch>
            <a:fillRect/>
          </a:stretch>
        </p:blipFill>
        <p:spPr>
          <a:xfrm>
            <a:off x="3390900" y="4403725"/>
            <a:ext cx="5753100" cy="2454275"/>
          </a:xfrm>
          <a:prstGeom prst="rect">
            <a:avLst/>
          </a:prstGeom>
        </p:spPr>
      </p:pic>
      <p:pic>
        <p:nvPicPr>
          <p:cNvPr id="9" name="Picture 8" descr="Screen Shot 2012-01-04 at 4.03.29 PM.png"/>
          <p:cNvPicPr>
            <a:picLocks noChangeAspect="1"/>
          </p:cNvPicPr>
          <p:nvPr/>
        </p:nvPicPr>
        <p:blipFill>
          <a:blip r:embed="rId5"/>
          <a:stretch>
            <a:fillRect/>
          </a:stretch>
        </p:blipFill>
        <p:spPr>
          <a:xfrm>
            <a:off x="4991101" y="1795144"/>
            <a:ext cx="4152900" cy="2608581"/>
          </a:xfrm>
          <a:prstGeom prst="rect">
            <a:avLst/>
          </a:prstGeom>
        </p:spPr>
      </p:pic>
      <p:pic>
        <p:nvPicPr>
          <p:cNvPr id="10" name="Picture 9" descr="Screen Shot 2012-01-04 at 4.15.42 PM.png"/>
          <p:cNvPicPr>
            <a:picLocks noChangeAspect="1"/>
          </p:cNvPicPr>
          <p:nvPr/>
        </p:nvPicPr>
        <p:blipFill>
          <a:blip r:embed="rId6"/>
          <a:stretch>
            <a:fillRect/>
          </a:stretch>
        </p:blipFill>
        <p:spPr>
          <a:xfrm>
            <a:off x="0" y="3070771"/>
            <a:ext cx="4019550" cy="2524819"/>
          </a:xfrm>
          <a:prstGeom prst="rect">
            <a:avLst/>
          </a:prstGeom>
        </p:spPr>
      </p:pic>
      <p:sp>
        <p:nvSpPr>
          <p:cNvPr id="7" name="Content Placeholder 2"/>
          <p:cNvSpPr>
            <a:spLocks noGrp="1"/>
          </p:cNvSpPr>
          <p:nvPr>
            <p:ph idx="1"/>
          </p:nvPr>
        </p:nvSpPr>
        <p:spPr>
          <a:xfrm>
            <a:off x="457199" y="1104405"/>
            <a:ext cx="8484919" cy="5753595"/>
          </a:xfrm>
        </p:spPr>
        <p:txBody>
          <a:bodyPr>
            <a:normAutofit/>
          </a:bodyPr>
          <a:lstStyle/>
          <a:p>
            <a:r>
              <a:rPr lang="en-US" sz="3600" dirty="0" smtClean="0">
                <a:solidFill>
                  <a:srgbClr val="FF0000"/>
                </a:solidFill>
              </a:rPr>
              <a:t>Change or even eliminate the underlying inequities</a:t>
            </a:r>
          </a:p>
          <a:p>
            <a:r>
              <a:rPr lang="en-US" sz="3600" dirty="0" smtClean="0">
                <a:solidFill>
                  <a:srgbClr val="FF0000"/>
                </a:solidFill>
              </a:rPr>
              <a:t>Change the schools</a:t>
            </a:r>
          </a:p>
        </p:txBody>
      </p:sp>
    </p:spTree>
    <p:custDataLst>
      <p:tags r:id="rId1"/>
    </p:custDataLst>
    <p:extLst>
      <p:ext uri="{BB962C8B-B14F-4D97-AF65-F5344CB8AC3E}">
        <p14:creationId xmlns:p14="http://schemas.microsoft.com/office/powerpoint/2010/main" val="31917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5652"/>
          </a:xfrm>
          <a:solidFill>
            <a:schemeClr val="accent3">
              <a:lumMod val="60000"/>
              <a:lumOff val="40000"/>
            </a:schemeClr>
          </a:solidFill>
        </p:spPr>
        <p:txBody>
          <a:bodyPr>
            <a:normAutofit/>
          </a:bodyPr>
          <a:lstStyle/>
          <a:p>
            <a:r>
              <a:rPr lang="en-US" dirty="0" smtClean="0"/>
              <a:t>Who, Where, What, How?</a:t>
            </a:r>
            <a:endParaRPr lang="en-US" dirty="0"/>
          </a:p>
        </p:txBody>
      </p:sp>
      <p:sp>
        <p:nvSpPr>
          <p:cNvPr id="7" name="Content Placeholder 2"/>
          <p:cNvSpPr>
            <a:spLocks noGrp="1"/>
          </p:cNvSpPr>
          <p:nvPr>
            <p:ph idx="1"/>
          </p:nvPr>
        </p:nvSpPr>
        <p:spPr>
          <a:xfrm>
            <a:off x="457199" y="1104405"/>
            <a:ext cx="8484919" cy="5753595"/>
          </a:xfrm>
        </p:spPr>
        <p:txBody>
          <a:bodyPr>
            <a:normAutofit lnSpcReduction="10000"/>
          </a:bodyPr>
          <a:lstStyle/>
          <a:p>
            <a:pPr>
              <a:spcAft>
                <a:spcPts val="1200"/>
              </a:spcAft>
            </a:pPr>
            <a:r>
              <a:rPr lang="en-US" sz="3600" dirty="0" smtClean="0">
                <a:solidFill>
                  <a:srgbClr val="FF0000"/>
                </a:solidFill>
              </a:rPr>
              <a:t>Change or even eliminate the underlying inequities</a:t>
            </a:r>
          </a:p>
          <a:p>
            <a:r>
              <a:rPr lang="en-US" sz="3600" dirty="0" smtClean="0">
                <a:solidFill>
                  <a:srgbClr val="FF0000"/>
                </a:solidFill>
              </a:rPr>
              <a:t>Change the schools</a:t>
            </a:r>
          </a:p>
          <a:p>
            <a:pPr lvl="1"/>
            <a:r>
              <a:rPr lang="en-US" sz="3600" dirty="0" smtClean="0">
                <a:solidFill>
                  <a:srgbClr val="FF0000"/>
                </a:solidFill>
              </a:rPr>
              <a:t>No Excuses charter movement</a:t>
            </a:r>
          </a:p>
          <a:p>
            <a:pPr lvl="1"/>
            <a:r>
              <a:rPr lang="en-US" sz="3600" dirty="0" smtClean="0">
                <a:solidFill>
                  <a:srgbClr val="FF0000"/>
                </a:solidFill>
              </a:rPr>
              <a:t>Culturally congruent education</a:t>
            </a:r>
          </a:p>
          <a:p>
            <a:pPr lvl="1"/>
            <a:r>
              <a:rPr lang="en-US" sz="3600" dirty="0" smtClean="0">
                <a:solidFill>
                  <a:srgbClr val="FF0000"/>
                </a:solidFill>
              </a:rPr>
              <a:t>Personalization/Individuation</a:t>
            </a:r>
          </a:p>
          <a:p>
            <a:pPr lvl="2">
              <a:spcBef>
                <a:spcPts val="0"/>
              </a:spcBef>
            </a:pPr>
            <a:r>
              <a:rPr lang="en-US" sz="3200" dirty="0" smtClean="0">
                <a:solidFill>
                  <a:srgbClr val="FF0000"/>
                </a:solidFill>
              </a:rPr>
              <a:t>data</a:t>
            </a:r>
          </a:p>
          <a:p>
            <a:pPr lvl="2">
              <a:spcBef>
                <a:spcPts val="0"/>
              </a:spcBef>
            </a:pPr>
            <a:r>
              <a:rPr lang="en-US" sz="3200" dirty="0" smtClean="0">
                <a:solidFill>
                  <a:srgbClr val="FF0000"/>
                </a:solidFill>
              </a:rPr>
              <a:t>technology</a:t>
            </a:r>
          </a:p>
          <a:p>
            <a:pPr lvl="2">
              <a:spcBef>
                <a:spcPts val="0"/>
              </a:spcBef>
            </a:pPr>
            <a:r>
              <a:rPr lang="en-US" sz="3200" dirty="0" smtClean="0">
                <a:solidFill>
                  <a:srgbClr val="FF0000"/>
                </a:solidFill>
              </a:rPr>
              <a:t>Montessori</a:t>
            </a:r>
          </a:p>
          <a:p>
            <a:pPr lvl="2">
              <a:spcBef>
                <a:spcPts val="0"/>
              </a:spcBef>
            </a:pPr>
            <a:r>
              <a:rPr lang="en-US" sz="3200" dirty="0" smtClean="0">
                <a:solidFill>
                  <a:srgbClr val="FF0000"/>
                </a:solidFill>
              </a:rPr>
              <a:t>apprenticeship</a:t>
            </a:r>
          </a:p>
        </p:txBody>
      </p:sp>
    </p:spTree>
    <p:custDataLst>
      <p:tags r:id="rId1"/>
    </p:custDataLst>
    <p:extLst>
      <p:ext uri="{BB962C8B-B14F-4D97-AF65-F5344CB8AC3E}">
        <p14:creationId xmlns:p14="http://schemas.microsoft.com/office/powerpoint/2010/main" val="212881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dissolv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5652"/>
          </a:xfrm>
          <a:solidFill>
            <a:schemeClr val="accent3">
              <a:lumMod val="60000"/>
              <a:lumOff val="40000"/>
            </a:schemeClr>
          </a:solidFill>
        </p:spPr>
        <p:txBody>
          <a:bodyPr>
            <a:normAutofit/>
          </a:bodyPr>
          <a:lstStyle/>
          <a:p>
            <a:r>
              <a:rPr lang="en-US" dirty="0" smtClean="0"/>
              <a:t>Who, Where, What, How?</a:t>
            </a:r>
            <a:endParaRPr lang="en-US" dirty="0"/>
          </a:p>
        </p:txBody>
      </p:sp>
      <p:sp>
        <p:nvSpPr>
          <p:cNvPr id="7" name="Content Placeholder 2"/>
          <p:cNvSpPr>
            <a:spLocks noGrp="1"/>
          </p:cNvSpPr>
          <p:nvPr>
            <p:ph idx="1"/>
          </p:nvPr>
        </p:nvSpPr>
        <p:spPr>
          <a:xfrm>
            <a:off x="457199" y="1104405"/>
            <a:ext cx="8484919" cy="5753595"/>
          </a:xfrm>
        </p:spPr>
        <p:txBody>
          <a:bodyPr>
            <a:normAutofit/>
          </a:bodyPr>
          <a:lstStyle/>
          <a:p>
            <a:r>
              <a:rPr lang="en-US" sz="3600" dirty="0" smtClean="0">
                <a:solidFill>
                  <a:srgbClr val="FF0000"/>
                </a:solidFill>
              </a:rPr>
              <a:t>Change or even eliminate the underlying inequities</a:t>
            </a:r>
          </a:p>
          <a:p>
            <a:r>
              <a:rPr lang="en-US" sz="3600" dirty="0" smtClean="0">
                <a:solidFill>
                  <a:srgbClr val="FF0000"/>
                </a:solidFill>
              </a:rPr>
              <a:t>Change the schools</a:t>
            </a:r>
            <a:endParaRPr lang="en-US" dirty="0" smtClean="0">
              <a:solidFill>
                <a:srgbClr val="FF0000"/>
              </a:solidFill>
            </a:endParaRPr>
          </a:p>
          <a:p>
            <a:r>
              <a:rPr lang="en-US" sz="3600" dirty="0" smtClean="0">
                <a:solidFill>
                  <a:srgbClr val="FF0000"/>
                </a:solidFill>
              </a:rPr>
              <a:t>Both/and: Tackle underlying inequities in part through and with school reforms</a:t>
            </a:r>
          </a:p>
          <a:p>
            <a:pPr lvl="1"/>
            <a:r>
              <a:rPr lang="en-US" sz="3600" dirty="0" smtClean="0">
                <a:solidFill>
                  <a:srgbClr val="FF0000"/>
                </a:solidFill>
              </a:rPr>
              <a:t>Community schools</a:t>
            </a:r>
          </a:p>
          <a:p>
            <a:pPr lvl="1"/>
            <a:r>
              <a:rPr lang="en-US" sz="3600" dirty="0" smtClean="0">
                <a:solidFill>
                  <a:srgbClr val="FF0000"/>
                </a:solidFill>
              </a:rPr>
              <a:t>Surround care in schools (extended day, enrichment activities, health clinics, etc.)</a:t>
            </a:r>
          </a:p>
          <a:p>
            <a:pPr lvl="1"/>
            <a:r>
              <a:rPr lang="en-US" sz="3600" dirty="0" smtClean="0">
                <a:solidFill>
                  <a:srgbClr val="FF0000"/>
                </a:solidFill>
              </a:rPr>
              <a:t>Harlem Children’s Zone</a:t>
            </a:r>
          </a:p>
        </p:txBody>
      </p:sp>
    </p:spTree>
    <p:custDataLst>
      <p:tags r:id="rId1"/>
    </p:custDataLst>
    <p:extLst>
      <p:ext uri="{BB962C8B-B14F-4D97-AF65-F5344CB8AC3E}">
        <p14:creationId xmlns:p14="http://schemas.microsoft.com/office/powerpoint/2010/main" val="31917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60000"/>
              <a:lumOff val="40000"/>
            </a:schemeClr>
          </a:solidFill>
        </p:spPr>
        <p:txBody>
          <a:bodyPr>
            <a:normAutofit/>
          </a:bodyPr>
          <a:lstStyle/>
          <a:p>
            <a:r>
              <a:rPr lang="en-US" dirty="0" smtClean="0"/>
              <a:t>Both/And</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4404"/>
            <a:ext cx="9144000" cy="575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91748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5652"/>
          </a:xfrm>
          <a:solidFill>
            <a:schemeClr val="accent3">
              <a:lumMod val="60000"/>
              <a:lumOff val="40000"/>
            </a:schemeClr>
          </a:solidFill>
        </p:spPr>
        <p:txBody>
          <a:bodyPr>
            <a:normAutofit/>
          </a:bodyPr>
          <a:lstStyle/>
          <a:p>
            <a:r>
              <a:rPr lang="en-US" dirty="0" smtClean="0"/>
              <a:t>Who, Where, What, How?</a:t>
            </a:r>
            <a:endParaRPr lang="en-US" dirty="0"/>
          </a:p>
        </p:txBody>
      </p:sp>
      <p:sp>
        <p:nvSpPr>
          <p:cNvPr id="7" name="Content Placeholder 2"/>
          <p:cNvSpPr>
            <a:spLocks noGrp="1"/>
          </p:cNvSpPr>
          <p:nvPr>
            <p:ph idx="1"/>
          </p:nvPr>
        </p:nvSpPr>
        <p:spPr>
          <a:xfrm>
            <a:off x="457199" y="1104405"/>
            <a:ext cx="8484919" cy="5753595"/>
          </a:xfrm>
        </p:spPr>
        <p:txBody>
          <a:bodyPr>
            <a:normAutofit/>
          </a:bodyPr>
          <a:lstStyle/>
          <a:p>
            <a:r>
              <a:rPr lang="en-US" sz="3600" dirty="0" smtClean="0">
                <a:solidFill>
                  <a:srgbClr val="FF0000"/>
                </a:solidFill>
              </a:rPr>
              <a:t>Change or even eliminate the underlying inequities</a:t>
            </a:r>
          </a:p>
          <a:p>
            <a:r>
              <a:rPr lang="en-US" sz="3600" dirty="0" smtClean="0">
                <a:solidFill>
                  <a:srgbClr val="FF0000"/>
                </a:solidFill>
              </a:rPr>
              <a:t>Change the schools</a:t>
            </a:r>
            <a:endParaRPr lang="en-US" dirty="0" smtClean="0">
              <a:solidFill>
                <a:srgbClr val="FF0000"/>
              </a:solidFill>
            </a:endParaRPr>
          </a:p>
          <a:p>
            <a:r>
              <a:rPr lang="en-US" sz="3600" dirty="0" smtClean="0">
                <a:solidFill>
                  <a:srgbClr val="FF0000"/>
                </a:solidFill>
              </a:rPr>
              <a:t>Both/and: Tackle underlying inequities in part through and with school reforms</a:t>
            </a:r>
          </a:p>
          <a:p>
            <a:r>
              <a:rPr lang="en-US" sz="3600" dirty="0" smtClean="0">
                <a:solidFill>
                  <a:srgbClr val="FF0000"/>
                </a:solidFill>
              </a:rPr>
              <a:t>Change the paradigm: Shift from deficit- to asset-based approach.  Rethink who has the answers to these questions in the first place.</a:t>
            </a:r>
          </a:p>
          <a:p>
            <a:endParaRPr lang="en-US" sz="3600" dirty="0" smtClean="0">
              <a:solidFill>
                <a:srgbClr val="FF0000"/>
              </a:solidFill>
            </a:endParaRPr>
          </a:p>
        </p:txBody>
      </p:sp>
    </p:spTree>
    <p:custDataLst>
      <p:tags r:id="rId1"/>
    </p:custDataLst>
    <p:extLst>
      <p:ext uri="{BB962C8B-B14F-4D97-AF65-F5344CB8AC3E}">
        <p14:creationId xmlns:p14="http://schemas.microsoft.com/office/powerpoint/2010/main" val="3191748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686800" cy="5581650"/>
          </a:xfrm>
        </p:spPr>
        <p:txBody>
          <a:bodyPr>
            <a:normAutofit/>
          </a:bodyPr>
          <a:lstStyle/>
          <a:p>
            <a:pPr>
              <a:spcBef>
                <a:spcPts val="1200"/>
              </a:spcBef>
            </a:pPr>
            <a:r>
              <a:rPr lang="en-US" sz="2800" dirty="0" smtClean="0"/>
              <a:t>Will acknowledging the necessity of doing more than academics, and stuff outside schools, let educators off the hook? </a:t>
            </a:r>
          </a:p>
          <a:p>
            <a:pPr>
              <a:spcBef>
                <a:spcPts val="1200"/>
              </a:spcBef>
            </a:pPr>
            <a:r>
              <a:rPr lang="en-US" sz="2800" dirty="0" smtClean="0"/>
              <a:t>Does </a:t>
            </a:r>
            <a:r>
              <a:rPr lang="en-US" sz="2800" i="1" dirty="0" smtClean="0"/>
              <a:t>not </a:t>
            </a:r>
            <a:r>
              <a:rPr lang="en-US" sz="2800" dirty="0" smtClean="0"/>
              <a:t>acknowledging this necessity let politicians and the greater public off the hook?</a:t>
            </a:r>
          </a:p>
          <a:p>
            <a:pPr>
              <a:spcBef>
                <a:spcPts val="1200"/>
              </a:spcBef>
            </a:pPr>
            <a:r>
              <a:rPr lang="en-US" sz="2800" dirty="0" smtClean="0"/>
              <a:t>Will it enable educators to focus on and improve what they can, and hold politicians and others accountable for providing kids what they need to succeed?  </a:t>
            </a:r>
          </a:p>
          <a:p>
            <a:pPr>
              <a:spcBef>
                <a:spcPts val="1200"/>
              </a:spcBef>
            </a:pPr>
            <a:r>
              <a:rPr lang="en-US" sz="2800" dirty="0" smtClean="0"/>
              <a:t>Will it lead people to give up on public schools and self-segregate even further?</a:t>
            </a:r>
          </a:p>
          <a:p>
            <a:pPr>
              <a:spcBef>
                <a:spcPts val="1200"/>
              </a:spcBef>
            </a:pPr>
            <a:r>
              <a:rPr lang="en-US" sz="2800" dirty="0" smtClean="0"/>
              <a:t>What will </a:t>
            </a:r>
            <a:r>
              <a:rPr lang="en-US" sz="2800" i="1" dirty="0" smtClean="0"/>
              <a:t>you </a:t>
            </a:r>
            <a:r>
              <a:rPr lang="en-US" sz="2800" dirty="0" smtClean="0"/>
              <a:t>do?  Where will you put your energies?</a:t>
            </a:r>
            <a:endParaRPr lang="en-US" sz="2800" dirty="0"/>
          </a:p>
        </p:txBody>
      </p:sp>
      <p:sp>
        <p:nvSpPr>
          <p:cNvPr id="4" name="TextBox 9"/>
          <p:cNvSpPr txBox="1">
            <a:spLocks noChangeArrowheads="1"/>
          </p:cNvSpPr>
          <p:nvPr/>
        </p:nvSpPr>
        <p:spPr bwMode="auto">
          <a:xfrm>
            <a:off x="457200" y="0"/>
            <a:ext cx="7772400" cy="1023937"/>
          </a:xfrm>
          <a:prstGeom prst="rect">
            <a:avLst/>
          </a:prstGeom>
          <a:solidFill>
            <a:srgbClr val="FFC000"/>
          </a:solidFill>
          <a:ln w="9525">
            <a:noFill/>
            <a:miter lim="800000"/>
            <a:headEnd/>
            <a:tailEnd/>
          </a:ln>
        </p:spPr>
        <p:txBody>
          <a:bodyPr vert="horz" lIns="91440" tIns="45720" rIns="91440" bIns="45720" rtlCol="0" anchor="ctr">
            <a:prstTxWarp prst="textNoShape">
              <a:avLst/>
            </a:prstTxWarp>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Pause and think:</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8" descr="C:\Documents and Settings\levinsme\Local Settings\Temporary Internet Files\Content.IE5\4ETQPXYR\MCj04238280000[1].wmf"/>
          <p:cNvPicPr>
            <a:picLocks noChangeAspect="1" noChangeArrowheads="1"/>
          </p:cNvPicPr>
          <p:nvPr/>
        </p:nvPicPr>
        <p:blipFill>
          <a:blip r:embed="rId4"/>
          <a:srcRect/>
          <a:stretch>
            <a:fillRect/>
          </a:stretch>
        </p:blipFill>
        <p:spPr bwMode="auto">
          <a:xfrm>
            <a:off x="0" y="0"/>
            <a:ext cx="457200" cy="7254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0948" y="589548"/>
            <a:ext cx="8422105" cy="5678905"/>
          </a:xfrm>
          <a:solidFill>
            <a:schemeClr val="accent1">
              <a:lumMod val="60000"/>
              <a:lumOff val="40000"/>
            </a:schemeClr>
          </a:solidFill>
        </p:spPr>
        <p:txBody>
          <a:bodyPr>
            <a:noAutofit/>
          </a:bodyPr>
          <a:lstStyle/>
          <a:p>
            <a:r>
              <a:rPr lang="en-US" sz="5400" i="1" dirty="0" smtClean="0"/>
              <a:t>What</a:t>
            </a:r>
            <a:r>
              <a:rPr lang="en-US" sz="5400" dirty="0" smtClean="0"/>
              <a:t> features of students’ and families’ out-of-school background characteristics and experiences  influence their in-school achievement?</a:t>
            </a:r>
            <a:endParaRPr lang="en-US" sz="54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accent1">
              <a:lumMod val="60000"/>
              <a:lumOff val="40000"/>
            </a:schemeClr>
          </a:solidFill>
        </p:spPr>
        <p:txBody>
          <a:bodyPr>
            <a:noAutofit/>
          </a:bodyPr>
          <a:lstStyle/>
          <a:p>
            <a:r>
              <a:rPr lang="en-US" dirty="0" smtClean="0"/>
              <a:t>Features of students’ outside lives that affect their success in school</a:t>
            </a:r>
            <a:endParaRPr lang="en-US" dirty="0"/>
          </a:p>
        </p:txBody>
      </p:sp>
      <p:sp>
        <p:nvSpPr>
          <p:cNvPr id="4" name="TextBox 3"/>
          <p:cNvSpPr txBox="1"/>
          <p:nvPr/>
        </p:nvSpPr>
        <p:spPr>
          <a:xfrm>
            <a:off x="2065546" y="1744561"/>
            <a:ext cx="4975334" cy="865584"/>
          </a:xfrm>
          <a:prstGeom prst="ellipse">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r>
              <a:rPr lang="en-US" sz="4000" b="1" dirty="0" smtClean="0"/>
              <a:t>Physical health</a:t>
            </a:r>
            <a:endParaRPr lang="en-US" sz="4000" b="1" dirty="0"/>
          </a:p>
        </p:txBody>
      </p:sp>
      <p:sp>
        <p:nvSpPr>
          <p:cNvPr id="6" name="TextBox 5"/>
          <p:cNvSpPr txBox="1"/>
          <p:nvPr/>
        </p:nvSpPr>
        <p:spPr>
          <a:xfrm>
            <a:off x="405384" y="2610145"/>
            <a:ext cx="2950464" cy="995422"/>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rIns="0" rtlCol="0">
            <a:spAutoFit/>
          </a:bodyPr>
          <a:lstStyle/>
          <a:p>
            <a:pPr algn="ctr"/>
            <a:r>
              <a:rPr lang="en-US" sz="4000" b="1" dirty="0" smtClean="0"/>
              <a:t>Language</a:t>
            </a:r>
            <a:endParaRPr lang="en-US" sz="4000" b="1" dirty="0"/>
          </a:p>
        </p:txBody>
      </p:sp>
      <p:sp>
        <p:nvSpPr>
          <p:cNvPr id="7" name="TextBox 6"/>
          <p:cNvSpPr txBox="1"/>
          <p:nvPr/>
        </p:nvSpPr>
        <p:spPr>
          <a:xfrm>
            <a:off x="4056994" y="2839944"/>
            <a:ext cx="4955833" cy="1362075"/>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pPr algn="ctr"/>
            <a:r>
              <a:rPr lang="en-US" sz="4000" b="1" dirty="0" smtClean="0"/>
              <a:t>Childrearing and other cultural practices</a:t>
            </a:r>
            <a:endParaRPr lang="en-US" sz="4000" b="1" dirty="0"/>
          </a:p>
        </p:txBody>
      </p:sp>
      <p:sp>
        <p:nvSpPr>
          <p:cNvPr id="8" name="TextBox 7"/>
          <p:cNvSpPr txBox="1"/>
          <p:nvPr/>
        </p:nvSpPr>
        <p:spPr>
          <a:xfrm>
            <a:off x="146304" y="5858214"/>
            <a:ext cx="2545080" cy="865584"/>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r>
              <a:rPr lang="en-US" sz="4000" b="1" dirty="0" smtClean="0"/>
              <a:t>Mobility</a:t>
            </a:r>
            <a:endParaRPr lang="en-US" sz="4000" b="1" dirty="0"/>
          </a:p>
        </p:txBody>
      </p:sp>
      <p:sp>
        <p:nvSpPr>
          <p:cNvPr id="10" name="TextBox 9"/>
          <p:cNvSpPr txBox="1"/>
          <p:nvPr/>
        </p:nvSpPr>
        <p:spPr>
          <a:xfrm>
            <a:off x="4209394" y="4699066"/>
            <a:ext cx="4516120" cy="865584"/>
          </a:xfrm>
          <a:prstGeom prst="ellipse">
            <a:avLst/>
          </a:prstGeom>
          <a:solidFill>
            <a:srgbClr val="FFFF66"/>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pPr algn="ctr"/>
            <a:r>
              <a:rPr lang="en-US" sz="4000" b="1" dirty="0" smtClean="0"/>
              <a:t>Mental health</a:t>
            </a:r>
            <a:endParaRPr lang="en-US" sz="4000" b="1" dirty="0"/>
          </a:p>
        </p:txBody>
      </p:sp>
      <p:sp>
        <p:nvSpPr>
          <p:cNvPr id="13" name="TextBox 12"/>
          <p:cNvSpPr txBox="1"/>
          <p:nvPr/>
        </p:nvSpPr>
        <p:spPr>
          <a:xfrm>
            <a:off x="405384" y="4019139"/>
            <a:ext cx="3471690" cy="1464231"/>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4000" b="1" dirty="0" smtClean="0"/>
              <a:t>Enrichment opportunities</a:t>
            </a:r>
            <a:endParaRPr lang="en-US" sz="4000" b="1" dirty="0"/>
          </a:p>
        </p:txBody>
      </p:sp>
      <p:sp>
        <p:nvSpPr>
          <p:cNvPr id="14" name="TextBox 13"/>
          <p:cNvSpPr txBox="1"/>
          <p:nvPr/>
        </p:nvSpPr>
        <p:spPr>
          <a:xfrm>
            <a:off x="3803922" y="5955899"/>
            <a:ext cx="5116919" cy="681038"/>
          </a:xfrm>
          <a:prstGeom prst="roundRect">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pPr algn="ctr"/>
            <a:r>
              <a:rPr lang="en-US" sz="4000" b="1" dirty="0" smtClean="0"/>
              <a:t>Summer Learning</a:t>
            </a:r>
            <a:endParaRPr lang="en-US" sz="40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accent1">
              <a:lumMod val="60000"/>
              <a:lumOff val="40000"/>
            </a:schemeClr>
          </a:solidFill>
        </p:spPr>
        <p:txBody>
          <a:bodyPr>
            <a:noAutofit/>
          </a:bodyPr>
          <a:lstStyle/>
          <a:p>
            <a:r>
              <a:rPr lang="en-US" dirty="0" smtClean="0"/>
              <a:t>Features of students’ outside lives that affect their success in school</a:t>
            </a:r>
            <a:endParaRPr lang="en-US" dirty="0"/>
          </a:p>
        </p:txBody>
      </p:sp>
      <p:sp>
        <p:nvSpPr>
          <p:cNvPr id="4" name="TextBox 3"/>
          <p:cNvSpPr txBox="1"/>
          <p:nvPr/>
        </p:nvSpPr>
        <p:spPr>
          <a:xfrm>
            <a:off x="2065546" y="1744561"/>
            <a:ext cx="4975334" cy="865584"/>
          </a:xfrm>
          <a:prstGeom prst="ellipse">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r>
              <a:rPr lang="en-US" sz="4000" b="1" dirty="0" smtClean="0"/>
              <a:t>Physical health</a:t>
            </a:r>
            <a:endParaRPr lang="en-US" sz="4000" b="1" dirty="0"/>
          </a:p>
        </p:txBody>
      </p:sp>
      <p:sp>
        <p:nvSpPr>
          <p:cNvPr id="6" name="TextBox 5"/>
          <p:cNvSpPr txBox="1"/>
          <p:nvPr/>
        </p:nvSpPr>
        <p:spPr>
          <a:xfrm>
            <a:off x="405384" y="2610145"/>
            <a:ext cx="2950464" cy="995422"/>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rIns="0" rtlCol="0">
            <a:spAutoFit/>
          </a:bodyPr>
          <a:lstStyle/>
          <a:p>
            <a:pPr algn="ctr"/>
            <a:r>
              <a:rPr lang="en-US" sz="4000" b="1" dirty="0" smtClean="0"/>
              <a:t>Language</a:t>
            </a:r>
            <a:endParaRPr lang="en-US" sz="4000" b="1" dirty="0"/>
          </a:p>
        </p:txBody>
      </p:sp>
      <p:sp>
        <p:nvSpPr>
          <p:cNvPr id="7" name="TextBox 6"/>
          <p:cNvSpPr txBox="1"/>
          <p:nvPr/>
        </p:nvSpPr>
        <p:spPr>
          <a:xfrm>
            <a:off x="4056994" y="2839944"/>
            <a:ext cx="4955833" cy="1362075"/>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pPr algn="ctr"/>
            <a:r>
              <a:rPr lang="en-US" sz="4000" b="1" dirty="0" smtClean="0"/>
              <a:t>Childrearing and other cultural practices</a:t>
            </a:r>
            <a:endParaRPr lang="en-US" sz="4000" b="1" dirty="0"/>
          </a:p>
        </p:txBody>
      </p:sp>
      <p:sp>
        <p:nvSpPr>
          <p:cNvPr id="8" name="TextBox 7"/>
          <p:cNvSpPr txBox="1"/>
          <p:nvPr/>
        </p:nvSpPr>
        <p:spPr>
          <a:xfrm>
            <a:off x="146304" y="5858214"/>
            <a:ext cx="2545080" cy="865584"/>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r>
              <a:rPr lang="en-US" sz="4000" b="1" dirty="0" smtClean="0"/>
              <a:t>Mobility</a:t>
            </a:r>
            <a:endParaRPr lang="en-US" sz="4000" b="1" dirty="0"/>
          </a:p>
        </p:txBody>
      </p:sp>
      <p:sp>
        <p:nvSpPr>
          <p:cNvPr id="10" name="TextBox 9"/>
          <p:cNvSpPr txBox="1"/>
          <p:nvPr/>
        </p:nvSpPr>
        <p:spPr>
          <a:xfrm>
            <a:off x="4209394" y="4699066"/>
            <a:ext cx="4516120" cy="865584"/>
          </a:xfrm>
          <a:prstGeom prst="ellipse">
            <a:avLst/>
          </a:prstGeom>
          <a:solidFill>
            <a:srgbClr val="FFFF66"/>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pPr algn="ctr"/>
            <a:r>
              <a:rPr lang="en-US" sz="4000" b="1" dirty="0" smtClean="0"/>
              <a:t>Mental health</a:t>
            </a:r>
            <a:endParaRPr lang="en-US" sz="4000" b="1" dirty="0"/>
          </a:p>
        </p:txBody>
      </p:sp>
      <p:sp>
        <p:nvSpPr>
          <p:cNvPr id="13" name="TextBox 12"/>
          <p:cNvSpPr txBox="1"/>
          <p:nvPr/>
        </p:nvSpPr>
        <p:spPr>
          <a:xfrm>
            <a:off x="405384" y="4019139"/>
            <a:ext cx="3471690" cy="1464231"/>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4000" b="1" dirty="0" smtClean="0"/>
              <a:t>Enrichment opportunities</a:t>
            </a:r>
            <a:endParaRPr lang="en-US" sz="4000" b="1" dirty="0"/>
          </a:p>
        </p:txBody>
      </p:sp>
      <p:sp>
        <p:nvSpPr>
          <p:cNvPr id="14" name="TextBox 13"/>
          <p:cNvSpPr txBox="1"/>
          <p:nvPr/>
        </p:nvSpPr>
        <p:spPr>
          <a:xfrm>
            <a:off x="3803922" y="5955899"/>
            <a:ext cx="5116919" cy="681038"/>
          </a:xfrm>
          <a:prstGeom prst="roundRect">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spAutoFit/>
          </a:bodyPr>
          <a:lstStyle/>
          <a:p>
            <a:pPr algn="ctr"/>
            <a:r>
              <a:rPr lang="en-US" sz="4000" b="1" dirty="0" smtClean="0"/>
              <a:t>Summer Learning</a:t>
            </a:r>
            <a:endParaRPr lang="en-US" sz="4000" b="1" dirty="0"/>
          </a:p>
        </p:txBody>
      </p:sp>
      <p:sp>
        <p:nvSpPr>
          <p:cNvPr id="3" name="Rectangle 2"/>
          <p:cNvSpPr/>
          <p:nvPr/>
        </p:nvSpPr>
        <p:spPr>
          <a:xfrm rot="19679440">
            <a:off x="-431600" y="3202966"/>
            <a:ext cx="7411774" cy="1323439"/>
          </a:xfrm>
          <a:prstGeom prst="rect">
            <a:avLst/>
          </a:prstGeom>
          <a:solidFill>
            <a:srgbClr val="FFFFFF">
              <a:alpha val="54902"/>
            </a:srgb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RACE/ETHNICITY</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rot="19679440">
            <a:off x="4111082" y="3444564"/>
            <a:ext cx="4647427" cy="2215991"/>
          </a:xfrm>
          <a:prstGeom prst="rect">
            <a:avLst/>
          </a:prstGeom>
          <a:solidFill>
            <a:srgbClr val="FFFFFF">
              <a:alpha val="54902"/>
            </a:srgb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CLASS</a:t>
            </a:r>
            <a:endParaRPr lang="en-US" sz="13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19875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pPr lvl="0"/>
            <a:r>
              <a:rPr lang="en-US" dirty="0" smtClean="0"/>
              <a:t>Physical and Mental Health</a:t>
            </a:r>
            <a:endParaRPr lang="en-US" dirty="0"/>
          </a:p>
        </p:txBody>
      </p:sp>
      <p:sp>
        <p:nvSpPr>
          <p:cNvPr id="3" name="Content Placeholder 2"/>
          <p:cNvSpPr>
            <a:spLocks noGrp="1"/>
          </p:cNvSpPr>
          <p:nvPr>
            <p:ph idx="1"/>
          </p:nvPr>
        </p:nvSpPr>
        <p:spPr>
          <a:xfrm>
            <a:off x="457200" y="1235034"/>
            <a:ext cx="5492338" cy="5622966"/>
          </a:xfrm>
        </p:spPr>
        <p:txBody>
          <a:bodyPr>
            <a:normAutofit lnSpcReduction="10000"/>
          </a:bodyPr>
          <a:lstStyle/>
          <a:p>
            <a:r>
              <a:rPr lang="en-US" sz="3600" dirty="0" smtClean="0">
                <a:solidFill>
                  <a:srgbClr val="000000"/>
                </a:solidFill>
              </a:rPr>
              <a:t>asthma</a:t>
            </a:r>
          </a:p>
          <a:p>
            <a:r>
              <a:rPr lang="en-US" sz="3600" dirty="0" smtClean="0">
                <a:solidFill>
                  <a:srgbClr val="000000"/>
                </a:solidFill>
              </a:rPr>
              <a:t>undiagnosed vision problems</a:t>
            </a:r>
          </a:p>
          <a:p>
            <a:r>
              <a:rPr lang="en-US" sz="3600" dirty="0" smtClean="0">
                <a:solidFill>
                  <a:srgbClr val="000000"/>
                </a:solidFill>
              </a:rPr>
              <a:t>lack of dental care</a:t>
            </a:r>
          </a:p>
          <a:p>
            <a:r>
              <a:rPr lang="en-US" sz="3600" dirty="0">
                <a:solidFill>
                  <a:srgbClr val="000000"/>
                </a:solidFill>
              </a:rPr>
              <a:t>o</a:t>
            </a:r>
            <a:r>
              <a:rPr lang="en-US" sz="3600" dirty="0" smtClean="0">
                <a:solidFill>
                  <a:srgbClr val="000000"/>
                </a:solidFill>
              </a:rPr>
              <a:t>ther health issues</a:t>
            </a:r>
          </a:p>
          <a:p>
            <a:r>
              <a:rPr lang="en-US" sz="3600" dirty="0" smtClean="0">
                <a:solidFill>
                  <a:srgbClr val="000000"/>
                </a:solidFill>
              </a:rPr>
              <a:t>hunger</a:t>
            </a:r>
          </a:p>
          <a:p>
            <a:r>
              <a:rPr lang="en-US" sz="3600" dirty="0" smtClean="0">
                <a:solidFill>
                  <a:srgbClr val="000000"/>
                </a:solidFill>
              </a:rPr>
              <a:t>lack of sleep</a:t>
            </a:r>
          </a:p>
          <a:p>
            <a:r>
              <a:rPr lang="en-US" sz="3600" dirty="0" smtClean="0">
                <a:solidFill>
                  <a:srgbClr val="000000"/>
                </a:solidFill>
              </a:rPr>
              <a:t>trauma</a:t>
            </a:r>
          </a:p>
          <a:p>
            <a:r>
              <a:rPr lang="en-US" sz="3600" dirty="0" smtClean="0">
                <a:solidFill>
                  <a:srgbClr val="000000"/>
                </a:solidFill>
              </a:rPr>
              <a:t>anxiety</a:t>
            </a:r>
            <a:endParaRPr lang="en-US" sz="3600" dirty="0"/>
          </a:p>
        </p:txBody>
      </p:sp>
      <p:sp>
        <p:nvSpPr>
          <p:cNvPr id="4" name="Rectangle 3"/>
          <p:cNvSpPr/>
          <p:nvPr/>
        </p:nvSpPr>
        <p:spPr>
          <a:xfrm>
            <a:off x="2286000" y="6581001"/>
            <a:ext cx="6858000" cy="276999"/>
          </a:xfrm>
          <a:prstGeom prst="rect">
            <a:avLst/>
          </a:prstGeom>
        </p:spPr>
        <p:txBody>
          <a:bodyPr wrap="square">
            <a:spAutoFit/>
          </a:bodyPr>
          <a:lstStyle/>
          <a:p>
            <a:pPr algn="r"/>
            <a:r>
              <a:rPr lang="en-US" sz="1200" dirty="0" smtClean="0"/>
              <a:t>Rothstein</a:t>
            </a:r>
            <a:r>
              <a:rPr lang="en-US" sz="1200" dirty="0"/>
              <a:t>, Richard. 2004. </a:t>
            </a:r>
            <a:r>
              <a:rPr lang="en-US" sz="1200" i="1" dirty="0"/>
              <a:t>Class and Schools. </a:t>
            </a:r>
            <a:r>
              <a:rPr lang="en-US" sz="1200" dirty="0"/>
              <a:t>Washington: Economic Policy Institute.</a:t>
            </a:r>
            <a:endParaRPr lang="en-US" sz="1200" dirty="0">
              <a:solidFill>
                <a:srgbClr val="000000"/>
              </a:solidFill>
            </a:endParaRPr>
          </a:p>
        </p:txBody>
      </p:sp>
      <p:pic>
        <p:nvPicPr>
          <p:cNvPr id="5" name="Content Placeholder 3" descr="Screen Shot 2011-12-12 at 8.29.13 PM.png"/>
          <p:cNvPicPr>
            <a:picLocks noChangeAspect="1"/>
          </p:cNvPicPr>
          <p:nvPr/>
        </p:nvPicPr>
        <p:blipFill rotWithShape="1">
          <a:blip r:embed="rId4"/>
          <a:srcRect l="5746" r="3549"/>
          <a:stretch/>
        </p:blipFill>
        <p:spPr>
          <a:xfrm>
            <a:off x="5058890" y="1537349"/>
            <a:ext cx="3491344" cy="4604265"/>
          </a:xfrm>
          <a:prstGeom prst="rect">
            <a:avLst/>
          </a:prstGeom>
          <a:ln>
            <a:solidFill>
              <a:srgbClr val="FFFF00"/>
            </a:solid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pPr lvl="0"/>
            <a:r>
              <a:rPr lang="en-US" dirty="0" smtClean="0"/>
              <a:t>Physical and Mental Health</a:t>
            </a:r>
            <a:endParaRPr lang="en-US" dirty="0"/>
          </a:p>
        </p:txBody>
      </p:sp>
      <p:sp>
        <p:nvSpPr>
          <p:cNvPr id="3" name="Content Placeholder 2"/>
          <p:cNvSpPr>
            <a:spLocks noGrp="1"/>
          </p:cNvSpPr>
          <p:nvPr>
            <p:ph idx="1"/>
          </p:nvPr>
        </p:nvSpPr>
        <p:spPr>
          <a:xfrm>
            <a:off x="457200" y="1235034"/>
            <a:ext cx="5492338" cy="5622966"/>
          </a:xfrm>
        </p:spPr>
        <p:txBody>
          <a:bodyPr>
            <a:normAutofit lnSpcReduction="10000"/>
          </a:bodyPr>
          <a:lstStyle/>
          <a:p>
            <a:r>
              <a:rPr lang="en-US" sz="3600" dirty="0" smtClean="0">
                <a:solidFill>
                  <a:schemeClr val="accent2"/>
                </a:solidFill>
              </a:rPr>
              <a:t>asthma</a:t>
            </a:r>
          </a:p>
          <a:p>
            <a:r>
              <a:rPr lang="en-US" sz="3600" dirty="0" smtClean="0">
                <a:solidFill>
                  <a:schemeClr val="accent2"/>
                </a:solidFill>
              </a:rPr>
              <a:t>undiagnosed vision problems</a:t>
            </a:r>
          </a:p>
          <a:p>
            <a:r>
              <a:rPr lang="en-US" sz="3600" dirty="0" smtClean="0">
                <a:solidFill>
                  <a:srgbClr val="000000"/>
                </a:solidFill>
              </a:rPr>
              <a:t>lack of dental care</a:t>
            </a:r>
          </a:p>
          <a:p>
            <a:r>
              <a:rPr lang="en-US" sz="3600" dirty="0">
                <a:solidFill>
                  <a:srgbClr val="000000"/>
                </a:solidFill>
              </a:rPr>
              <a:t>o</a:t>
            </a:r>
            <a:r>
              <a:rPr lang="en-US" sz="3600" dirty="0" smtClean="0">
                <a:solidFill>
                  <a:srgbClr val="000000"/>
                </a:solidFill>
              </a:rPr>
              <a:t>ther health issues</a:t>
            </a:r>
          </a:p>
          <a:p>
            <a:r>
              <a:rPr lang="en-US" sz="3600" dirty="0" smtClean="0">
                <a:solidFill>
                  <a:srgbClr val="000000"/>
                </a:solidFill>
              </a:rPr>
              <a:t>hunger</a:t>
            </a:r>
          </a:p>
          <a:p>
            <a:r>
              <a:rPr lang="en-US" sz="3600" dirty="0" smtClean="0">
                <a:solidFill>
                  <a:srgbClr val="000000"/>
                </a:solidFill>
              </a:rPr>
              <a:t>lack of sleep</a:t>
            </a:r>
          </a:p>
          <a:p>
            <a:r>
              <a:rPr lang="en-US" sz="3600" dirty="0" smtClean="0">
                <a:solidFill>
                  <a:srgbClr val="000000"/>
                </a:solidFill>
              </a:rPr>
              <a:t>trauma</a:t>
            </a:r>
          </a:p>
          <a:p>
            <a:r>
              <a:rPr lang="en-US" sz="3600" dirty="0" smtClean="0">
                <a:solidFill>
                  <a:srgbClr val="000000"/>
                </a:solidFill>
              </a:rPr>
              <a:t>anxiety</a:t>
            </a:r>
            <a:endParaRPr lang="en-US" sz="3600" dirty="0"/>
          </a:p>
        </p:txBody>
      </p:sp>
      <p:sp>
        <p:nvSpPr>
          <p:cNvPr id="4" name="Rectangle 3"/>
          <p:cNvSpPr/>
          <p:nvPr/>
        </p:nvSpPr>
        <p:spPr>
          <a:xfrm>
            <a:off x="2286000" y="6581001"/>
            <a:ext cx="6858000" cy="276999"/>
          </a:xfrm>
          <a:prstGeom prst="rect">
            <a:avLst/>
          </a:prstGeom>
        </p:spPr>
        <p:txBody>
          <a:bodyPr wrap="square">
            <a:spAutoFit/>
          </a:bodyPr>
          <a:lstStyle/>
          <a:p>
            <a:pPr algn="r"/>
            <a:r>
              <a:rPr lang="en-US" sz="1200" dirty="0" smtClean="0"/>
              <a:t>Rothstein</a:t>
            </a:r>
            <a:r>
              <a:rPr lang="en-US" sz="1200" dirty="0"/>
              <a:t>, Richard. 2004. </a:t>
            </a:r>
            <a:r>
              <a:rPr lang="en-US" sz="1200" i="1" dirty="0"/>
              <a:t>Class and Schools. </a:t>
            </a:r>
            <a:r>
              <a:rPr lang="en-US" sz="1200" dirty="0"/>
              <a:t>Washington: Economic Policy Institute.</a:t>
            </a:r>
            <a:endParaRPr lang="en-US" sz="1200" dirty="0">
              <a:solidFill>
                <a:srgbClr val="000000"/>
              </a:solidFill>
            </a:endParaRPr>
          </a:p>
        </p:txBody>
      </p:sp>
      <p:pic>
        <p:nvPicPr>
          <p:cNvPr id="6" name="Picture 5" descr="Screen Shot 2011-12-31 at 3.16.07 PM.png"/>
          <p:cNvPicPr>
            <a:picLocks noChangeAspect="1"/>
          </p:cNvPicPr>
          <p:nvPr/>
        </p:nvPicPr>
        <p:blipFill>
          <a:blip r:embed="rId4"/>
          <a:stretch>
            <a:fillRect/>
          </a:stretch>
        </p:blipFill>
        <p:spPr>
          <a:xfrm>
            <a:off x="4968875" y="1143000"/>
            <a:ext cx="4175125" cy="3394074"/>
          </a:xfrm>
          <a:prstGeom prst="rect">
            <a:avLst/>
          </a:prstGeom>
        </p:spPr>
      </p:pic>
      <p:pic>
        <p:nvPicPr>
          <p:cNvPr id="7" name="Picture 6" descr="Screen Shot 2011-12-31 at 3.10.00 PM.png"/>
          <p:cNvPicPr>
            <a:picLocks noChangeAspect="1"/>
          </p:cNvPicPr>
          <p:nvPr/>
        </p:nvPicPr>
        <p:blipFill>
          <a:blip r:embed="rId5"/>
          <a:stretch>
            <a:fillRect/>
          </a:stretch>
        </p:blipFill>
        <p:spPr>
          <a:xfrm>
            <a:off x="4712813" y="3470396"/>
            <a:ext cx="2473450" cy="3110605"/>
          </a:xfrm>
          <a:prstGeom prst="rect">
            <a:avLst/>
          </a:prstGeom>
        </p:spPr>
      </p:pic>
    </p:spTree>
    <p:custDataLst>
      <p:tags r:id="rId1"/>
    </p:custDataLst>
    <p:extLst>
      <p:ext uri="{BB962C8B-B14F-4D97-AF65-F5344CB8AC3E}">
        <p14:creationId xmlns:p14="http://schemas.microsoft.com/office/powerpoint/2010/main" val="207823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pPr lvl="0"/>
            <a:r>
              <a:rPr lang="en-US" dirty="0" smtClean="0"/>
              <a:t>Physical and Mental Health</a:t>
            </a:r>
            <a:endParaRPr lang="en-US" dirty="0"/>
          </a:p>
        </p:txBody>
      </p:sp>
      <p:sp>
        <p:nvSpPr>
          <p:cNvPr id="3" name="Content Placeholder 2"/>
          <p:cNvSpPr>
            <a:spLocks noGrp="1"/>
          </p:cNvSpPr>
          <p:nvPr>
            <p:ph idx="1"/>
          </p:nvPr>
        </p:nvSpPr>
        <p:spPr>
          <a:xfrm>
            <a:off x="457200" y="1235034"/>
            <a:ext cx="5492338" cy="5622966"/>
          </a:xfrm>
        </p:spPr>
        <p:txBody>
          <a:bodyPr>
            <a:normAutofit lnSpcReduction="10000"/>
          </a:bodyPr>
          <a:lstStyle/>
          <a:p>
            <a:r>
              <a:rPr lang="en-US" sz="3600" dirty="0" smtClean="0">
                <a:solidFill>
                  <a:schemeClr val="accent2"/>
                </a:solidFill>
              </a:rPr>
              <a:t>asthma</a:t>
            </a:r>
          </a:p>
          <a:p>
            <a:r>
              <a:rPr lang="en-US" sz="3600" dirty="0" smtClean="0">
                <a:solidFill>
                  <a:schemeClr val="accent2"/>
                </a:solidFill>
              </a:rPr>
              <a:t>undiagnosed vision problems</a:t>
            </a:r>
          </a:p>
          <a:p>
            <a:r>
              <a:rPr lang="en-US" sz="3600" dirty="0" smtClean="0">
                <a:solidFill>
                  <a:schemeClr val="accent2"/>
                </a:solidFill>
              </a:rPr>
              <a:t>lack of dental care</a:t>
            </a:r>
          </a:p>
          <a:p>
            <a:r>
              <a:rPr lang="en-US" sz="3600" dirty="0">
                <a:solidFill>
                  <a:srgbClr val="000000"/>
                </a:solidFill>
              </a:rPr>
              <a:t>o</a:t>
            </a:r>
            <a:r>
              <a:rPr lang="en-US" sz="3600" dirty="0" smtClean="0">
                <a:solidFill>
                  <a:srgbClr val="000000"/>
                </a:solidFill>
              </a:rPr>
              <a:t>ther health issues</a:t>
            </a:r>
          </a:p>
          <a:p>
            <a:r>
              <a:rPr lang="en-US" sz="3600" dirty="0" smtClean="0">
                <a:solidFill>
                  <a:srgbClr val="000000"/>
                </a:solidFill>
              </a:rPr>
              <a:t>hunger</a:t>
            </a:r>
          </a:p>
          <a:p>
            <a:r>
              <a:rPr lang="en-US" sz="3600" dirty="0" smtClean="0">
                <a:solidFill>
                  <a:srgbClr val="000000"/>
                </a:solidFill>
              </a:rPr>
              <a:t>lack of sleep</a:t>
            </a:r>
          </a:p>
          <a:p>
            <a:r>
              <a:rPr lang="en-US" sz="3600" dirty="0" smtClean="0">
                <a:solidFill>
                  <a:srgbClr val="000000"/>
                </a:solidFill>
              </a:rPr>
              <a:t>trauma</a:t>
            </a:r>
          </a:p>
          <a:p>
            <a:r>
              <a:rPr lang="en-US" sz="3600" dirty="0" smtClean="0">
                <a:solidFill>
                  <a:srgbClr val="000000"/>
                </a:solidFill>
              </a:rPr>
              <a:t>anxiety</a:t>
            </a:r>
            <a:endParaRPr lang="en-US" sz="3600" dirty="0"/>
          </a:p>
        </p:txBody>
      </p:sp>
      <p:sp>
        <p:nvSpPr>
          <p:cNvPr id="8" name="Rectangle 7"/>
          <p:cNvSpPr/>
          <p:nvPr/>
        </p:nvSpPr>
        <p:spPr>
          <a:xfrm>
            <a:off x="0" y="6624535"/>
            <a:ext cx="9144001" cy="253916"/>
          </a:xfrm>
          <a:prstGeom prst="rect">
            <a:avLst/>
          </a:prstGeom>
        </p:spPr>
        <p:txBody>
          <a:bodyPr wrap="square">
            <a:spAutoFit/>
          </a:bodyPr>
          <a:lstStyle/>
          <a:p>
            <a:pPr algn="r"/>
            <a:r>
              <a:rPr lang="en-US" sz="1050" dirty="0" smtClean="0"/>
              <a:t>GAO, “Oral Health: Dental Disease Is a Chronic Problem Among Low-Income Populations,” GAO/HEHS-00-72, April 2000, www.gao.gov/new.items/he00072.pdf.</a:t>
            </a:r>
            <a:endParaRPr lang="en-US" sz="1050" dirty="0">
              <a:solidFill>
                <a:srgbClr val="000000"/>
              </a:solidFill>
            </a:endParaRPr>
          </a:p>
        </p:txBody>
      </p:sp>
      <p:pic>
        <p:nvPicPr>
          <p:cNvPr id="9" name="Picture 8" descr="Screen Shot 2012-01-03 at 5.10.41 PM.png"/>
          <p:cNvPicPr>
            <a:picLocks noChangeAspect="1"/>
          </p:cNvPicPr>
          <p:nvPr/>
        </p:nvPicPr>
        <p:blipFill>
          <a:blip r:embed="rId4"/>
          <a:stretch>
            <a:fillRect/>
          </a:stretch>
        </p:blipFill>
        <p:spPr>
          <a:xfrm>
            <a:off x="4572001" y="1142999"/>
            <a:ext cx="4572000" cy="4327335"/>
          </a:xfrm>
          <a:prstGeom prst="rect">
            <a:avLst/>
          </a:prstGeom>
        </p:spPr>
      </p:pic>
    </p:spTree>
    <p:custDataLst>
      <p:tags r:id="rId1"/>
    </p:custDataLst>
    <p:extLst>
      <p:ext uri="{BB962C8B-B14F-4D97-AF65-F5344CB8AC3E}">
        <p14:creationId xmlns:p14="http://schemas.microsoft.com/office/powerpoint/2010/main" val="272270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pPr lvl="0"/>
            <a:r>
              <a:rPr lang="en-US" dirty="0" smtClean="0"/>
              <a:t>Physical and Mental Health</a:t>
            </a:r>
            <a:endParaRPr lang="en-US" dirty="0"/>
          </a:p>
        </p:txBody>
      </p:sp>
      <p:pic>
        <p:nvPicPr>
          <p:cNvPr id="6" name="Content Placeholder 3" descr="Screen Shot 2011-12-12 at 6.57.01 PM.png"/>
          <p:cNvPicPr>
            <a:picLocks noChangeAspect="1"/>
          </p:cNvPicPr>
          <p:nvPr/>
        </p:nvPicPr>
        <p:blipFill rotWithShape="1">
          <a:blip r:embed="rId4"/>
          <a:srcRect t="906" b="-13831"/>
          <a:stretch/>
        </p:blipFill>
        <p:spPr>
          <a:xfrm>
            <a:off x="3481904" y="3871355"/>
            <a:ext cx="5624038" cy="3367025"/>
          </a:xfrm>
          <a:prstGeom prst="rect">
            <a:avLst/>
          </a:prstGeom>
        </p:spPr>
      </p:pic>
      <p:sp>
        <p:nvSpPr>
          <p:cNvPr id="3" name="Content Placeholder 2"/>
          <p:cNvSpPr>
            <a:spLocks noGrp="1"/>
          </p:cNvSpPr>
          <p:nvPr>
            <p:ph idx="1"/>
          </p:nvPr>
        </p:nvSpPr>
        <p:spPr>
          <a:xfrm>
            <a:off x="457200" y="1235034"/>
            <a:ext cx="5492338" cy="5622966"/>
          </a:xfrm>
        </p:spPr>
        <p:txBody>
          <a:bodyPr>
            <a:normAutofit lnSpcReduction="10000"/>
          </a:bodyPr>
          <a:lstStyle/>
          <a:p>
            <a:r>
              <a:rPr lang="en-US" sz="3600" dirty="0" smtClean="0">
                <a:solidFill>
                  <a:schemeClr val="accent2"/>
                </a:solidFill>
              </a:rPr>
              <a:t>asthma</a:t>
            </a:r>
          </a:p>
          <a:p>
            <a:r>
              <a:rPr lang="en-US" sz="3600" dirty="0" smtClean="0">
                <a:solidFill>
                  <a:schemeClr val="accent2"/>
                </a:solidFill>
              </a:rPr>
              <a:t>undiagnosed vision problems</a:t>
            </a:r>
          </a:p>
          <a:p>
            <a:r>
              <a:rPr lang="en-US" sz="3600" dirty="0" smtClean="0">
                <a:solidFill>
                  <a:schemeClr val="accent2"/>
                </a:solidFill>
              </a:rPr>
              <a:t>lack of dental care</a:t>
            </a:r>
          </a:p>
          <a:p>
            <a:r>
              <a:rPr lang="en-US" sz="3600" dirty="0">
                <a:solidFill>
                  <a:schemeClr val="accent2"/>
                </a:solidFill>
              </a:rPr>
              <a:t>o</a:t>
            </a:r>
            <a:r>
              <a:rPr lang="en-US" sz="3600" dirty="0" smtClean="0">
                <a:solidFill>
                  <a:schemeClr val="accent2"/>
                </a:solidFill>
              </a:rPr>
              <a:t>ther health issues</a:t>
            </a:r>
          </a:p>
          <a:p>
            <a:r>
              <a:rPr lang="en-US" sz="3600" dirty="0" smtClean="0">
                <a:solidFill>
                  <a:srgbClr val="000000"/>
                </a:solidFill>
              </a:rPr>
              <a:t>hunger</a:t>
            </a:r>
          </a:p>
          <a:p>
            <a:r>
              <a:rPr lang="en-US" sz="3600" dirty="0" smtClean="0">
                <a:solidFill>
                  <a:srgbClr val="000000"/>
                </a:solidFill>
              </a:rPr>
              <a:t>lack of sleep</a:t>
            </a:r>
          </a:p>
          <a:p>
            <a:r>
              <a:rPr lang="en-US" sz="3600" dirty="0" smtClean="0">
                <a:solidFill>
                  <a:srgbClr val="000000"/>
                </a:solidFill>
              </a:rPr>
              <a:t>trauma</a:t>
            </a:r>
          </a:p>
          <a:p>
            <a:r>
              <a:rPr lang="en-US" sz="3600" dirty="0" smtClean="0">
                <a:solidFill>
                  <a:srgbClr val="000000"/>
                </a:solidFill>
              </a:rPr>
              <a:t>anxiety</a:t>
            </a:r>
            <a:endParaRPr lang="en-US" sz="3600" dirty="0"/>
          </a:p>
        </p:txBody>
      </p:sp>
    </p:spTree>
    <p:custDataLst>
      <p:tags r:id="rId1"/>
    </p:custDataLst>
    <p:extLst>
      <p:ext uri="{BB962C8B-B14F-4D97-AF65-F5344CB8AC3E}">
        <p14:creationId xmlns:p14="http://schemas.microsoft.com/office/powerpoint/2010/main" val="23950672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PUBLISH_TITLE" val="T210X Inequities Outside School E-lecture"/>
  <p:tag name="ARTICULATE_PUBLISH_PATH" val="E:\Inequality e-lecture\New folder"/>
  <p:tag name="ARTICULATE_LOGO" val="(None selected)"/>
  <p:tag name="ARTICULATE_PRESENTER" val="(None selected)"/>
  <p:tag name="ARTICULATE_PRESENTER_GUID" val="9869030842"/>
  <p:tag name="ARTICULATE_LMS" val="0"/>
  <p:tag name="LMS_PUBLISH" val="No"/>
  <p:tag name="PRESENTER_PREVIEW_MODE" val="0"/>
  <p:tag name="PRESENTER_PREVIEW_START" val="1"/>
  <p:tag name="LAUNCHINNEWWINDOW" val="0"/>
  <p:tag name="LASTPUBLISHED" val="E:\Inequality e-lecture\New folder\T210X Inequities Outside School E-lecture\player.html"/>
  <p:tag name="ARTICULATE_PRESENTER_VERSION" val="6"/>
  <p:tag name="ARTICULATE_REFERENCE_COUNT" val="1"/>
  <p:tag name="ARTICULATE_REFERENCE_TYPE_1" val="1"/>
  <p:tag name="ARTICULATE_REFERENCE_TITLE_1" val="T210X Inequities Outside of School PowerPoint"/>
  <p:tag name="ARTICULATE_REFERENCE_1" val="E:\Inequality e-lecture\Inequities Outside School FINAL.pptx"/>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2"/>
  <p:tag name="ARTICULATE_PLAYLIST_ID" val="-1"/>
  <p:tag name="ARTICULATE_LOCK_SLIDE" val="0"/>
  <p:tag name="AUDIO_IMPORT" val="E:\Inequality e-lecture\better audio\slide06.wav"/>
  <p:tag name="AUDIO_ID" val="309"/>
  <p:tag name="ELAPSEDTIME" val="84.115"/>
  <p:tag name="TIMELINE" val="26.8"/>
  <p:tag name="ARTICULATE_SLIDE_NAV" val="6"/>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0"/>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07.wav"/>
  <p:tag name="AUDIO_ID" val="327"/>
  <p:tag name="ELAPSEDTIME" val="48.458"/>
  <p:tag name="ARTICULATE_SLIDE_NAV" val="7"/>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2"/>
  <p:tag name="ARTICULATE_PLAYLIST_ID" val="-1"/>
  <p:tag name="ARTICULATE_LOCK_SLIDE" val="0"/>
  <p:tag name="AUDIO_IMPORT" val="E:\Inequality e-lecture\better audio\slide08.wav"/>
  <p:tag name="AUDIO_ID" val="328"/>
  <p:tag name="ELAPSEDTIME" val="21.473"/>
  <p:tag name="ARTICULATE_SLIDE_NAV" val="8"/>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09.wav"/>
  <p:tag name="AUDIO_ID" val="329"/>
  <p:tag name="ELAPSEDTIME" val="10.606"/>
  <p:tag name="ARTICULATE_SLIDE_NAV" val="9"/>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0.wav"/>
  <p:tag name="AUDIO_ID" val="330"/>
  <p:tag name="ELAPSEDTIME" val="68.311"/>
  <p:tag name="TIMELINE" val="56.0/62.2"/>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1.wav"/>
  <p:tag name="AUDIO_ID" val="331"/>
  <p:tag name="ELAPSEDTIME" val="88.738"/>
  <p:tag name="TIMELINE" val="69.1"/>
  <p:tag name="ARTICULATE_SLIDE_NAV" val="1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UDIO_IMPORT" val="E:\Inequality e-lecture\better audio\slide01.wav"/>
  <p:tag name="AUDIO_ID" val="256"/>
  <p:tag name="ELAPSEDTIME" val="100.206"/>
  <p:tag name="ARTICULATE_SLIDE_NAV" val="1"/>
  <p:tag name="ARTICULATE_SLIDE_GUID" val="a5c6c93c-c75a-4da9-a727-1855be62f23a"/>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2.wav"/>
  <p:tag name="AUDIO_ID" val="311"/>
  <p:tag name="ELAPSEDTIME" val="226.195"/>
  <p:tag name="TIMELINE" val="6.8/48.7/100.1/117.0/197.7"/>
  <p:tag name="ARTICULATE_SLIDE_NAV" val="12"/>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1"/>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3.wav"/>
  <p:tag name="AUDIO_ID" val="313"/>
  <p:tag name="ELAPSEDTIME" val="83.044"/>
  <p:tag name="TIMELINE" val="5.6"/>
  <p:tag name="ARTICULATE_SLIDE_NAV" val="13"/>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2"/>
  <p:tag name="ARTICULATE_PLAYLIST_ID" val="-1"/>
  <p:tag name="ARTICULATE_LOCK_SLIDE" val="0"/>
  <p:tag name="AUDIO_IMPORT" val="E:\Inequality e-lecture\better audio\slide14.wav"/>
  <p:tag name="AUDIO_ID" val="278"/>
  <p:tag name="ELAPSEDTIME" val="23.72"/>
  <p:tag name="ARTICULATE_SLIDE_NAV" val="14"/>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5.wav"/>
  <p:tag name="AUDIO_ID" val="280"/>
  <p:tag name="ELAPSEDTIME" val="37.565"/>
  <p:tag name="ARTICULATE_SLIDE_NAV" val="15"/>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6.wav"/>
  <p:tag name="AUDIO_ID" val="257"/>
  <p:tag name="ELAPSEDTIME" val="26.567"/>
  <p:tag name="TIMELINE" val="10.8"/>
  <p:tag name="ARTICULATE_SLIDE_NAV" val="16"/>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UDIO_IMPORT" val="E:\Inequality e-lecture\better audio\slide02.wav"/>
  <p:tag name="AUDIO_ID" val="304"/>
  <p:tag name="ELAPSEDTIME" val="104.072"/>
  <p:tag name="TIMELINE" val="4.3/12.4/16.3"/>
  <p:tag name="ARTICULATE_SLIDE_NAV" val="2"/>
  <p:tag name="ARTICULATE_SLIDE_GUID" val="acc34fc0-49cd-4f55-807d-b52d9b5d281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7.wav"/>
  <p:tag name="AUDIO_ID" val="340"/>
  <p:tag name="ELAPSEDTIME" val="25.391"/>
  <p:tag name="ARTICULATE_SLIDE_NAV" val="17"/>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18.wav"/>
  <p:tag name="AUDIO_ID" val="314"/>
  <p:tag name="ELAPSEDTIME" val="82.547"/>
  <p:tag name="ARTICULATE_SLIDE_NAV" val="18"/>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RTICULATE_TITLE_TAG" val="Pause and think: Framing Questions 1 &amp; 2"/>
  <p:tag name="ARTICULATE_SLIDE_PAUSE" val="1"/>
  <p:tag name="ARTICULATE_NAV_LEVEL" val="1"/>
  <p:tag name="ARTICULATE_PLAYLIST_ID" val="-1"/>
  <p:tag name="ARTICULATE_LOCK_SLIDE" val="0"/>
  <p:tag name="AUDIO_IMPORT" val="E:\Inequality e-lecture\better audio\slide19.wav"/>
  <p:tag name="AUDIO_ID" val="332"/>
  <p:tag name="ELAPSEDTIME" val="36.598"/>
  <p:tag name="TIMELINE" val="7.2/16.7"/>
  <p:tag name="ARTICULATE_SLIDE_NAV" val="19"/>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0.wav"/>
  <p:tag name="AUDIO_ID" val="316"/>
  <p:tag name="ELAPSEDTIME" val="219.455"/>
  <p:tag name="TIMELINE" val="22.3/41.1/168.7"/>
  <p:tag name="ARTICULATE_SLIDE_NAV" val="20"/>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1.wav"/>
  <p:tag name="AUDIO_ID" val="307"/>
  <p:tag name="ELAPSEDTIME" val="59.769"/>
  <p:tag name="TIMELINE" val="17.0/34.6"/>
  <p:tag name="ARTICULATE_SLIDE_NAV" val="21"/>
</p:tagLst>
</file>

<file path=ppt/tags/tag39.xml><?xml version="1.0" encoding="utf-8"?>
<p:tagLst xmlns:a="http://schemas.openxmlformats.org/drawingml/2006/main" xmlns:r="http://schemas.openxmlformats.org/officeDocument/2006/relationships" xmlns:p="http://schemas.openxmlformats.org/presentationml/2006/main">
  <p:tag name="BULLET_1" val="8226"/>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ARTICULATE_TITLE_TAG" val="How can these differences be mitigated?"/>
  <p:tag name="ARTICULATE_SLIDE_PAUSE" val="1"/>
  <p:tag name="ARTICULATE_NAV_LEVEL" val="1"/>
  <p:tag name="ARTICULATE_PLAYLIST_ID" val="-1"/>
  <p:tag name="ARTICULATE_LOCK_SLIDE" val="0"/>
  <p:tag name="AUDIO_IMPORT" val="E:\Inequality e-lecture\better audio\slide22.wav"/>
  <p:tag name="AUDIO_ID" val="320"/>
  <p:tag name="ELAPSEDTIME" val="4.363"/>
  <p:tag name="ARTICULATE_SLIDE_NAV" val="22"/>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3.wav"/>
  <p:tag name="AUDIO_ID" val="326"/>
  <p:tag name="ELAPSEDTIME" val="41.143"/>
  <p:tag name="ARTICULATE_SLIDE_NAV" val="23"/>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2"/>
  <p:tag name="ARTICULATE_PLAYLIST_ID" val="-1"/>
  <p:tag name="ARTICULATE_LOCK_SLIDE" val="0"/>
  <p:tag name="AUDIO_IMPORT" val="E:\Inequality e-lecture\better audio\slide24.wav"/>
  <p:tag name="AUDIO_ID" val="334"/>
  <p:tag name="ELAPSEDTIME" val="23.72"/>
  <p:tag name="ARTICULATE_SLIDE_NAV" val="24"/>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24"/>
</p:tagLst>
</file>

<file path=ppt/tags/tag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5.wav"/>
  <p:tag name="AUDIO_ID" val="342"/>
  <p:tag name="ELAPSEDTIME" val="156.082"/>
  <p:tag name="TIMELINE" val="50.4/73.1/84.8/113.0/126.3/133.4"/>
  <p:tag name="ARTICULATE_SLIDE_NAV" val="25"/>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6.wav"/>
  <p:tag name="AUDIO_ID" val="335"/>
  <p:tag name="ELAPSEDTIME" val="79.517"/>
  <p:tag name="ARTICULATE_SLIDE_NAV" val="26"/>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UDIO_IMPORT" val="E:\Inequality e-lecture\better audio\slide03.wav"/>
  <p:tag name="AUDIO_ID" val="306"/>
  <p:tag name="ELAPSEDTIME" val="11.599"/>
  <p:tag name="ARTICULATE_SLIDE_NAV" val="3"/>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7.wav"/>
  <p:tag name="AUDIO_ID" val="336"/>
  <p:tag name="ELAPSEDTIME" val="19.723"/>
  <p:tag name="ARTICULATE_SLIDE_NAV" val="27"/>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22"/>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28.wav"/>
  <p:tag name="AUDIO_ID" val="338"/>
  <p:tag name="ELAPSEDTIME" val="66.404"/>
  <p:tag name="ARTICULATE_SLIDE_NAV" val="28"/>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RTICULATE_TITLE_TAG" val="Pause and Think"/>
  <p:tag name="ARTICULATE_SLIDE_PAUSE" val="1"/>
  <p:tag name="ARTICULATE_NAV_LEVEL" val="2"/>
  <p:tag name="ARTICULATE_PLAYLIST_ID" val="-1"/>
  <p:tag name="ARTICULATE_LOCK_SLIDE" val="0"/>
  <p:tag name="AUDIO_IMPORT" val="E:\Inequality e-lecture\better audio\slide29.wav"/>
  <p:tag name="AUDIO_ID" val="339"/>
  <p:tag name="ELAPSEDTIME" val="129.933"/>
  <p:tag name="TIMELINE" val="31.3/39.5/45.2/54.3/124.1"/>
  <p:tag name="ARTICULATE_SLIDE_NAV" val="29"/>
</p:tagLst>
</file>

<file path=ppt/tags/tag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2"/>
  <p:tag name="ARTICULATE_PLAYLIST_ID" val="-1"/>
  <p:tag name="ARTICULATE_LOCK_SLIDE" val="0"/>
  <p:tag name="AUDIO_IMPORT" val="E:\Inequality e-lecture\better audio\slide04.wav"/>
  <p:tag name="AUDIO_ID" val="305"/>
  <p:tag name="ELAPSEDTIME" val="67.109"/>
  <p:tag name="TIMELINE" val="5.8"/>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2"/>
  <p:tag name="ARTICULATE_PLAYLIST_ID" val="-1"/>
  <p:tag name="ARTICULATE_LOCK_SLIDE" val="0"/>
  <p:tag name="AUDIO_IMPORT" val="E:\Inequality e-lecture\better audio\slide05.wav"/>
  <p:tag name="AUDIO_ID" val="310"/>
  <p:tag name="ELAPSEDTIME" val="64.34"/>
  <p:tag name="TIMELINE" val="6.5"/>
  <p:tag name="ARTICULATE_SLIDE_NAV"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3803</TotalTime>
  <Words>6230</Words>
  <Application>Microsoft Office PowerPoint</Application>
  <PresentationFormat>On-screen Show (4:3)</PresentationFormat>
  <Paragraphs>376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Inequities Beyond School</vt:lpstr>
      <vt:lpstr>Framing Questions</vt:lpstr>
      <vt:lpstr>What features of students’ and families’ out-of-school background characteristics and experiences  influence their in-school achievement?</vt:lpstr>
      <vt:lpstr>Features of students’ outside lives that affect their success in school</vt:lpstr>
      <vt:lpstr>Features of students’ outside lives that affect their success in school</vt:lpstr>
      <vt:lpstr>Physical and Mental Health</vt:lpstr>
      <vt:lpstr>Physical and Mental Health</vt:lpstr>
      <vt:lpstr>Physical and Mental Health</vt:lpstr>
      <vt:lpstr>Physical and Mental Health</vt:lpstr>
      <vt:lpstr>Physical and Mental Health</vt:lpstr>
      <vt:lpstr>Mobility</vt:lpstr>
      <vt:lpstr>Language</vt:lpstr>
      <vt:lpstr>Language</vt:lpstr>
      <vt:lpstr>Enrichment Opportunities</vt:lpstr>
      <vt:lpstr>Enrichment Opportunities</vt:lpstr>
      <vt:lpstr>Summer Learning</vt:lpstr>
      <vt:lpstr>Cultural Differences</vt:lpstr>
      <vt:lpstr>Concerted Cultivation versus Natural Growth</vt:lpstr>
      <vt:lpstr>Pause and think:</vt:lpstr>
      <vt:lpstr>Intrinsic vs. Constructed Inequities</vt:lpstr>
      <vt:lpstr>Global correlations of class and school achievement</vt:lpstr>
      <vt:lpstr>PowerPoint Presentation</vt:lpstr>
      <vt:lpstr>Who, Where, What, How?</vt:lpstr>
      <vt:lpstr>Who, Where, What, How?</vt:lpstr>
      <vt:lpstr>Who, Where, What, How?</vt:lpstr>
      <vt:lpstr>Who, Where, What, How?</vt:lpstr>
      <vt:lpstr>Both/And</vt:lpstr>
      <vt:lpstr>Who, Where, What, How?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 R. Heeschen</dc:creator>
  <cp:lastModifiedBy>Windows User</cp:lastModifiedBy>
  <cp:revision>221</cp:revision>
  <dcterms:created xsi:type="dcterms:W3CDTF">2011-12-12T22:34:02Z</dcterms:created>
  <dcterms:modified xsi:type="dcterms:W3CDTF">2012-01-12T18:24:54Z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Inequities Outside School FINAL w audio</vt:lpwstr>
  </property>
  <property fmtid="{D5CDD505-2E9C-101B-9397-08002B2CF9AE}" pid="4" name="ArticulateGUID">
    <vt:lpwstr>2D13C212-4AB3-49E3-9AB6-935B7460410D</vt:lpwstr>
  </property>
  <property fmtid="{D5CDD505-2E9C-101B-9397-08002B2CF9AE}" pid="5" name="ArticulateProjectFull">
    <vt:lpwstr>E:\Inequality e-lecture\Inequities Outside School FINAL.ppta</vt:lpwstr>
  </property>
</Properties>
</file>